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-276" y="-96"/>
      </p:cViewPr>
      <p:guideLst>
        <p:guide orient="horz" pos="200"/>
        <p:guide pos="3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B5AA8-AEF9-47B4-8C02-1938146CF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E73C-9936-4E53-8490-EAA405C4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08D12-73C6-4837-9105-0969E1B19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1D3E-5498-4259-A29B-4BC7C80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A7F29-0AF8-4DE3-BF3D-789B9FEA0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FD02C-A2A2-4102-B283-6C2E38568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983B-9680-4B57-B42C-29459B6BD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BDF75-EBE2-4DB8-A58D-72972A0C9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F332D-FF65-453D-A561-A66D0A1CC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01E34-49CC-4C42-9728-BB9441334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3311-8B2B-4E6A-965E-C6B37EC67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D49D7DD-2E5F-4711-9CE5-3E0B3228C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50"/>
          <p:cNvSpPr>
            <a:spLocks noChangeAspect="1" noChangeArrowheads="1"/>
          </p:cNvSpPr>
          <p:nvPr/>
        </p:nvSpPr>
        <p:spPr bwMode="auto">
          <a:xfrm>
            <a:off x="5213350" y="725488"/>
            <a:ext cx="1719263" cy="229235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Oval 4"/>
          <p:cNvSpPr>
            <a:spLocks noChangeAspect="1" noChangeArrowheads="1"/>
          </p:cNvSpPr>
          <p:nvPr/>
        </p:nvSpPr>
        <p:spPr bwMode="auto">
          <a:xfrm>
            <a:off x="5386388" y="968375"/>
            <a:ext cx="1371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 rot="2700000">
            <a:off x="5822950" y="48704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 rot="2700000">
            <a:off x="4338638" y="390683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Freeform 7"/>
          <p:cNvSpPr>
            <a:spLocks/>
          </p:cNvSpPr>
          <p:nvPr/>
        </p:nvSpPr>
        <p:spPr bwMode="auto">
          <a:xfrm>
            <a:off x="2257425" y="754063"/>
            <a:ext cx="2286000" cy="2286000"/>
          </a:xfrm>
          <a:custGeom>
            <a:avLst/>
            <a:gdLst>
              <a:gd name="T0" fmla="*/ 0 w 1296"/>
              <a:gd name="T1" fmla="*/ 0 h 1440"/>
              <a:gd name="T2" fmla="*/ 0 w 1296"/>
              <a:gd name="T3" fmla="*/ 1440 h 1440"/>
              <a:gd name="T4" fmla="*/ 1296 w 1296"/>
              <a:gd name="T5" fmla="*/ 1440 h 1440"/>
              <a:gd name="T6" fmla="*/ 0 60000 65536"/>
              <a:gd name="T7" fmla="*/ 0 60000 65536"/>
              <a:gd name="T8" fmla="*/ 0 60000 65536"/>
              <a:gd name="T9" fmla="*/ 0 w 1296"/>
              <a:gd name="T10" fmla="*/ 0 h 1440"/>
              <a:gd name="T11" fmla="*/ 1296 w 12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440">
                <a:moveTo>
                  <a:pt x="0" y="0"/>
                </a:moveTo>
                <a:lnTo>
                  <a:pt x="0" y="1440"/>
                </a:lnTo>
                <a:lnTo>
                  <a:pt x="1296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Freeform 8"/>
          <p:cNvSpPr>
            <a:spLocks/>
          </p:cNvSpPr>
          <p:nvPr/>
        </p:nvSpPr>
        <p:spPr bwMode="auto">
          <a:xfrm>
            <a:off x="2714625" y="1211263"/>
            <a:ext cx="1371600" cy="1828800"/>
          </a:xfrm>
          <a:custGeom>
            <a:avLst/>
            <a:gdLst>
              <a:gd name="T0" fmla="*/ 0 w 480"/>
              <a:gd name="T1" fmla="*/ 1152 h 1152"/>
              <a:gd name="T2" fmla="*/ 240 w 480"/>
              <a:gd name="T3" fmla="*/ 0 h 1152"/>
              <a:gd name="T4" fmla="*/ 480 w 480"/>
              <a:gd name="T5" fmla="*/ 1152 h 1152"/>
              <a:gd name="T6" fmla="*/ 0 60000 65536"/>
              <a:gd name="T7" fmla="*/ 0 60000 65536"/>
              <a:gd name="T8" fmla="*/ 0 60000 65536"/>
              <a:gd name="T9" fmla="*/ 0 w 480"/>
              <a:gd name="T10" fmla="*/ 0 h 1152"/>
              <a:gd name="T11" fmla="*/ 480 w 48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152">
                <a:moveTo>
                  <a:pt x="0" y="1152"/>
                </a:moveTo>
                <a:cubicBezTo>
                  <a:pt x="80" y="576"/>
                  <a:pt x="160" y="0"/>
                  <a:pt x="240" y="0"/>
                </a:cubicBezTo>
                <a:cubicBezTo>
                  <a:pt x="320" y="0"/>
                  <a:pt x="400" y="576"/>
                  <a:pt x="480" y="1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Freeform 9"/>
          <p:cNvSpPr>
            <a:spLocks/>
          </p:cNvSpPr>
          <p:nvPr/>
        </p:nvSpPr>
        <p:spPr bwMode="auto">
          <a:xfrm>
            <a:off x="5000625" y="754063"/>
            <a:ext cx="2286000" cy="2286000"/>
          </a:xfrm>
          <a:custGeom>
            <a:avLst/>
            <a:gdLst>
              <a:gd name="T0" fmla="*/ 0 w 1296"/>
              <a:gd name="T1" fmla="*/ 0 h 1440"/>
              <a:gd name="T2" fmla="*/ 0 w 1296"/>
              <a:gd name="T3" fmla="*/ 1440 h 1440"/>
              <a:gd name="T4" fmla="*/ 1296 w 1296"/>
              <a:gd name="T5" fmla="*/ 1440 h 1440"/>
              <a:gd name="T6" fmla="*/ 0 60000 65536"/>
              <a:gd name="T7" fmla="*/ 0 60000 65536"/>
              <a:gd name="T8" fmla="*/ 0 60000 65536"/>
              <a:gd name="T9" fmla="*/ 0 w 1296"/>
              <a:gd name="T10" fmla="*/ 0 h 1440"/>
              <a:gd name="T11" fmla="*/ 1296 w 12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440">
                <a:moveTo>
                  <a:pt x="0" y="0"/>
                </a:moveTo>
                <a:lnTo>
                  <a:pt x="0" y="1440"/>
                </a:lnTo>
                <a:lnTo>
                  <a:pt x="1296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Oval 10"/>
          <p:cNvSpPr>
            <a:spLocks noChangeAspect="1" noChangeArrowheads="1"/>
          </p:cNvSpPr>
          <p:nvPr/>
        </p:nvSpPr>
        <p:spPr bwMode="auto">
          <a:xfrm>
            <a:off x="5738813" y="1404938"/>
            <a:ext cx="685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Oval 11"/>
          <p:cNvSpPr>
            <a:spLocks noChangeAspect="1" noChangeArrowheads="1"/>
          </p:cNvSpPr>
          <p:nvPr/>
        </p:nvSpPr>
        <p:spPr bwMode="auto">
          <a:xfrm>
            <a:off x="5564188" y="1185863"/>
            <a:ext cx="1033462" cy="1377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5784850" y="305435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Soil Water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 rot="-5400000">
            <a:off x="4317207" y="1702594"/>
            <a:ext cx="105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Temperature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2974975" y="3054350"/>
            <a:ext cx="885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Soil Water</a:t>
            </a: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 rot="-5400000">
            <a:off x="1121569" y="1680369"/>
            <a:ext cx="1841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Biological Performance</a:t>
            </a:r>
          </a:p>
          <a:p>
            <a:pPr algn="ctr"/>
            <a:r>
              <a:rPr lang="en-US" sz="1000"/>
              <a:t>(abundance, growth, survival)</a:t>
            </a:r>
            <a:endParaRPr lang="en-US" sz="1200"/>
          </a:p>
        </p:txBody>
      </p:sp>
      <p:sp>
        <p:nvSpPr>
          <p:cNvPr id="2063" name="Freeform 19"/>
          <p:cNvSpPr>
            <a:spLocks/>
          </p:cNvSpPr>
          <p:nvPr/>
        </p:nvSpPr>
        <p:spPr bwMode="auto">
          <a:xfrm>
            <a:off x="3522663" y="3575050"/>
            <a:ext cx="2286000" cy="2286000"/>
          </a:xfrm>
          <a:custGeom>
            <a:avLst/>
            <a:gdLst>
              <a:gd name="T0" fmla="*/ 0 w 1296"/>
              <a:gd name="T1" fmla="*/ 0 h 1440"/>
              <a:gd name="T2" fmla="*/ 0 w 1296"/>
              <a:gd name="T3" fmla="*/ 1440 h 1440"/>
              <a:gd name="T4" fmla="*/ 1296 w 1296"/>
              <a:gd name="T5" fmla="*/ 1440 h 1440"/>
              <a:gd name="T6" fmla="*/ 0 60000 65536"/>
              <a:gd name="T7" fmla="*/ 0 60000 65536"/>
              <a:gd name="T8" fmla="*/ 0 60000 65536"/>
              <a:gd name="T9" fmla="*/ 0 w 1296"/>
              <a:gd name="T10" fmla="*/ 0 h 1440"/>
              <a:gd name="T11" fmla="*/ 1296 w 129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440">
                <a:moveTo>
                  <a:pt x="0" y="0"/>
                </a:moveTo>
                <a:lnTo>
                  <a:pt x="0" y="1440"/>
                </a:lnTo>
                <a:lnTo>
                  <a:pt x="1296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Text Box 20"/>
          <p:cNvSpPr txBox="1">
            <a:spLocks noChangeArrowheads="1"/>
          </p:cNvSpPr>
          <p:nvPr/>
        </p:nvSpPr>
        <p:spPr bwMode="auto">
          <a:xfrm rot="-5400000">
            <a:off x="2847182" y="3994944"/>
            <a:ext cx="105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Temperature</a:t>
            </a:r>
          </a:p>
        </p:txBody>
      </p:sp>
      <p:sp>
        <p:nvSpPr>
          <p:cNvPr id="2065" name="Text Box 21"/>
          <p:cNvSpPr txBox="1">
            <a:spLocks noChangeArrowheads="1"/>
          </p:cNvSpPr>
          <p:nvPr/>
        </p:nvSpPr>
        <p:spPr bwMode="auto">
          <a:xfrm>
            <a:off x="4232275" y="5888038"/>
            <a:ext cx="885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Soil Water</a:t>
            </a:r>
          </a:p>
        </p:txBody>
      </p:sp>
      <p:grpSp>
        <p:nvGrpSpPr>
          <p:cNvPr id="2066" name="Group 22"/>
          <p:cNvGrpSpPr>
            <a:grpSpLocks noChangeAspect="1"/>
          </p:cNvGrpSpPr>
          <p:nvPr/>
        </p:nvGrpSpPr>
        <p:grpSpPr bwMode="auto">
          <a:xfrm>
            <a:off x="5024438" y="3938588"/>
            <a:ext cx="1289050" cy="1098550"/>
            <a:chOff x="1691" y="3266"/>
            <a:chExt cx="1618" cy="1379"/>
          </a:xfrm>
        </p:grpSpPr>
        <p:sp>
          <p:nvSpPr>
            <p:cNvPr id="2091" name="Freeform 23"/>
            <p:cNvSpPr>
              <a:spLocks noChangeAspect="1"/>
            </p:cNvSpPr>
            <p:nvPr/>
          </p:nvSpPr>
          <p:spPr bwMode="auto">
            <a:xfrm>
              <a:off x="1812" y="3272"/>
              <a:ext cx="1380" cy="1372"/>
            </a:xfrm>
            <a:custGeom>
              <a:avLst/>
              <a:gdLst>
                <a:gd name="T0" fmla="*/ 0 w 1380"/>
                <a:gd name="T1" fmla="*/ 1372 h 1372"/>
                <a:gd name="T2" fmla="*/ 808 w 1380"/>
                <a:gd name="T3" fmla="*/ 1372 h 1372"/>
                <a:gd name="T4" fmla="*/ 1380 w 1380"/>
                <a:gd name="T5" fmla="*/ 800 h 1372"/>
                <a:gd name="T6" fmla="*/ 1380 w 1380"/>
                <a:gd name="T7" fmla="*/ 0 h 1372"/>
                <a:gd name="T8" fmla="*/ 568 w 1380"/>
                <a:gd name="T9" fmla="*/ 0 h 1372"/>
                <a:gd name="T10" fmla="*/ 0 w 1380"/>
                <a:gd name="T11" fmla="*/ 568 h 1372"/>
                <a:gd name="T12" fmla="*/ 0 w 1380"/>
                <a:gd name="T13" fmla="*/ 1372 h 13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0"/>
                <a:gd name="T22" fmla="*/ 0 h 1372"/>
                <a:gd name="T23" fmla="*/ 1380 w 1380"/>
                <a:gd name="T24" fmla="*/ 1372 h 13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0" h="1372">
                  <a:moveTo>
                    <a:pt x="0" y="1372"/>
                  </a:moveTo>
                  <a:lnTo>
                    <a:pt x="808" y="1372"/>
                  </a:lnTo>
                  <a:lnTo>
                    <a:pt x="1380" y="800"/>
                  </a:lnTo>
                  <a:lnTo>
                    <a:pt x="1380" y="0"/>
                  </a:lnTo>
                  <a:lnTo>
                    <a:pt x="568" y="0"/>
                  </a:lnTo>
                  <a:lnTo>
                    <a:pt x="0" y="568"/>
                  </a:lnTo>
                  <a:lnTo>
                    <a:pt x="0" y="137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92" name="Group 24"/>
            <p:cNvGrpSpPr>
              <a:grpSpLocks noChangeAspect="1"/>
            </p:cNvGrpSpPr>
            <p:nvPr/>
          </p:nvGrpSpPr>
          <p:grpSpPr bwMode="auto">
            <a:xfrm>
              <a:off x="1691" y="3266"/>
              <a:ext cx="1618" cy="1379"/>
              <a:chOff x="0" y="1114"/>
              <a:chExt cx="2884" cy="2459"/>
            </a:xfrm>
          </p:grpSpPr>
          <p:sp>
            <p:nvSpPr>
              <p:cNvPr id="2093" name="Freeform 25"/>
              <p:cNvSpPr>
                <a:spLocks noChangeAspect="1"/>
              </p:cNvSpPr>
              <p:nvPr/>
            </p:nvSpPr>
            <p:spPr bwMode="auto">
              <a:xfrm>
                <a:off x="1230" y="1114"/>
                <a:ext cx="1440" cy="1440"/>
              </a:xfrm>
              <a:custGeom>
                <a:avLst/>
                <a:gdLst>
                  <a:gd name="T0" fmla="*/ 0 w 1296"/>
                  <a:gd name="T1" fmla="*/ 0 h 1440"/>
                  <a:gd name="T2" fmla="*/ 0 w 1296"/>
                  <a:gd name="T3" fmla="*/ 1440 h 1440"/>
                  <a:gd name="T4" fmla="*/ 1296 w 1296"/>
                  <a:gd name="T5" fmla="*/ 1440 h 1440"/>
                  <a:gd name="T6" fmla="*/ 0 60000 65536"/>
                  <a:gd name="T7" fmla="*/ 0 60000 65536"/>
                  <a:gd name="T8" fmla="*/ 0 60000 65536"/>
                  <a:gd name="T9" fmla="*/ 0 w 1296"/>
                  <a:gd name="T10" fmla="*/ 0 h 1440"/>
                  <a:gd name="T11" fmla="*/ 1296 w 1296"/>
                  <a:gd name="T12" fmla="*/ 1440 h 14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96" h="1440">
                    <a:moveTo>
                      <a:pt x="0" y="0"/>
                    </a:moveTo>
                    <a:lnTo>
                      <a:pt x="0" y="1440"/>
                    </a:lnTo>
                    <a:lnTo>
                      <a:pt x="1296" y="1440"/>
                    </a:lnTo>
                  </a:path>
                </a:pathLst>
              </a:custGeom>
              <a:solidFill>
                <a:srgbClr val="B2B2B2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Line 26"/>
              <p:cNvSpPr>
                <a:spLocks noChangeAspect="1" noChangeShapeType="1"/>
              </p:cNvSpPr>
              <p:nvPr/>
            </p:nvSpPr>
            <p:spPr bwMode="auto">
              <a:xfrm rot="2700000">
                <a:off x="720" y="2344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Line 27"/>
              <p:cNvSpPr>
                <a:spLocks noChangeAspect="1" noChangeShapeType="1"/>
              </p:cNvSpPr>
              <p:nvPr/>
            </p:nvSpPr>
            <p:spPr bwMode="auto">
              <a:xfrm>
                <a:off x="213" y="2133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Line 28"/>
              <p:cNvSpPr>
                <a:spLocks noChangeAspect="1" noChangeShapeType="1"/>
              </p:cNvSpPr>
              <p:nvPr/>
            </p:nvSpPr>
            <p:spPr bwMode="auto">
              <a:xfrm rot="2700000">
                <a:off x="720" y="903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Line 29"/>
              <p:cNvSpPr>
                <a:spLocks noChangeAspect="1" noChangeShapeType="1"/>
              </p:cNvSpPr>
              <p:nvPr/>
            </p:nvSpPr>
            <p:spPr bwMode="auto">
              <a:xfrm rot="2700000">
                <a:off x="2164" y="2342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Line 30"/>
              <p:cNvSpPr>
                <a:spLocks noChangeAspect="1" noChangeShapeType="1"/>
              </p:cNvSpPr>
              <p:nvPr/>
            </p:nvSpPr>
            <p:spPr bwMode="auto">
              <a:xfrm rot="-5400000">
                <a:off x="939" y="2849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Line 31"/>
              <p:cNvSpPr>
                <a:spLocks noChangeAspect="1" noChangeShapeType="1"/>
              </p:cNvSpPr>
              <p:nvPr/>
            </p:nvSpPr>
            <p:spPr bwMode="auto">
              <a:xfrm>
                <a:off x="1654" y="2129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Line 32"/>
              <p:cNvSpPr>
                <a:spLocks noChangeAspect="1" noChangeShapeType="1"/>
              </p:cNvSpPr>
              <p:nvPr/>
            </p:nvSpPr>
            <p:spPr bwMode="auto">
              <a:xfrm>
                <a:off x="2673" y="1117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Line 33"/>
              <p:cNvSpPr>
                <a:spLocks noChangeAspect="1" noChangeShapeType="1"/>
              </p:cNvSpPr>
              <p:nvPr/>
            </p:nvSpPr>
            <p:spPr bwMode="auto">
              <a:xfrm rot="-5400000">
                <a:off x="1955" y="394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Line 34"/>
              <p:cNvSpPr>
                <a:spLocks noChangeAspect="1" noChangeShapeType="1"/>
              </p:cNvSpPr>
              <p:nvPr/>
            </p:nvSpPr>
            <p:spPr bwMode="auto">
              <a:xfrm rot="-5400000">
                <a:off x="934" y="1413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Line 35"/>
              <p:cNvSpPr>
                <a:spLocks noChangeAspect="1" noChangeShapeType="1"/>
              </p:cNvSpPr>
              <p:nvPr/>
            </p:nvSpPr>
            <p:spPr bwMode="auto">
              <a:xfrm rot="2700000">
                <a:off x="2157" y="906"/>
                <a:ext cx="0" cy="144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7" name="Line 36"/>
          <p:cNvSpPr>
            <a:spLocks noChangeShapeType="1"/>
          </p:cNvSpPr>
          <p:nvPr/>
        </p:nvSpPr>
        <p:spPr bwMode="auto">
          <a:xfrm>
            <a:off x="5129213" y="50514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37"/>
          <p:cNvSpPr>
            <a:spLocks noChangeShapeType="1"/>
          </p:cNvSpPr>
          <p:nvPr/>
        </p:nvSpPr>
        <p:spPr bwMode="auto">
          <a:xfrm rot="5400000">
            <a:off x="4805363" y="459105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Text Box 38"/>
          <p:cNvSpPr txBox="1">
            <a:spLocks noChangeArrowheads="1"/>
          </p:cNvSpPr>
          <p:nvPr/>
        </p:nvSpPr>
        <p:spPr bwMode="auto">
          <a:xfrm rot="-2700000">
            <a:off x="3787775" y="4981575"/>
            <a:ext cx="512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Light</a:t>
            </a:r>
          </a:p>
        </p:txBody>
      </p:sp>
      <p:sp>
        <p:nvSpPr>
          <p:cNvPr id="2070" name="Line 39"/>
          <p:cNvSpPr>
            <a:spLocks noChangeShapeType="1"/>
          </p:cNvSpPr>
          <p:nvPr/>
        </p:nvSpPr>
        <p:spPr bwMode="auto">
          <a:xfrm>
            <a:off x="5767388" y="50419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40"/>
          <p:cNvSpPr>
            <a:spLocks noChangeShapeType="1"/>
          </p:cNvSpPr>
          <p:nvPr/>
        </p:nvSpPr>
        <p:spPr bwMode="auto">
          <a:xfrm>
            <a:off x="6224588" y="45847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Line 41"/>
          <p:cNvSpPr>
            <a:spLocks noChangeShapeType="1"/>
          </p:cNvSpPr>
          <p:nvPr/>
        </p:nvSpPr>
        <p:spPr bwMode="auto">
          <a:xfrm rot="2700000">
            <a:off x="5184775" y="48704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42"/>
          <p:cNvSpPr>
            <a:spLocks noChangeShapeType="1"/>
          </p:cNvSpPr>
          <p:nvPr/>
        </p:nvSpPr>
        <p:spPr bwMode="auto">
          <a:xfrm rot="5400000">
            <a:off x="5272088" y="4114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74" name="Group 43"/>
          <p:cNvGrpSpPr>
            <a:grpSpLocks/>
          </p:cNvGrpSpPr>
          <p:nvPr/>
        </p:nvGrpSpPr>
        <p:grpSpPr bwMode="auto">
          <a:xfrm>
            <a:off x="3402013" y="4778375"/>
            <a:ext cx="249237" cy="638175"/>
            <a:chOff x="751" y="4259"/>
            <a:chExt cx="403" cy="402"/>
          </a:xfrm>
        </p:grpSpPr>
        <p:sp>
          <p:nvSpPr>
            <p:cNvPr id="2089" name="Line 44"/>
            <p:cNvSpPr>
              <a:spLocks noChangeShapeType="1"/>
            </p:cNvSpPr>
            <p:nvPr/>
          </p:nvSpPr>
          <p:spPr bwMode="auto">
            <a:xfrm rot="5400000">
              <a:off x="953" y="4057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Line 45"/>
            <p:cNvSpPr>
              <a:spLocks noChangeShapeType="1"/>
            </p:cNvSpPr>
            <p:nvPr/>
          </p:nvSpPr>
          <p:spPr bwMode="auto">
            <a:xfrm rot="5400000">
              <a:off x="953" y="4459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5" name="Line 46"/>
          <p:cNvSpPr>
            <a:spLocks noChangeShapeType="1"/>
          </p:cNvSpPr>
          <p:nvPr/>
        </p:nvSpPr>
        <p:spPr bwMode="auto">
          <a:xfrm>
            <a:off x="6313488" y="3933825"/>
            <a:ext cx="0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47"/>
          <p:cNvSpPr>
            <a:spLocks noChangeShapeType="1"/>
          </p:cNvSpPr>
          <p:nvPr/>
        </p:nvSpPr>
        <p:spPr bwMode="auto">
          <a:xfrm>
            <a:off x="3446463" y="4772025"/>
            <a:ext cx="0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Text Box 48"/>
          <p:cNvSpPr txBox="1">
            <a:spLocks noChangeArrowheads="1"/>
          </p:cNvSpPr>
          <p:nvPr/>
        </p:nvSpPr>
        <p:spPr bwMode="auto">
          <a:xfrm>
            <a:off x="1814513" y="2878138"/>
            <a:ext cx="415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Low</a:t>
            </a:r>
          </a:p>
        </p:txBody>
      </p:sp>
      <p:sp>
        <p:nvSpPr>
          <p:cNvPr id="2078" name="Text Box 49"/>
          <p:cNvSpPr txBox="1">
            <a:spLocks noChangeArrowheads="1"/>
          </p:cNvSpPr>
          <p:nvPr/>
        </p:nvSpPr>
        <p:spPr bwMode="auto">
          <a:xfrm>
            <a:off x="1804988" y="744538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High</a:t>
            </a:r>
          </a:p>
        </p:txBody>
      </p:sp>
      <p:sp>
        <p:nvSpPr>
          <p:cNvPr id="2079" name="Oval 51"/>
          <p:cNvSpPr>
            <a:spLocks noChangeAspect="1" noChangeArrowheads="1"/>
          </p:cNvSpPr>
          <p:nvPr/>
        </p:nvSpPr>
        <p:spPr bwMode="auto">
          <a:xfrm>
            <a:off x="5913438" y="1625600"/>
            <a:ext cx="347662" cy="463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Text Box 52"/>
          <p:cNvSpPr txBox="1">
            <a:spLocks noChangeArrowheads="1"/>
          </p:cNvSpPr>
          <p:nvPr/>
        </p:nvSpPr>
        <p:spPr bwMode="auto">
          <a:xfrm>
            <a:off x="5802313" y="1806575"/>
            <a:ext cx="322262" cy="1524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100%</a:t>
            </a:r>
          </a:p>
        </p:txBody>
      </p:sp>
      <p:sp>
        <p:nvSpPr>
          <p:cNvPr id="2081" name="Text Box 53"/>
          <p:cNvSpPr txBox="1">
            <a:spLocks noChangeArrowheads="1"/>
          </p:cNvSpPr>
          <p:nvPr/>
        </p:nvSpPr>
        <p:spPr bwMode="auto">
          <a:xfrm>
            <a:off x="6167438" y="2138363"/>
            <a:ext cx="252412" cy="1524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75%</a:t>
            </a:r>
          </a:p>
        </p:txBody>
      </p:sp>
      <p:sp>
        <p:nvSpPr>
          <p:cNvPr id="2082" name="Text Box 54"/>
          <p:cNvSpPr txBox="1">
            <a:spLocks noChangeArrowheads="1"/>
          </p:cNvSpPr>
          <p:nvPr/>
        </p:nvSpPr>
        <p:spPr bwMode="auto">
          <a:xfrm>
            <a:off x="5868988" y="2471738"/>
            <a:ext cx="252412" cy="1524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50%</a:t>
            </a:r>
          </a:p>
        </p:txBody>
      </p:sp>
      <p:sp>
        <p:nvSpPr>
          <p:cNvPr id="2083" name="Text Box 55"/>
          <p:cNvSpPr txBox="1">
            <a:spLocks noChangeArrowheads="1"/>
          </p:cNvSpPr>
          <p:nvPr/>
        </p:nvSpPr>
        <p:spPr bwMode="auto">
          <a:xfrm>
            <a:off x="6189663" y="2646363"/>
            <a:ext cx="252412" cy="1524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25%</a:t>
            </a:r>
          </a:p>
        </p:txBody>
      </p:sp>
      <p:sp>
        <p:nvSpPr>
          <p:cNvPr id="2084" name="Text Box 56"/>
          <p:cNvSpPr txBox="1">
            <a:spLocks noChangeArrowheads="1"/>
          </p:cNvSpPr>
          <p:nvPr/>
        </p:nvSpPr>
        <p:spPr bwMode="auto">
          <a:xfrm>
            <a:off x="6845300" y="1830388"/>
            <a:ext cx="2174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0 %</a:t>
            </a:r>
          </a:p>
        </p:txBody>
      </p:sp>
      <p:sp>
        <p:nvSpPr>
          <p:cNvPr id="2085" name="Text Box 60"/>
          <p:cNvSpPr txBox="1">
            <a:spLocks noChangeArrowheads="1"/>
          </p:cNvSpPr>
          <p:nvPr/>
        </p:nvSpPr>
        <p:spPr bwMode="auto">
          <a:xfrm>
            <a:off x="6794500" y="901700"/>
            <a:ext cx="592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Growth</a:t>
            </a:r>
          </a:p>
        </p:txBody>
      </p:sp>
      <p:sp>
        <p:nvSpPr>
          <p:cNvPr id="2086" name="Line 61"/>
          <p:cNvSpPr>
            <a:spLocks noChangeShapeType="1"/>
          </p:cNvSpPr>
          <p:nvPr/>
        </p:nvSpPr>
        <p:spPr bwMode="auto">
          <a:xfrm flipH="1">
            <a:off x="6894513" y="1095375"/>
            <a:ext cx="190500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7" name="Text Box 62"/>
          <p:cNvSpPr txBox="1">
            <a:spLocks noChangeArrowheads="1"/>
          </p:cNvSpPr>
          <p:nvPr/>
        </p:nvSpPr>
        <p:spPr bwMode="auto">
          <a:xfrm>
            <a:off x="201613" y="644525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20.1</a:t>
            </a:r>
          </a:p>
        </p:txBody>
      </p:sp>
      <p:sp>
        <p:nvSpPr>
          <p:cNvPr id="2088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149"/>
          <p:cNvSpPr>
            <a:spLocks/>
          </p:cNvSpPr>
          <p:nvPr/>
        </p:nvSpPr>
        <p:spPr bwMode="auto">
          <a:xfrm>
            <a:off x="6153150" y="4583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541713" y="1752600"/>
            <a:ext cx="278288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3541713" y="4183063"/>
            <a:ext cx="27828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3541713" y="3925888"/>
            <a:ext cx="27828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3541713" y="3754438"/>
            <a:ext cx="27828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3541713" y="3611563"/>
            <a:ext cx="27828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3541713" y="3497263"/>
            <a:ext cx="27828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3541713" y="3402013"/>
            <a:ext cx="27828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3541713" y="3325813"/>
            <a:ext cx="27828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3541713" y="3249613"/>
            <a:ext cx="27828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>
            <a:off x="3541713" y="2752725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3541713" y="2495550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3541713" y="2324100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3541713" y="2181225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3541713" y="2066925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3541713" y="1971675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9"/>
          <p:cNvSpPr>
            <a:spLocks noChangeShapeType="1"/>
          </p:cNvSpPr>
          <p:nvPr/>
        </p:nvSpPr>
        <p:spPr bwMode="auto">
          <a:xfrm>
            <a:off x="3541713" y="1895475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20"/>
          <p:cNvSpPr>
            <a:spLocks noChangeShapeType="1"/>
          </p:cNvSpPr>
          <p:nvPr/>
        </p:nvSpPr>
        <p:spPr bwMode="auto">
          <a:xfrm>
            <a:off x="3541713" y="1819275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>
            <a:off x="3541713" y="3181350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>
            <a:off x="3541713" y="1752600"/>
            <a:ext cx="27828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39"/>
          <p:cNvSpPr>
            <a:spLocks noChangeShapeType="1"/>
          </p:cNvSpPr>
          <p:nvPr/>
        </p:nvSpPr>
        <p:spPr bwMode="auto">
          <a:xfrm>
            <a:off x="4237038" y="1752600"/>
            <a:ext cx="1587" cy="28590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40"/>
          <p:cNvSpPr>
            <a:spLocks noChangeShapeType="1"/>
          </p:cNvSpPr>
          <p:nvPr/>
        </p:nvSpPr>
        <p:spPr bwMode="auto">
          <a:xfrm>
            <a:off x="4932363" y="1752600"/>
            <a:ext cx="1587" cy="28590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41"/>
          <p:cNvSpPr>
            <a:spLocks noChangeShapeType="1"/>
          </p:cNvSpPr>
          <p:nvPr/>
        </p:nvSpPr>
        <p:spPr bwMode="auto">
          <a:xfrm>
            <a:off x="5629275" y="1752600"/>
            <a:ext cx="1588" cy="28590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42"/>
          <p:cNvSpPr>
            <a:spLocks noChangeShapeType="1"/>
          </p:cNvSpPr>
          <p:nvPr/>
        </p:nvSpPr>
        <p:spPr bwMode="auto">
          <a:xfrm>
            <a:off x="6324600" y="1752600"/>
            <a:ext cx="1588" cy="28590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Rectangle 43"/>
          <p:cNvSpPr>
            <a:spLocks noChangeArrowheads="1"/>
          </p:cNvSpPr>
          <p:nvPr/>
        </p:nvSpPr>
        <p:spPr bwMode="auto">
          <a:xfrm>
            <a:off x="3541713" y="1752600"/>
            <a:ext cx="2782887" cy="2859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44"/>
          <p:cNvSpPr>
            <a:spLocks noChangeShapeType="1"/>
          </p:cNvSpPr>
          <p:nvPr/>
        </p:nvSpPr>
        <p:spPr bwMode="auto">
          <a:xfrm>
            <a:off x="3541713" y="1752600"/>
            <a:ext cx="1587" cy="28590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45"/>
          <p:cNvSpPr>
            <a:spLocks noChangeShapeType="1"/>
          </p:cNvSpPr>
          <p:nvPr/>
        </p:nvSpPr>
        <p:spPr bwMode="auto">
          <a:xfrm>
            <a:off x="3503613" y="46116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46"/>
          <p:cNvSpPr>
            <a:spLocks noChangeShapeType="1"/>
          </p:cNvSpPr>
          <p:nvPr/>
        </p:nvSpPr>
        <p:spPr bwMode="auto">
          <a:xfrm>
            <a:off x="3503613" y="41830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47"/>
          <p:cNvSpPr>
            <a:spLocks noChangeShapeType="1"/>
          </p:cNvSpPr>
          <p:nvPr/>
        </p:nvSpPr>
        <p:spPr bwMode="auto">
          <a:xfrm>
            <a:off x="3503613" y="39258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48"/>
          <p:cNvSpPr>
            <a:spLocks noChangeShapeType="1"/>
          </p:cNvSpPr>
          <p:nvPr/>
        </p:nvSpPr>
        <p:spPr bwMode="auto">
          <a:xfrm>
            <a:off x="3503613" y="37544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Line 49"/>
          <p:cNvSpPr>
            <a:spLocks noChangeShapeType="1"/>
          </p:cNvSpPr>
          <p:nvPr/>
        </p:nvSpPr>
        <p:spPr bwMode="auto">
          <a:xfrm>
            <a:off x="3503613" y="36115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Line 50"/>
          <p:cNvSpPr>
            <a:spLocks noChangeShapeType="1"/>
          </p:cNvSpPr>
          <p:nvPr/>
        </p:nvSpPr>
        <p:spPr bwMode="auto">
          <a:xfrm>
            <a:off x="3503613" y="34972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8" name="Line 51"/>
          <p:cNvSpPr>
            <a:spLocks noChangeShapeType="1"/>
          </p:cNvSpPr>
          <p:nvPr/>
        </p:nvSpPr>
        <p:spPr bwMode="auto">
          <a:xfrm>
            <a:off x="3503613" y="34020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9" name="Line 52"/>
          <p:cNvSpPr>
            <a:spLocks noChangeShapeType="1"/>
          </p:cNvSpPr>
          <p:nvPr/>
        </p:nvSpPr>
        <p:spPr bwMode="auto">
          <a:xfrm>
            <a:off x="3503613" y="33258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53"/>
          <p:cNvSpPr>
            <a:spLocks noChangeShapeType="1"/>
          </p:cNvSpPr>
          <p:nvPr/>
        </p:nvSpPr>
        <p:spPr bwMode="auto">
          <a:xfrm>
            <a:off x="3503613" y="32496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1" name="Line 54"/>
          <p:cNvSpPr>
            <a:spLocks noChangeShapeType="1"/>
          </p:cNvSpPr>
          <p:nvPr/>
        </p:nvSpPr>
        <p:spPr bwMode="auto">
          <a:xfrm>
            <a:off x="3503613" y="31813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2" name="Line 55"/>
          <p:cNvSpPr>
            <a:spLocks noChangeShapeType="1"/>
          </p:cNvSpPr>
          <p:nvPr/>
        </p:nvSpPr>
        <p:spPr bwMode="auto">
          <a:xfrm>
            <a:off x="3503613" y="27527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3" name="Line 56"/>
          <p:cNvSpPr>
            <a:spLocks noChangeShapeType="1"/>
          </p:cNvSpPr>
          <p:nvPr/>
        </p:nvSpPr>
        <p:spPr bwMode="auto">
          <a:xfrm>
            <a:off x="3503613" y="24955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4" name="Line 57"/>
          <p:cNvSpPr>
            <a:spLocks noChangeShapeType="1"/>
          </p:cNvSpPr>
          <p:nvPr/>
        </p:nvSpPr>
        <p:spPr bwMode="auto">
          <a:xfrm>
            <a:off x="3503613" y="23241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5" name="Line 58"/>
          <p:cNvSpPr>
            <a:spLocks noChangeShapeType="1"/>
          </p:cNvSpPr>
          <p:nvPr/>
        </p:nvSpPr>
        <p:spPr bwMode="auto">
          <a:xfrm>
            <a:off x="3503613" y="21812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6" name="Line 59"/>
          <p:cNvSpPr>
            <a:spLocks noChangeShapeType="1"/>
          </p:cNvSpPr>
          <p:nvPr/>
        </p:nvSpPr>
        <p:spPr bwMode="auto">
          <a:xfrm>
            <a:off x="3503613" y="20669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7" name="Line 60"/>
          <p:cNvSpPr>
            <a:spLocks noChangeShapeType="1"/>
          </p:cNvSpPr>
          <p:nvPr/>
        </p:nvSpPr>
        <p:spPr bwMode="auto">
          <a:xfrm>
            <a:off x="3503613" y="19716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8" name="Line 61"/>
          <p:cNvSpPr>
            <a:spLocks noChangeShapeType="1"/>
          </p:cNvSpPr>
          <p:nvPr/>
        </p:nvSpPr>
        <p:spPr bwMode="auto">
          <a:xfrm>
            <a:off x="3503613" y="18954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9" name="Line 62"/>
          <p:cNvSpPr>
            <a:spLocks noChangeShapeType="1"/>
          </p:cNvSpPr>
          <p:nvPr/>
        </p:nvSpPr>
        <p:spPr bwMode="auto">
          <a:xfrm>
            <a:off x="3503613" y="18192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0" name="Line 63"/>
          <p:cNvSpPr>
            <a:spLocks noChangeShapeType="1"/>
          </p:cNvSpPr>
          <p:nvPr/>
        </p:nvSpPr>
        <p:spPr bwMode="auto">
          <a:xfrm>
            <a:off x="3503613" y="17526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1" name="Line 64"/>
          <p:cNvSpPr>
            <a:spLocks noChangeShapeType="1"/>
          </p:cNvSpPr>
          <p:nvPr/>
        </p:nvSpPr>
        <p:spPr bwMode="auto">
          <a:xfrm>
            <a:off x="3494088" y="46116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2" name="Line 65"/>
          <p:cNvSpPr>
            <a:spLocks noChangeShapeType="1"/>
          </p:cNvSpPr>
          <p:nvPr/>
        </p:nvSpPr>
        <p:spPr bwMode="auto">
          <a:xfrm>
            <a:off x="3494088" y="3181350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3" name="Line 66"/>
          <p:cNvSpPr>
            <a:spLocks noChangeShapeType="1"/>
          </p:cNvSpPr>
          <p:nvPr/>
        </p:nvSpPr>
        <p:spPr bwMode="auto">
          <a:xfrm>
            <a:off x="3494088" y="1752600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4" name="Line 67"/>
          <p:cNvSpPr>
            <a:spLocks noChangeShapeType="1"/>
          </p:cNvSpPr>
          <p:nvPr/>
        </p:nvSpPr>
        <p:spPr bwMode="auto">
          <a:xfrm>
            <a:off x="3541713" y="4611688"/>
            <a:ext cx="27828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5" name="Line 68"/>
          <p:cNvSpPr>
            <a:spLocks noChangeShapeType="1"/>
          </p:cNvSpPr>
          <p:nvPr/>
        </p:nvSpPr>
        <p:spPr bwMode="auto">
          <a:xfrm flipV="1">
            <a:off x="3541713" y="4611688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6" name="Line 73"/>
          <p:cNvSpPr>
            <a:spLocks noChangeShapeType="1"/>
          </p:cNvSpPr>
          <p:nvPr/>
        </p:nvSpPr>
        <p:spPr bwMode="auto">
          <a:xfrm flipV="1">
            <a:off x="4237038" y="4611688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7" name="Line 78"/>
          <p:cNvSpPr>
            <a:spLocks noChangeShapeType="1"/>
          </p:cNvSpPr>
          <p:nvPr/>
        </p:nvSpPr>
        <p:spPr bwMode="auto">
          <a:xfrm flipV="1">
            <a:off x="4932363" y="4611688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8" name="Line 83"/>
          <p:cNvSpPr>
            <a:spLocks noChangeShapeType="1"/>
          </p:cNvSpPr>
          <p:nvPr/>
        </p:nvSpPr>
        <p:spPr bwMode="auto">
          <a:xfrm flipV="1">
            <a:off x="5629275" y="4611688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9" name="Line 88"/>
          <p:cNvSpPr>
            <a:spLocks noChangeShapeType="1"/>
          </p:cNvSpPr>
          <p:nvPr/>
        </p:nvSpPr>
        <p:spPr bwMode="auto">
          <a:xfrm flipV="1">
            <a:off x="6324600" y="4611688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0" name="Line 89"/>
          <p:cNvSpPr>
            <a:spLocks noChangeShapeType="1"/>
          </p:cNvSpPr>
          <p:nvPr/>
        </p:nvSpPr>
        <p:spPr bwMode="auto">
          <a:xfrm flipV="1">
            <a:off x="3541713" y="4611688"/>
            <a:ext cx="1587" cy="47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1" name="Line 90"/>
          <p:cNvSpPr>
            <a:spLocks noChangeShapeType="1"/>
          </p:cNvSpPr>
          <p:nvPr/>
        </p:nvSpPr>
        <p:spPr bwMode="auto">
          <a:xfrm flipV="1">
            <a:off x="4237038" y="4611688"/>
            <a:ext cx="1587" cy="47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2" name="Line 91"/>
          <p:cNvSpPr>
            <a:spLocks noChangeShapeType="1"/>
          </p:cNvSpPr>
          <p:nvPr/>
        </p:nvSpPr>
        <p:spPr bwMode="auto">
          <a:xfrm flipV="1">
            <a:off x="4932363" y="4611688"/>
            <a:ext cx="1587" cy="47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3" name="Line 92"/>
          <p:cNvSpPr>
            <a:spLocks noChangeShapeType="1"/>
          </p:cNvSpPr>
          <p:nvPr/>
        </p:nvSpPr>
        <p:spPr bwMode="auto">
          <a:xfrm flipV="1">
            <a:off x="5629275" y="4611688"/>
            <a:ext cx="1588" cy="47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4" name="Line 93"/>
          <p:cNvSpPr>
            <a:spLocks noChangeShapeType="1"/>
          </p:cNvSpPr>
          <p:nvPr/>
        </p:nvSpPr>
        <p:spPr bwMode="auto">
          <a:xfrm flipV="1">
            <a:off x="6324600" y="4611688"/>
            <a:ext cx="1588" cy="47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5" name="Line 94"/>
          <p:cNvSpPr>
            <a:spLocks noChangeShapeType="1"/>
          </p:cNvSpPr>
          <p:nvPr/>
        </p:nvSpPr>
        <p:spPr bwMode="auto">
          <a:xfrm>
            <a:off x="3684588" y="1885950"/>
            <a:ext cx="133350" cy="1439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6" name="Line 95"/>
          <p:cNvSpPr>
            <a:spLocks noChangeShapeType="1"/>
          </p:cNvSpPr>
          <p:nvPr/>
        </p:nvSpPr>
        <p:spPr bwMode="auto">
          <a:xfrm>
            <a:off x="3817938" y="3325813"/>
            <a:ext cx="142875" cy="600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7" name="Line 96"/>
          <p:cNvSpPr>
            <a:spLocks noChangeShapeType="1"/>
          </p:cNvSpPr>
          <p:nvPr/>
        </p:nvSpPr>
        <p:spPr bwMode="auto">
          <a:xfrm>
            <a:off x="3960813" y="3925888"/>
            <a:ext cx="133350" cy="257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8" name="Line 97"/>
          <p:cNvSpPr>
            <a:spLocks noChangeShapeType="1"/>
          </p:cNvSpPr>
          <p:nvPr/>
        </p:nvSpPr>
        <p:spPr bwMode="auto">
          <a:xfrm>
            <a:off x="4094163" y="4183063"/>
            <a:ext cx="142875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9" name="Line 98"/>
          <p:cNvSpPr>
            <a:spLocks noChangeShapeType="1"/>
          </p:cNvSpPr>
          <p:nvPr/>
        </p:nvSpPr>
        <p:spPr bwMode="auto">
          <a:xfrm>
            <a:off x="4237038" y="4611688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0" name="Line 99"/>
          <p:cNvSpPr>
            <a:spLocks noChangeShapeType="1"/>
          </p:cNvSpPr>
          <p:nvPr/>
        </p:nvSpPr>
        <p:spPr bwMode="auto">
          <a:xfrm>
            <a:off x="4379913" y="4611688"/>
            <a:ext cx="1333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1" name="Line 100"/>
          <p:cNvSpPr>
            <a:spLocks noChangeShapeType="1"/>
          </p:cNvSpPr>
          <p:nvPr/>
        </p:nvSpPr>
        <p:spPr bwMode="auto">
          <a:xfrm>
            <a:off x="4513263" y="4611688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2" name="Line 101"/>
          <p:cNvSpPr>
            <a:spLocks noChangeShapeType="1"/>
          </p:cNvSpPr>
          <p:nvPr/>
        </p:nvSpPr>
        <p:spPr bwMode="auto">
          <a:xfrm>
            <a:off x="4656138" y="4611688"/>
            <a:ext cx="1333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3" name="Line 102"/>
          <p:cNvSpPr>
            <a:spLocks noChangeShapeType="1"/>
          </p:cNvSpPr>
          <p:nvPr/>
        </p:nvSpPr>
        <p:spPr bwMode="auto">
          <a:xfrm>
            <a:off x="4789488" y="4611688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4" name="Line 103"/>
          <p:cNvSpPr>
            <a:spLocks noChangeShapeType="1"/>
          </p:cNvSpPr>
          <p:nvPr/>
        </p:nvSpPr>
        <p:spPr bwMode="auto">
          <a:xfrm>
            <a:off x="3684588" y="2543175"/>
            <a:ext cx="133350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5" name="Line 104"/>
          <p:cNvSpPr>
            <a:spLocks noChangeShapeType="1"/>
          </p:cNvSpPr>
          <p:nvPr/>
        </p:nvSpPr>
        <p:spPr bwMode="auto">
          <a:xfrm>
            <a:off x="3817938" y="2971800"/>
            <a:ext cx="1428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6" name="Line 105"/>
          <p:cNvSpPr>
            <a:spLocks noChangeShapeType="1"/>
          </p:cNvSpPr>
          <p:nvPr/>
        </p:nvSpPr>
        <p:spPr bwMode="auto">
          <a:xfrm>
            <a:off x="3960813" y="2971800"/>
            <a:ext cx="133350" cy="47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7" name="Line 106"/>
          <p:cNvSpPr>
            <a:spLocks noChangeShapeType="1"/>
          </p:cNvSpPr>
          <p:nvPr/>
        </p:nvSpPr>
        <p:spPr bwMode="auto">
          <a:xfrm>
            <a:off x="4094163" y="3019425"/>
            <a:ext cx="142875" cy="477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8" name="Line 107"/>
          <p:cNvSpPr>
            <a:spLocks noChangeShapeType="1"/>
          </p:cNvSpPr>
          <p:nvPr/>
        </p:nvSpPr>
        <p:spPr bwMode="auto">
          <a:xfrm>
            <a:off x="4237038" y="3497263"/>
            <a:ext cx="142875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9" name="Line 108"/>
          <p:cNvSpPr>
            <a:spLocks noChangeShapeType="1"/>
          </p:cNvSpPr>
          <p:nvPr/>
        </p:nvSpPr>
        <p:spPr bwMode="auto">
          <a:xfrm>
            <a:off x="4379913" y="3611563"/>
            <a:ext cx="133350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0" name="Line 109"/>
          <p:cNvSpPr>
            <a:spLocks noChangeShapeType="1"/>
          </p:cNvSpPr>
          <p:nvPr/>
        </p:nvSpPr>
        <p:spPr bwMode="auto">
          <a:xfrm>
            <a:off x="4513263" y="3754438"/>
            <a:ext cx="142875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1" name="Line 110"/>
          <p:cNvSpPr>
            <a:spLocks noChangeShapeType="1"/>
          </p:cNvSpPr>
          <p:nvPr/>
        </p:nvSpPr>
        <p:spPr bwMode="auto">
          <a:xfrm>
            <a:off x="4656138" y="4183063"/>
            <a:ext cx="1333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2" name="Line 111"/>
          <p:cNvSpPr>
            <a:spLocks noChangeShapeType="1"/>
          </p:cNvSpPr>
          <p:nvPr/>
        </p:nvSpPr>
        <p:spPr bwMode="auto">
          <a:xfrm>
            <a:off x="4789488" y="4183063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3" name="Line 112"/>
          <p:cNvSpPr>
            <a:spLocks noChangeShapeType="1"/>
          </p:cNvSpPr>
          <p:nvPr/>
        </p:nvSpPr>
        <p:spPr bwMode="auto">
          <a:xfrm>
            <a:off x="4932363" y="4183063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4" name="Line 113"/>
          <p:cNvSpPr>
            <a:spLocks noChangeShapeType="1"/>
          </p:cNvSpPr>
          <p:nvPr/>
        </p:nvSpPr>
        <p:spPr bwMode="auto">
          <a:xfrm>
            <a:off x="5075238" y="4183063"/>
            <a:ext cx="133350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5" name="Line 114"/>
          <p:cNvSpPr>
            <a:spLocks noChangeShapeType="1"/>
          </p:cNvSpPr>
          <p:nvPr/>
        </p:nvSpPr>
        <p:spPr bwMode="auto">
          <a:xfrm>
            <a:off x="5208588" y="4611688"/>
            <a:ext cx="1444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6" name="Line 116"/>
          <p:cNvSpPr>
            <a:spLocks noChangeShapeType="1"/>
          </p:cNvSpPr>
          <p:nvPr/>
        </p:nvSpPr>
        <p:spPr bwMode="auto">
          <a:xfrm>
            <a:off x="5486400" y="4611688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7" name="Line 117"/>
          <p:cNvSpPr>
            <a:spLocks noChangeShapeType="1"/>
          </p:cNvSpPr>
          <p:nvPr/>
        </p:nvSpPr>
        <p:spPr bwMode="auto">
          <a:xfrm>
            <a:off x="5629275" y="4611688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8" name="Rectangle 121"/>
          <p:cNvSpPr>
            <a:spLocks noChangeArrowheads="1"/>
          </p:cNvSpPr>
          <p:nvPr/>
        </p:nvSpPr>
        <p:spPr bwMode="auto">
          <a:xfrm>
            <a:off x="3656013" y="1857375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9" name="Rectangle 122"/>
          <p:cNvSpPr>
            <a:spLocks noChangeArrowheads="1"/>
          </p:cNvSpPr>
          <p:nvPr/>
        </p:nvSpPr>
        <p:spPr bwMode="auto">
          <a:xfrm>
            <a:off x="3789363" y="3297238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0" name="Rectangle 123"/>
          <p:cNvSpPr>
            <a:spLocks noChangeArrowheads="1"/>
          </p:cNvSpPr>
          <p:nvPr/>
        </p:nvSpPr>
        <p:spPr bwMode="auto">
          <a:xfrm>
            <a:off x="3932238" y="38973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1" name="Rectangle 124"/>
          <p:cNvSpPr>
            <a:spLocks noChangeArrowheads="1"/>
          </p:cNvSpPr>
          <p:nvPr/>
        </p:nvSpPr>
        <p:spPr bwMode="auto">
          <a:xfrm>
            <a:off x="4065588" y="4154488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2" name="Rectangle 125"/>
          <p:cNvSpPr>
            <a:spLocks noChangeArrowheads="1"/>
          </p:cNvSpPr>
          <p:nvPr/>
        </p:nvSpPr>
        <p:spPr bwMode="auto">
          <a:xfrm>
            <a:off x="4208463" y="4583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3" name="Rectangle 126"/>
          <p:cNvSpPr>
            <a:spLocks noChangeArrowheads="1"/>
          </p:cNvSpPr>
          <p:nvPr/>
        </p:nvSpPr>
        <p:spPr bwMode="auto">
          <a:xfrm>
            <a:off x="4351338" y="4583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4" name="Rectangle 127"/>
          <p:cNvSpPr>
            <a:spLocks noChangeArrowheads="1"/>
          </p:cNvSpPr>
          <p:nvPr/>
        </p:nvSpPr>
        <p:spPr bwMode="auto">
          <a:xfrm>
            <a:off x="4484688" y="4583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5" name="Rectangle 128"/>
          <p:cNvSpPr>
            <a:spLocks noChangeArrowheads="1"/>
          </p:cNvSpPr>
          <p:nvPr/>
        </p:nvSpPr>
        <p:spPr bwMode="auto">
          <a:xfrm>
            <a:off x="4627563" y="4583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6" name="Rectangle 129"/>
          <p:cNvSpPr>
            <a:spLocks noChangeArrowheads="1"/>
          </p:cNvSpPr>
          <p:nvPr/>
        </p:nvSpPr>
        <p:spPr bwMode="auto">
          <a:xfrm>
            <a:off x="4760913" y="4583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7" name="Rectangle 130"/>
          <p:cNvSpPr>
            <a:spLocks noChangeArrowheads="1"/>
          </p:cNvSpPr>
          <p:nvPr/>
        </p:nvSpPr>
        <p:spPr bwMode="auto">
          <a:xfrm>
            <a:off x="4903788" y="4583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8" name="Freeform 131"/>
          <p:cNvSpPr>
            <a:spLocks/>
          </p:cNvSpPr>
          <p:nvPr/>
        </p:nvSpPr>
        <p:spPr bwMode="auto">
          <a:xfrm>
            <a:off x="3656013" y="25146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9" name="Freeform 132"/>
          <p:cNvSpPr>
            <a:spLocks/>
          </p:cNvSpPr>
          <p:nvPr/>
        </p:nvSpPr>
        <p:spPr bwMode="auto">
          <a:xfrm>
            <a:off x="3789363" y="29432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0" name="Freeform 133"/>
          <p:cNvSpPr>
            <a:spLocks/>
          </p:cNvSpPr>
          <p:nvPr/>
        </p:nvSpPr>
        <p:spPr bwMode="auto">
          <a:xfrm>
            <a:off x="3932238" y="29432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1" name="Freeform 134"/>
          <p:cNvSpPr>
            <a:spLocks/>
          </p:cNvSpPr>
          <p:nvPr/>
        </p:nvSpPr>
        <p:spPr bwMode="auto">
          <a:xfrm>
            <a:off x="4065588" y="29908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2" name="Freeform 135"/>
          <p:cNvSpPr>
            <a:spLocks/>
          </p:cNvSpPr>
          <p:nvPr/>
        </p:nvSpPr>
        <p:spPr bwMode="auto">
          <a:xfrm>
            <a:off x="4208463" y="34686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3" name="Freeform 136"/>
          <p:cNvSpPr>
            <a:spLocks/>
          </p:cNvSpPr>
          <p:nvPr/>
        </p:nvSpPr>
        <p:spPr bwMode="auto">
          <a:xfrm>
            <a:off x="4351338" y="35829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4" name="Freeform 137"/>
          <p:cNvSpPr>
            <a:spLocks/>
          </p:cNvSpPr>
          <p:nvPr/>
        </p:nvSpPr>
        <p:spPr bwMode="auto">
          <a:xfrm>
            <a:off x="4484688" y="372586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5" name="Freeform 138"/>
          <p:cNvSpPr>
            <a:spLocks/>
          </p:cNvSpPr>
          <p:nvPr/>
        </p:nvSpPr>
        <p:spPr bwMode="auto">
          <a:xfrm>
            <a:off x="4627563" y="41544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6" name="Freeform 139"/>
          <p:cNvSpPr>
            <a:spLocks/>
          </p:cNvSpPr>
          <p:nvPr/>
        </p:nvSpPr>
        <p:spPr bwMode="auto">
          <a:xfrm>
            <a:off x="4760913" y="41544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7" name="Freeform 140"/>
          <p:cNvSpPr>
            <a:spLocks/>
          </p:cNvSpPr>
          <p:nvPr/>
        </p:nvSpPr>
        <p:spPr bwMode="auto">
          <a:xfrm>
            <a:off x="4903788" y="41544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8" name="Freeform 141"/>
          <p:cNvSpPr>
            <a:spLocks/>
          </p:cNvSpPr>
          <p:nvPr/>
        </p:nvSpPr>
        <p:spPr bwMode="auto">
          <a:xfrm>
            <a:off x="5046663" y="41544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9" name="Freeform 142"/>
          <p:cNvSpPr>
            <a:spLocks/>
          </p:cNvSpPr>
          <p:nvPr/>
        </p:nvSpPr>
        <p:spPr bwMode="auto">
          <a:xfrm>
            <a:off x="5180013" y="4583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0" name="Freeform 143"/>
          <p:cNvSpPr>
            <a:spLocks/>
          </p:cNvSpPr>
          <p:nvPr/>
        </p:nvSpPr>
        <p:spPr bwMode="auto">
          <a:xfrm>
            <a:off x="5324475" y="4583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1" name="Freeform 144"/>
          <p:cNvSpPr>
            <a:spLocks/>
          </p:cNvSpPr>
          <p:nvPr/>
        </p:nvSpPr>
        <p:spPr bwMode="auto">
          <a:xfrm>
            <a:off x="5457825" y="4583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2" name="Freeform 145"/>
          <p:cNvSpPr>
            <a:spLocks/>
          </p:cNvSpPr>
          <p:nvPr/>
        </p:nvSpPr>
        <p:spPr bwMode="auto">
          <a:xfrm>
            <a:off x="5600700" y="4583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3" name="Freeform 146"/>
          <p:cNvSpPr>
            <a:spLocks/>
          </p:cNvSpPr>
          <p:nvPr/>
        </p:nvSpPr>
        <p:spPr bwMode="auto">
          <a:xfrm>
            <a:off x="5743575" y="4583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4" name="Freeform 147"/>
          <p:cNvSpPr>
            <a:spLocks/>
          </p:cNvSpPr>
          <p:nvPr/>
        </p:nvSpPr>
        <p:spPr bwMode="auto">
          <a:xfrm>
            <a:off x="5876925" y="4583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5" name="Freeform 148"/>
          <p:cNvSpPr>
            <a:spLocks/>
          </p:cNvSpPr>
          <p:nvPr/>
        </p:nvSpPr>
        <p:spPr bwMode="auto">
          <a:xfrm>
            <a:off x="6019800" y="4583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" name="Rectangle 151"/>
          <p:cNvSpPr>
            <a:spLocks noChangeArrowheads="1"/>
          </p:cNvSpPr>
          <p:nvPr/>
        </p:nvSpPr>
        <p:spPr bwMode="auto">
          <a:xfrm>
            <a:off x="3332163" y="4525963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</a:t>
            </a:r>
            <a:endParaRPr lang="en-US" sz="1200"/>
          </a:p>
        </p:txBody>
      </p:sp>
      <p:sp>
        <p:nvSpPr>
          <p:cNvPr id="11377" name="Rectangle 152"/>
          <p:cNvSpPr>
            <a:spLocks noChangeArrowheads="1"/>
          </p:cNvSpPr>
          <p:nvPr/>
        </p:nvSpPr>
        <p:spPr bwMode="auto">
          <a:xfrm>
            <a:off x="3246438" y="30956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10</a:t>
            </a:r>
            <a:endParaRPr lang="en-US" sz="1200"/>
          </a:p>
        </p:txBody>
      </p:sp>
      <p:sp>
        <p:nvSpPr>
          <p:cNvPr id="11378" name="Rectangle 153"/>
          <p:cNvSpPr>
            <a:spLocks noChangeArrowheads="1"/>
          </p:cNvSpPr>
          <p:nvPr/>
        </p:nvSpPr>
        <p:spPr bwMode="auto">
          <a:xfrm>
            <a:off x="3160713" y="1666875"/>
            <a:ext cx="2524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100</a:t>
            </a:r>
            <a:endParaRPr lang="en-US" sz="1200"/>
          </a:p>
        </p:txBody>
      </p:sp>
      <p:sp>
        <p:nvSpPr>
          <p:cNvPr id="11379" name="Rectangle 154"/>
          <p:cNvSpPr>
            <a:spLocks noChangeArrowheads="1"/>
          </p:cNvSpPr>
          <p:nvPr/>
        </p:nvSpPr>
        <p:spPr bwMode="auto">
          <a:xfrm>
            <a:off x="3503613" y="4745038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0</a:t>
            </a:r>
            <a:endParaRPr lang="en-US" sz="1200"/>
          </a:p>
        </p:txBody>
      </p:sp>
      <p:sp>
        <p:nvSpPr>
          <p:cNvPr id="11380" name="Rectangle 155"/>
          <p:cNvSpPr>
            <a:spLocks noChangeArrowheads="1"/>
          </p:cNvSpPr>
          <p:nvPr/>
        </p:nvSpPr>
        <p:spPr bwMode="auto">
          <a:xfrm>
            <a:off x="4198938" y="4745038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5</a:t>
            </a:r>
            <a:endParaRPr lang="en-US" sz="1200"/>
          </a:p>
        </p:txBody>
      </p:sp>
      <p:sp>
        <p:nvSpPr>
          <p:cNvPr id="11381" name="Rectangle 156"/>
          <p:cNvSpPr>
            <a:spLocks noChangeArrowheads="1"/>
          </p:cNvSpPr>
          <p:nvPr/>
        </p:nvSpPr>
        <p:spPr bwMode="auto">
          <a:xfrm>
            <a:off x="4846638" y="4745038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10</a:t>
            </a:r>
            <a:endParaRPr lang="en-US" sz="1200"/>
          </a:p>
        </p:txBody>
      </p:sp>
      <p:sp>
        <p:nvSpPr>
          <p:cNvPr id="11382" name="Rectangle 157"/>
          <p:cNvSpPr>
            <a:spLocks noChangeArrowheads="1"/>
          </p:cNvSpPr>
          <p:nvPr/>
        </p:nvSpPr>
        <p:spPr bwMode="auto">
          <a:xfrm>
            <a:off x="5543550" y="4745038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15</a:t>
            </a:r>
            <a:endParaRPr lang="en-US" sz="1200"/>
          </a:p>
        </p:txBody>
      </p:sp>
      <p:sp>
        <p:nvSpPr>
          <p:cNvPr id="11383" name="Rectangle 158"/>
          <p:cNvSpPr>
            <a:spLocks noChangeArrowheads="1"/>
          </p:cNvSpPr>
          <p:nvPr/>
        </p:nvSpPr>
        <p:spPr bwMode="auto">
          <a:xfrm>
            <a:off x="6238875" y="4745038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20</a:t>
            </a:r>
            <a:endParaRPr lang="en-US" sz="1200"/>
          </a:p>
        </p:txBody>
      </p:sp>
      <p:sp>
        <p:nvSpPr>
          <p:cNvPr id="11384" name="Rectangle 159"/>
          <p:cNvSpPr>
            <a:spLocks noChangeArrowheads="1"/>
          </p:cNvSpPr>
          <p:nvPr/>
        </p:nvSpPr>
        <p:spPr bwMode="auto">
          <a:xfrm>
            <a:off x="4552950" y="4992688"/>
            <a:ext cx="936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Species Rank</a:t>
            </a:r>
            <a:endParaRPr lang="en-US" sz="1200"/>
          </a:p>
        </p:txBody>
      </p:sp>
      <p:sp>
        <p:nvSpPr>
          <p:cNvPr id="11385" name="Rectangle 160"/>
          <p:cNvSpPr>
            <a:spLocks noChangeArrowheads="1"/>
          </p:cNvSpPr>
          <p:nvPr/>
        </p:nvSpPr>
        <p:spPr bwMode="auto">
          <a:xfrm rot="-5400000">
            <a:off x="2474912" y="3117851"/>
            <a:ext cx="12112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Percent Of Stand </a:t>
            </a:r>
            <a:endParaRPr lang="en-US" sz="1200"/>
          </a:p>
        </p:txBody>
      </p:sp>
      <p:grpSp>
        <p:nvGrpSpPr>
          <p:cNvPr id="11386" name="Group 162"/>
          <p:cNvGrpSpPr>
            <a:grpSpLocks/>
          </p:cNvGrpSpPr>
          <p:nvPr/>
        </p:nvGrpSpPr>
        <p:grpSpPr bwMode="auto">
          <a:xfrm>
            <a:off x="5027613" y="1857375"/>
            <a:ext cx="1106487" cy="400050"/>
            <a:chOff x="2183" y="1587"/>
            <a:chExt cx="697" cy="252"/>
          </a:xfrm>
        </p:grpSpPr>
        <p:sp>
          <p:nvSpPr>
            <p:cNvPr id="11402" name="Rectangle 163"/>
            <p:cNvSpPr>
              <a:spLocks noChangeArrowheads="1"/>
            </p:cNvSpPr>
            <p:nvPr/>
          </p:nvSpPr>
          <p:spPr bwMode="auto">
            <a:xfrm>
              <a:off x="2183" y="1587"/>
              <a:ext cx="697" cy="25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3" name="Line 164"/>
            <p:cNvSpPr>
              <a:spLocks noChangeShapeType="1"/>
            </p:cNvSpPr>
            <p:nvPr/>
          </p:nvSpPr>
          <p:spPr bwMode="auto">
            <a:xfrm>
              <a:off x="2213" y="1659"/>
              <a:ext cx="16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4" name="Rectangle 165"/>
            <p:cNvSpPr>
              <a:spLocks noChangeArrowheads="1"/>
            </p:cNvSpPr>
            <p:nvPr/>
          </p:nvSpPr>
          <p:spPr bwMode="auto">
            <a:xfrm>
              <a:off x="2273" y="1641"/>
              <a:ext cx="30" cy="3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5" name="Rectangle 166"/>
            <p:cNvSpPr>
              <a:spLocks noChangeArrowheads="1"/>
            </p:cNvSpPr>
            <p:nvPr/>
          </p:nvSpPr>
          <p:spPr bwMode="auto">
            <a:xfrm>
              <a:off x="2394" y="1605"/>
              <a:ext cx="44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Beech forest</a:t>
              </a:r>
              <a:endParaRPr lang="en-US" sz="1200"/>
            </a:p>
          </p:txBody>
        </p:sp>
        <p:sp>
          <p:nvSpPr>
            <p:cNvPr id="11406" name="Line 167"/>
            <p:cNvSpPr>
              <a:spLocks noChangeShapeType="1"/>
            </p:cNvSpPr>
            <p:nvPr/>
          </p:nvSpPr>
          <p:spPr bwMode="auto">
            <a:xfrm>
              <a:off x="2213" y="1785"/>
              <a:ext cx="16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7" name="Freeform 168"/>
            <p:cNvSpPr>
              <a:spLocks/>
            </p:cNvSpPr>
            <p:nvPr/>
          </p:nvSpPr>
          <p:spPr bwMode="auto">
            <a:xfrm>
              <a:off x="2273" y="1767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36"/>
                <a:gd name="T14" fmla="*/ 36 w 36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8" name="Rectangle 169"/>
            <p:cNvSpPr>
              <a:spLocks noChangeArrowheads="1"/>
            </p:cNvSpPr>
            <p:nvPr/>
          </p:nvSpPr>
          <p:spPr bwMode="auto">
            <a:xfrm>
              <a:off x="2394" y="1731"/>
              <a:ext cx="40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Cove forest</a:t>
              </a:r>
              <a:endParaRPr lang="en-US" sz="1200"/>
            </a:p>
          </p:txBody>
        </p:sp>
      </p:grpSp>
      <p:sp>
        <p:nvSpPr>
          <p:cNvPr id="11387" name="Text Box 170"/>
          <p:cNvSpPr txBox="1">
            <a:spLocks noChangeArrowheads="1"/>
          </p:cNvSpPr>
          <p:nvPr/>
        </p:nvSpPr>
        <p:spPr bwMode="auto">
          <a:xfrm>
            <a:off x="3679825" y="4232275"/>
            <a:ext cx="3810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/>
              <a:t>Yellow </a:t>
            </a:r>
          </a:p>
          <a:p>
            <a:pPr algn="ctr"/>
            <a:r>
              <a:rPr lang="en-US" sz="800"/>
              <a:t>buckeye</a:t>
            </a:r>
          </a:p>
        </p:txBody>
      </p:sp>
      <p:sp>
        <p:nvSpPr>
          <p:cNvPr id="11388" name="Text Box 171"/>
          <p:cNvSpPr txBox="1">
            <a:spLocks noChangeArrowheads="1"/>
          </p:cNvSpPr>
          <p:nvPr/>
        </p:nvSpPr>
        <p:spPr bwMode="auto">
          <a:xfrm>
            <a:off x="3756025" y="1831975"/>
            <a:ext cx="290513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Beech</a:t>
            </a:r>
          </a:p>
        </p:txBody>
      </p:sp>
      <p:sp>
        <p:nvSpPr>
          <p:cNvPr id="11389" name="Text Box 172"/>
          <p:cNvSpPr txBox="1">
            <a:spLocks noChangeArrowheads="1"/>
          </p:cNvSpPr>
          <p:nvPr/>
        </p:nvSpPr>
        <p:spPr bwMode="auto">
          <a:xfrm>
            <a:off x="3794125" y="2517775"/>
            <a:ext cx="84455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Mountain silverbell</a:t>
            </a:r>
          </a:p>
        </p:txBody>
      </p:sp>
      <p:sp>
        <p:nvSpPr>
          <p:cNvPr id="11390" name="Text Box 173"/>
          <p:cNvSpPr txBox="1">
            <a:spLocks noChangeArrowheads="1"/>
          </p:cNvSpPr>
          <p:nvPr/>
        </p:nvSpPr>
        <p:spPr bwMode="auto">
          <a:xfrm>
            <a:off x="4003675" y="2689225"/>
            <a:ext cx="74930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White basswood</a:t>
            </a:r>
          </a:p>
        </p:txBody>
      </p:sp>
      <p:sp>
        <p:nvSpPr>
          <p:cNvPr id="11391" name="Text Box 174"/>
          <p:cNvSpPr txBox="1">
            <a:spLocks noChangeArrowheads="1"/>
          </p:cNvSpPr>
          <p:nvPr/>
        </p:nvSpPr>
        <p:spPr bwMode="auto">
          <a:xfrm>
            <a:off x="4013200" y="2832100"/>
            <a:ext cx="579438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Sugar maple</a:t>
            </a:r>
          </a:p>
        </p:txBody>
      </p:sp>
      <p:sp>
        <p:nvSpPr>
          <p:cNvPr id="11392" name="Text Box 175"/>
          <p:cNvSpPr txBox="1">
            <a:spLocks noChangeArrowheads="1"/>
          </p:cNvSpPr>
          <p:nvPr/>
        </p:nvSpPr>
        <p:spPr bwMode="auto">
          <a:xfrm>
            <a:off x="4165600" y="2974975"/>
            <a:ext cx="549275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Yellow birch</a:t>
            </a:r>
          </a:p>
        </p:txBody>
      </p:sp>
      <p:sp>
        <p:nvSpPr>
          <p:cNvPr id="11393" name="Line 176"/>
          <p:cNvSpPr>
            <a:spLocks noChangeShapeType="1"/>
          </p:cNvSpPr>
          <p:nvPr/>
        </p:nvSpPr>
        <p:spPr bwMode="auto">
          <a:xfrm flipV="1">
            <a:off x="3857625" y="2786063"/>
            <a:ext cx="13335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94" name="Text Box 177"/>
          <p:cNvSpPr txBox="1">
            <a:spLocks noChangeArrowheads="1"/>
          </p:cNvSpPr>
          <p:nvPr/>
        </p:nvSpPr>
        <p:spPr bwMode="auto">
          <a:xfrm>
            <a:off x="4279900" y="3346450"/>
            <a:ext cx="395288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Hemlock</a:t>
            </a:r>
          </a:p>
        </p:txBody>
      </p:sp>
      <p:sp>
        <p:nvSpPr>
          <p:cNvPr id="11395" name="Text Box 178"/>
          <p:cNvSpPr txBox="1">
            <a:spLocks noChangeArrowheads="1"/>
          </p:cNvSpPr>
          <p:nvPr/>
        </p:nvSpPr>
        <p:spPr bwMode="auto">
          <a:xfrm>
            <a:off x="4603750" y="3698875"/>
            <a:ext cx="709613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Yellow buckeye</a:t>
            </a:r>
          </a:p>
        </p:txBody>
      </p:sp>
      <p:sp>
        <p:nvSpPr>
          <p:cNvPr id="11396" name="Text Box 179"/>
          <p:cNvSpPr txBox="1">
            <a:spLocks noChangeArrowheads="1"/>
          </p:cNvSpPr>
          <p:nvPr/>
        </p:nvSpPr>
        <p:spPr bwMode="auto">
          <a:xfrm>
            <a:off x="4441825" y="3517900"/>
            <a:ext cx="53340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Sweet birch</a:t>
            </a:r>
          </a:p>
        </p:txBody>
      </p:sp>
      <p:sp>
        <p:nvSpPr>
          <p:cNvPr id="11397" name="Text Box 180"/>
          <p:cNvSpPr txBox="1">
            <a:spLocks noChangeArrowheads="1"/>
          </p:cNvSpPr>
          <p:nvPr/>
        </p:nvSpPr>
        <p:spPr bwMode="auto">
          <a:xfrm>
            <a:off x="3575050" y="3822700"/>
            <a:ext cx="328613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/>
              <a:t>Yellow </a:t>
            </a:r>
          </a:p>
          <a:p>
            <a:pPr algn="ctr"/>
            <a:r>
              <a:rPr lang="en-US" sz="800"/>
              <a:t>birch</a:t>
            </a:r>
          </a:p>
        </p:txBody>
      </p:sp>
      <p:sp>
        <p:nvSpPr>
          <p:cNvPr id="11398" name="Text Box 181"/>
          <p:cNvSpPr txBox="1">
            <a:spLocks noChangeArrowheads="1"/>
          </p:cNvSpPr>
          <p:nvPr/>
        </p:nvSpPr>
        <p:spPr bwMode="auto">
          <a:xfrm rot="-5400000">
            <a:off x="3375819" y="3271044"/>
            <a:ext cx="593725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/>
              <a:t>Mtn silverbell</a:t>
            </a:r>
          </a:p>
        </p:txBody>
      </p:sp>
      <p:sp>
        <p:nvSpPr>
          <p:cNvPr id="11399" name="Text Box 182"/>
          <p:cNvSpPr txBox="1">
            <a:spLocks noChangeArrowheads="1"/>
          </p:cNvSpPr>
          <p:nvPr/>
        </p:nvSpPr>
        <p:spPr bwMode="auto">
          <a:xfrm>
            <a:off x="5175250" y="3889375"/>
            <a:ext cx="733425" cy="488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White ash</a:t>
            </a:r>
          </a:p>
          <a:p>
            <a:r>
              <a:rPr lang="en-US" sz="800"/>
              <a:t>Striped maple</a:t>
            </a:r>
          </a:p>
          <a:p>
            <a:r>
              <a:rPr lang="en-US" sz="800"/>
              <a:t>Red maple</a:t>
            </a:r>
          </a:p>
          <a:p>
            <a:r>
              <a:rPr lang="en-US" sz="800"/>
              <a:t>Chestnut (dead)</a:t>
            </a:r>
          </a:p>
        </p:txBody>
      </p:sp>
      <p:sp>
        <p:nvSpPr>
          <p:cNvPr id="11400" name="Text Box 184"/>
          <p:cNvSpPr txBox="1">
            <a:spLocks noChangeArrowheads="1"/>
          </p:cNvSpPr>
          <p:nvPr/>
        </p:nvSpPr>
        <p:spPr bwMode="auto">
          <a:xfrm>
            <a:off x="201613" y="6445250"/>
            <a:ext cx="892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20.10</a:t>
            </a:r>
          </a:p>
        </p:txBody>
      </p:sp>
      <p:sp>
        <p:nvSpPr>
          <p:cNvPr id="11401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01"/>
          <p:cNvSpPr txBox="1">
            <a:spLocks noChangeArrowheads="1"/>
          </p:cNvSpPr>
          <p:nvPr/>
        </p:nvSpPr>
        <p:spPr bwMode="auto">
          <a:xfrm rot="-5400000">
            <a:off x="3055143" y="5882482"/>
            <a:ext cx="677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Red Oak-</a:t>
            </a:r>
          </a:p>
          <a:p>
            <a:pPr algn="ctr"/>
            <a:r>
              <a:rPr lang="en-US" sz="600"/>
              <a:t>Pignut Hickory</a:t>
            </a:r>
          </a:p>
          <a:p>
            <a:pPr algn="ctr"/>
            <a:r>
              <a:rPr lang="en-US" sz="600"/>
              <a:t>Forest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439988" y="119063"/>
            <a:ext cx="13160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White Basswood</a:t>
            </a:r>
          </a:p>
        </p:txBody>
      </p:sp>
      <p:sp>
        <p:nvSpPr>
          <p:cNvPr id="12292" name="Freeform 6"/>
          <p:cNvSpPr>
            <a:spLocks noChangeAspect="1"/>
          </p:cNvSpPr>
          <p:nvPr/>
        </p:nvSpPr>
        <p:spPr bwMode="auto">
          <a:xfrm rot="120000">
            <a:off x="2417763" y="1074738"/>
            <a:ext cx="1314450" cy="179387"/>
          </a:xfrm>
          <a:custGeom>
            <a:avLst/>
            <a:gdLst>
              <a:gd name="T0" fmla="*/ 14 w 2643"/>
              <a:gd name="T1" fmla="*/ 385 h 387"/>
              <a:gd name="T2" fmla="*/ 40 w 2643"/>
              <a:gd name="T3" fmla="*/ 382 h 387"/>
              <a:gd name="T4" fmla="*/ 66 w 2643"/>
              <a:gd name="T5" fmla="*/ 380 h 387"/>
              <a:gd name="T6" fmla="*/ 94 w 2643"/>
              <a:gd name="T7" fmla="*/ 377 h 387"/>
              <a:gd name="T8" fmla="*/ 122 w 2643"/>
              <a:gd name="T9" fmla="*/ 374 h 387"/>
              <a:gd name="T10" fmla="*/ 151 w 2643"/>
              <a:gd name="T11" fmla="*/ 372 h 387"/>
              <a:gd name="T12" fmla="*/ 182 w 2643"/>
              <a:gd name="T13" fmla="*/ 368 h 387"/>
              <a:gd name="T14" fmla="*/ 215 w 2643"/>
              <a:gd name="T15" fmla="*/ 365 h 387"/>
              <a:gd name="T16" fmla="*/ 249 w 2643"/>
              <a:gd name="T17" fmla="*/ 361 h 387"/>
              <a:gd name="T18" fmla="*/ 306 w 2643"/>
              <a:gd name="T19" fmla="*/ 356 h 387"/>
              <a:gd name="T20" fmla="*/ 347 w 2643"/>
              <a:gd name="T21" fmla="*/ 352 h 387"/>
              <a:gd name="T22" fmla="*/ 389 w 2643"/>
              <a:gd name="T23" fmla="*/ 347 h 387"/>
              <a:gd name="T24" fmla="*/ 436 w 2643"/>
              <a:gd name="T25" fmla="*/ 343 h 387"/>
              <a:gd name="T26" fmla="*/ 484 w 2643"/>
              <a:gd name="T27" fmla="*/ 338 h 387"/>
              <a:gd name="T28" fmla="*/ 535 w 2643"/>
              <a:gd name="T29" fmla="*/ 333 h 387"/>
              <a:gd name="T30" fmla="*/ 589 w 2643"/>
              <a:gd name="T31" fmla="*/ 328 h 387"/>
              <a:gd name="T32" fmla="*/ 644 w 2643"/>
              <a:gd name="T33" fmla="*/ 322 h 387"/>
              <a:gd name="T34" fmla="*/ 702 w 2643"/>
              <a:gd name="T35" fmla="*/ 316 h 387"/>
              <a:gd name="T36" fmla="*/ 762 w 2643"/>
              <a:gd name="T37" fmla="*/ 309 h 387"/>
              <a:gd name="T38" fmla="*/ 856 w 2643"/>
              <a:gd name="T39" fmla="*/ 300 h 387"/>
              <a:gd name="T40" fmla="*/ 921 w 2643"/>
              <a:gd name="T41" fmla="*/ 292 h 387"/>
              <a:gd name="T42" fmla="*/ 988 w 2643"/>
              <a:gd name="T43" fmla="*/ 285 h 387"/>
              <a:gd name="T44" fmla="*/ 1055 w 2643"/>
              <a:gd name="T45" fmla="*/ 277 h 387"/>
              <a:gd name="T46" fmla="*/ 1125 w 2643"/>
              <a:gd name="T47" fmla="*/ 268 h 387"/>
              <a:gd name="T48" fmla="*/ 1193 w 2643"/>
              <a:gd name="T49" fmla="*/ 260 h 387"/>
              <a:gd name="T50" fmla="*/ 1262 w 2643"/>
              <a:gd name="T51" fmla="*/ 252 h 387"/>
              <a:gd name="T52" fmla="*/ 1332 w 2643"/>
              <a:gd name="T53" fmla="*/ 244 h 387"/>
              <a:gd name="T54" fmla="*/ 1401 w 2643"/>
              <a:gd name="T55" fmla="*/ 235 h 387"/>
              <a:gd name="T56" fmla="*/ 1502 w 2643"/>
              <a:gd name="T57" fmla="*/ 222 h 387"/>
              <a:gd name="T58" fmla="*/ 1568 w 2643"/>
              <a:gd name="T59" fmla="*/ 213 h 387"/>
              <a:gd name="T60" fmla="*/ 1633 w 2643"/>
              <a:gd name="T61" fmla="*/ 205 h 387"/>
              <a:gd name="T62" fmla="*/ 1697 w 2643"/>
              <a:gd name="T63" fmla="*/ 195 h 387"/>
              <a:gd name="T64" fmla="*/ 1758 w 2643"/>
              <a:gd name="T65" fmla="*/ 186 h 387"/>
              <a:gd name="T66" fmla="*/ 1817 w 2643"/>
              <a:gd name="T67" fmla="*/ 178 h 387"/>
              <a:gd name="T68" fmla="*/ 1876 w 2643"/>
              <a:gd name="T69" fmla="*/ 169 h 387"/>
              <a:gd name="T70" fmla="*/ 1932 w 2643"/>
              <a:gd name="T71" fmla="*/ 160 h 387"/>
              <a:gd name="T72" fmla="*/ 1986 w 2643"/>
              <a:gd name="T73" fmla="*/ 151 h 387"/>
              <a:gd name="T74" fmla="*/ 2038 w 2643"/>
              <a:gd name="T75" fmla="*/ 142 h 387"/>
              <a:gd name="T76" fmla="*/ 2113 w 2643"/>
              <a:gd name="T77" fmla="*/ 129 h 387"/>
              <a:gd name="T78" fmla="*/ 2160 w 2643"/>
              <a:gd name="T79" fmla="*/ 120 h 387"/>
              <a:gd name="T80" fmla="*/ 2205 w 2643"/>
              <a:gd name="T81" fmla="*/ 112 h 387"/>
              <a:gd name="T82" fmla="*/ 2248 w 2643"/>
              <a:gd name="T83" fmla="*/ 104 h 387"/>
              <a:gd name="T84" fmla="*/ 2288 w 2643"/>
              <a:gd name="T85" fmla="*/ 96 h 387"/>
              <a:gd name="T86" fmla="*/ 2325 w 2643"/>
              <a:gd name="T87" fmla="*/ 88 h 387"/>
              <a:gd name="T88" fmla="*/ 2361 w 2643"/>
              <a:gd name="T89" fmla="*/ 80 h 387"/>
              <a:gd name="T90" fmla="*/ 2395 w 2643"/>
              <a:gd name="T91" fmla="*/ 73 h 387"/>
              <a:gd name="T92" fmla="*/ 2426 w 2643"/>
              <a:gd name="T93" fmla="*/ 65 h 387"/>
              <a:gd name="T94" fmla="*/ 2468 w 2643"/>
              <a:gd name="T95" fmla="*/ 54 h 387"/>
              <a:gd name="T96" fmla="*/ 2492 w 2643"/>
              <a:gd name="T97" fmla="*/ 48 h 387"/>
              <a:gd name="T98" fmla="*/ 2514 w 2643"/>
              <a:gd name="T99" fmla="*/ 41 h 387"/>
              <a:gd name="T100" fmla="*/ 2535 w 2643"/>
              <a:gd name="T101" fmla="*/ 36 h 387"/>
              <a:gd name="T102" fmla="*/ 2553 w 2643"/>
              <a:gd name="T103" fmla="*/ 31 h 387"/>
              <a:gd name="T104" fmla="*/ 2571 w 2643"/>
              <a:gd name="T105" fmla="*/ 25 h 387"/>
              <a:gd name="T106" fmla="*/ 2586 w 2643"/>
              <a:gd name="T107" fmla="*/ 19 h 387"/>
              <a:gd name="T108" fmla="*/ 2601 w 2643"/>
              <a:gd name="T109" fmla="*/ 15 h 387"/>
              <a:gd name="T110" fmla="*/ 2616 w 2643"/>
              <a:gd name="T111" fmla="*/ 10 h 387"/>
              <a:gd name="T112" fmla="*/ 2629 w 2643"/>
              <a:gd name="T113" fmla="*/ 4 h 3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643"/>
              <a:gd name="T172" fmla="*/ 0 h 387"/>
              <a:gd name="T173" fmla="*/ 2643 w 2643"/>
              <a:gd name="T174" fmla="*/ 387 h 3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643" h="387">
                <a:moveTo>
                  <a:pt x="0" y="387"/>
                </a:moveTo>
                <a:lnTo>
                  <a:pt x="14" y="385"/>
                </a:lnTo>
                <a:lnTo>
                  <a:pt x="27" y="384"/>
                </a:lnTo>
                <a:lnTo>
                  <a:pt x="40" y="382"/>
                </a:lnTo>
                <a:lnTo>
                  <a:pt x="54" y="381"/>
                </a:lnTo>
                <a:lnTo>
                  <a:pt x="66" y="380"/>
                </a:lnTo>
                <a:lnTo>
                  <a:pt x="80" y="379"/>
                </a:lnTo>
                <a:lnTo>
                  <a:pt x="94" y="377"/>
                </a:lnTo>
                <a:lnTo>
                  <a:pt x="108" y="376"/>
                </a:lnTo>
                <a:lnTo>
                  <a:pt x="122" y="374"/>
                </a:lnTo>
                <a:lnTo>
                  <a:pt x="136" y="373"/>
                </a:lnTo>
                <a:lnTo>
                  <a:pt x="151" y="372"/>
                </a:lnTo>
                <a:lnTo>
                  <a:pt x="166" y="370"/>
                </a:lnTo>
                <a:lnTo>
                  <a:pt x="182" y="368"/>
                </a:lnTo>
                <a:lnTo>
                  <a:pt x="198" y="367"/>
                </a:lnTo>
                <a:lnTo>
                  <a:pt x="215" y="365"/>
                </a:lnTo>
                <a:lnTo>
                  <a:pt x="232" y="363"/>
                </a:lnTo>
                <a:lnTo>
                  <a:pt x="249" y="361"/>
                </a:lnTo>
                <a:lnTo>
                  <a:pt x="268" y="360"/>
                </a:lnTo>
                <a:lnTo>
                  <a:pt x="306" y="356"/>
                </a:lnTo>
                <a:lnTo>
                  <a:pt x="326" y="354"/>
                </a:lnTo>
                <a:lnTo>
                  <a:pt x="347" y="352"/>
                </a:lnTo>
                <a:lnTo>
                  <a:pt x="367" y="350"/>
                </a:lnTo>
                <a:lnTo>
                  <a:pt x="389" y="347"/>
                </a:lnTo>
                <a:lnTo>
                  <a:pt x="413" y="345"/>
                </a:lnTo>
                <a:lnTo>
                  <a:pt x="436" y="343"/>
                </a:lnTo>
                <a:lnTo>
                  <a:pt x="460" y="340"/>
                </a:lnTo>
                <a:lnTo>
                  <a:pt x="484" y="338"/>
                </a:lnTo>
                <a:lnTo>
                  <a:pt x="510" y="336"/>
                </a:lnTo>
                <a:lnTo>
                  <a:pt x="535" y="333"/>
                </a:lnTo>
                <a:lnTo>
                  <a:pt x="562" y="331"/>
                </a:lnTo>
                <a:lnTo>
                  <a:pt x="589" y="328"/>
                </a:lnTo>
                <a:lnTo>
                  <a:pt x="616" y="325"/>
                </a:lnTo>
                <a:lnTo>
                  <a:pt x="644" y="322"/>
                </a:lnTo>
                <a:lnTo>
                  <a:pt x="673" y="319"/>
                </a:lnTo>
                <a:lnTo>
                  <a:pt x="702" y="316"/>
                </a:lnTo>
                <a:lnTo>
                  <a:pt x="732" y="312"/>
                </a:lnTo>
                <a:lnTo>
                  <a:pt x="762" y="309"/>
                </a:lnTo>
                <a:lnTo>
                  <a:pt x="825" y="303"/>
                </a:lnTo>
                <a:lnTo>
                  <a:pt x="856" y="300"/>
                </a:lnTo>
                <a:lnTo>
                  <a:pt x="888" y="296"/>
                </a:lnTo>
                <a:lnTo>
                  <a:pt x="921" y="292"/>
                </a:lnTo>
                <a:lnTo>
                  <a:pt x="954" y="288"/>
                </a:lnTo>
                <a:lnTo>
                  <a:pt x="988" y="285"/>
                </a:lnTo>
                <a:lnTo>
                  <a:pt x="1022" y="281"/>
                </a:lnTo>
                <a:lnTo>
                  <a:pt x="1055" y="277"/>
                </a:lnTo>
                <a:lnTo>
                  <a:pt x="1090" y="273"/>
                </a:lnTo>
                <a:lnTo>
                  <a:pt x="1125" y="268"/>
                </a:lnTo>
                <a:lnTo>
                  <a:pt x="1159" y="265"/>
                </a:lnTo>
                <a:lnTo>
                  <a:pt x="1193" y="260"/>
                </a:lnTo>
                <a:lnTo>
                  <a:pt x="1228" y="257"/>
                </a:lnTo>
                <a:lnTo>
                  <a:pt x="1262" y="252"/>
                </a:lnTo>
                <a:lnTo>
                  <a:pt x="1297" y="248"/>
                </a:lnTo>
                <a:lnTo>
                  <a:pt x="1332" y="244"/>
                </a:lnTo>
                <a:lnTo>
                  <a:pt x="1367" y="239"/>
                </a:lnTo>
                <a:lnTo>
                  <a:pt x="1401" y="235"/>
                </a:lnTo>
                <a:lnTo>
                  <a:pt x="1435" y="230"/>
                </a:lnTo>
                <a:lnTo>
                  <a:pt x="1502" y="222"/>
                </a:lnTo>
                <a:lnTo>
                  <a:pt x="1536" y="217"/>
                </a:lnTo>
                <a:lnTo>
                  <a:pt x="1568" y="213"/>
                </a:lnTo>
                <a:lnTo>
                  <a:pt x="1601" y="209"/>
                </a:lnTo>
                <a:lnTo>
                  <a:pt x="1633" y="205"/>
                </a:lnTo>
                <a:lnTo>
                  <a:pt x="1665" y="200"/>
                </a:lnTo>
                <a:lnTo>
                  <a:pt x="1697" y="195"/>
                </a:lnTo>
                <a:lnTo>
                  <a:pt x="1727" y="191"/>
                </a:lnTo>
                <a:lnTo>
                  <a:pt x="1758" y="186"/>
                </a:lnTo>
                <a:lnTo>
                  <a:pt x="1788" y="183"/>
                </a:lnTo>
                <a:lnTo>
                  <a:pt x="1817" y="178"/>
                </a:lnTo>
                <a:lnTo>
                  <a:pt x="1847" y="173"/>
                </a:lnTo>
                <a:lnTo>
                  <a:pt x="1876" y="169"/>
                </a:lnTo>
                <a:lnTo>
                  <a:pt x="1904" y="164"/>
                </a:lnTo>
                <a:lnTo>
                  <a:pt x="1932" y="160"/>
                </a:lnTo>
                <a:lnTo>
                  <a:pt x="1959" y="156"/>
                </a:lnTo>
                <a:lnTo>
                  <a:pt x="1986" y="151"/>
                </a:lnTo>
                <a:lnTo>
                  <a:pt x="2013" y="147"/>
                </a:lnTo>
                <a:lnTo>
                  <a:pt x="2038" y="142"/>
                </a:lnTo>
                <a:lnTo>
                  <a:pt x="2089" y="134"/>
                </a:lnTo>
                <a:lnTo>
                  <a:pt x="2113" y="129"/>
                </a:lnTo>
                <a:lnTo>
                  <a:pt x="2137" y="125"/>
                </a:lnTo>
                <a:lnTo>
                  <a:pt x="2160" y="120"/>
                </a:lnTo>
                <a:lnTo>
                  <a:pt x="2183" y="117"/>
                </a:lnTo>
                <a:lnTo>
                  <a:pt x="2205" y="112"/>
                </a:lnTo>
                <a:lnTo>
                  <a:pt x="2227" y="107"/>
                </a:lnTo>
                <a:lnTo>
                  <a:pt x="2248" y="104"/>
                </a:lnTo>
                <a:lnTo>
                  <a:pt x="2269" y="99"/>
                </a:lnTo>
                <a:lnTo>
                  <a:pt x="2288" y="96"/>
                </a:lnTo>
                <a:lnTo>
                  <a:pt x="2307" y="91"/>
                </a:lnTo>
                <a:lnTo>
                  <a:pt x="2325" y="88"/>
                </a:lnTo>
                <a:lnTo>
                  <a:pt x="2344" y="83"/>
                </a:lnTo>
                <a:lnTo>
                  <a:pt x="2361" y="80"/>
                </a:lnTo>
                <a:lnTo>
                  <a:pt x="2379" y="76"/>
                </a:lnTo>
                <a:lnTo>
                  <a:pt x="2395" y="73"/>
                </a:lnTo>
                <a:lnTo>
                  <a:pt x="2411" y="68"/>
                </a:lnTo>
                <a:lnTo>
                  <a:pt x="2426" y="65"/>
                </a:lnTo>
                <a:lnTo>
                  <a:pt x="2440" y="61"/>
                </a:lnTo>
                <a:lnTo>
                  <a:pt x="2468" y="54"/>
                </a:lnTo>
                <a:lnTo>
                  <a:pt x="2479" y="52"/>
                </a:lnTo>
                <a:lnTo>
                  <a:pt x="2492" y="48"/>
                </a:lnTo>
                <a:lnTo>
                  <a:pt x="2504" y="45"/>
                </a:lnTo>
                <a:lnTo>
                  <a:pt x="2514" y="41"/>
                </a:lnTo>
                <a:lnTo>
                  <a:pt x="2524" y="39"/>
                </a:lnTo>
                <a:lnTo>
                  <a:pt x="2535" y="36"/>
                </a:lnTo>
                <a:lnTo>
                  <a:pt x="2544" y="33"/>
                </a:lnTo>
                <a:lnTo>
                  <a:pt x="2553" y="31"/>
                </a:lnTo>
                <a:lnTo>
                  <a:pt x="2563" y="27"/>
                </a:lnTo>
                <a:lnTo>
                  <a:pt x="2571" y="25"/>
                </a:lnTo>
                <a:lnTo>
                  <a:pt x="2579" y="23"/>
                </a:lnTo>
                <a:lnTo>
                  <a:pt x="2586" y="19"/>
                </a:lnTo>
                <a:lnTo>
                  <a:pt x="2594" y="17"/>
                </a:lnTo>
                <a:lnTo>
                  <a:pt x="2601" y="15"/>
                </a:lnTo>
                <a:lnTo>
                  <a:pt x="2609" y="12"/>
                </a:lnTo>
                <a:lnTo>
                  <a:pt x="2616" y="10"/>
                </a:lnTo>
                <a:lnTo>
                  <a:pt x="2622" y="7"/>
                </a:lnTo>
                <a:lnTo>
                  <a:pt x="2629" y="4"/>
                </a:lnTo>
                <a:lnTo>
                  <a:pt x="2643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Aspect="1" noChangeShapeType="1"/>
          </p:cNvSpPr>
          <p:nvPr/>
        </p:nvSpPr>
        <p:spPr bwMode="auto">
          <a:xfrm rot="120000" flipV="1">
            <a:off x="2408238" y="2822575"/>
            <a:ext cx="2535237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8"/>
          <p:cNvSpPr>
            <a:spLocks noChangeAspect="1" noChangeShapeType="1"/>
          </p:cNvSpPr>
          <p:nvPr/>
        </p:nvSpPr>
        <p:spPr bwMode="auto">
          <a:xfrm rot="120000" flipV="1">
            <a:off x="2409825" y="2547938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9"/>
          <p:cNvSpPr>
            <a:spLocks noChangeAspect="1" noChangeShapeType="1"/>
          </p:cNvSpPr>
          <p:nvPr/>
        </p:nvSpPr>
        <p:spPr bwMode="auto">
          <a:xfrm rot="120000" flipV="1">
            <a:off x="2409825" y="2271713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10"/>
          <p:cNvSpPr>
            <a:spLocks noChangeAspect="1" noChangeShapeType="1"/>
          </p:cNvSpPr>
          <p:nvPr/>
        </p:nvSpPr>
        <p:spPr bwMode="auto">
          <a:xfrm rot="120000" flipV="1">
            <a:off x="2411413" y="2000250"/>
            <a:ext cx="2538412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Aspect="1" noChangeShapeType="1"/>
          </p:cNvSpPr>
          <p:nvPr/>
        </p:nvSpPr>
        <p:spPr bwMode="auto">
          <a:xfrm rot="120000" flipV="1">
            <a:off x="2413000" y="1724025"/>
            <a:ext cx="2536825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2"/>
          <p:cNvSpPr>
            <a:spLocks noChangeAspect="1" noChangeShapeType="1"/>
          </p:cNvSpPr>
          <p:nvPr/>
        </p:nvSpPr>
        <p:spPr bwMode="auto">
          <a:xfrm rot="120000" flipV="1">
            <a:off x="2414588" y="1444625"/>
            <a:ext cx="2536825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3"/>
          <p:cNvSpPr>
            <a:spLocks noChangeAspect="1" noChangeShapeType="1"/>
          </p:cNvSpPr>
          <p:nvPr/>
        </p:nvSpPr>
        <p:spPr bwMode="auto">
          <a:xfrm rot="120000" flipV="1">
            <a:off x="2417763" y="900113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4"/>
          <p:cNvSpPr>
            <a:spLocks noChangeAspect="1" noChangeShapeType="1"/>
          </p:cNvSpPr>
          <p:nvPr/>
        </p:nvSpPr>
        <p:spPr bwMode="auto">
          <a:xfrm rot="120000" flipV="1">
            <a:off x="2417763" y="625475"/>
            <a:ext cx="2536825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5"/>
          <p:cNvSpPr>
            <a:spLocks noChangeAspect="1" noChangeShapeType="1"/>
          </p:cNvSpPr>
          <p:nvPr/>
        </p:nvSpPr>
        <p:spPr bwMode="auto">
          <a:xfrm rot="120000" flipV="1">
            <a:off x="2420938" y="350838"/>
            <a:ext cx="2535237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6"/>
          <p:cNvSpPr>
            <a:spLocks noChangeAspect="1" noChangeShapeType="1"/>
          </p:cNvSpPr>
          <p:nvPr/>
        </p:nvSpPr>
        <p:spPr bwMode="auto">
          <a:xfrm rot="120000" flipV="1">
            <a:off x="2420938" y="73025"/>
            <a:ext cx="2535237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Freeform 17"/>
          <p:cNvSpPr>
            <a:spLocks noChangeAspect="1"/>
          </p:cNvSpPr>
          <p:nvPr/>
        </p:nvSpPr>
        <p:spPr bwMode="auto">
          <a:xfrm rot="120000">
            <a:off x="3914775" y="1608138"/>
            <a:ext cx="415925" cy="1365250"/>
          </a:xfrm>
          <a:custGeom>
            <a:avLst/>
            <a:gdLst>
              <a:gd name="T0" fmla="*/ 253 w 837"/>
              <a:gd name="T1" fmla="*/ 2925 h 2964"/>
              <a:gd name="T2" fmla="*/ 246 w 837"/>
              <a:gd name="T3" fmla="*/ 2867 h 2964"/>
              <a:gd name="T4" fmla="*/ 239 w 837"/>
              <a:gd name="T5" fmla="*/ 2806 h 2964"/>
              <a:gd name="T6" fmla="*/ 231 w 837"/>
              <a:gd name="T7" fmla="*/ 2744 h 2964"/>
              <a:gd name="T8" fmla="*/ 223 w 837"/>
              <a:gd name="T9" fmla="*/ 2678 h 2964"/>
              <a:gd name="T10" fmla="*/ 214 w 837"/>
              <a:gd name="T11" fmla="*/ 2608 h 2964"/>
              <a:gd name="T12" fmla="*/ 200 w 837"/>
              <a:gd name="T13" fmla="*/ 2509 h 2964"/>
              <a:gd name="T14" fmla="*/ 189 w 837"/>
              <a:gd name="T15" fmla="*/ 2427 h 2964"/>
              <a:gd name="T16" fmla="*/ 177 w 837"/>
              <a:gd name="T17" fmla="*/ 2342 h 2964"/>
              <a:gd name="T18" fmla="*/ 164 w 837"/>
              <a:gd name="T19" fmla="*/ 2254 h 2964"/>
              <a:gd name="T20" fmla="*/ 150 w 837"/>
              <a:gd name="T21" fmla="*/ 2163 h 2964"/>
              <a:gd name="T22" fmla="*/ 135 w 837"/>
              <a:gd name="T23" fmla="*/ 2071 h 2964"/>
              <a:gd name="T24" fmla="*/ 116 w 837"/>
              <a:gd name="T25" fmla="*/ 1949 h 2964"/>
              <a:gd name="T26" fmla="*/ 99 w 837"/>
              <a:gd name="T27" fmla="*/ 1857 h 2964"/>
              <a:gd name="T28" fmla="*/ 83 w 837"/>
              <a:gd name="T29" fmla="*/ 1768 h 2964"/>
              <a:gd name="T30" fmla="*/ 68 w 837"/>
              <a:gd name="T31" fmla="*/ 1681 h 2964"/>
              <a:gd name="T32" fmla="*/ 53 w 837"/>
              <a:gd name="T33" fmla="*/ 1594 h 2964"/>
              <a:gd name="T34" fmla="*/ 39 w 837"/>
              <a:gd name="T35" fmla="*/ 1511 h 2964"/>
              <a:gd name="T36" fmla="*/ 26 w 837"/>
              <a:gd name="T37" fmla="*/ 1429 h 2964"/>
              <a:gd name="T38" fmla="*/ 14 w 837"/>
              <a:gd name="T39" fmla="*/ 1323 h 2964"/>
              <a:gd name="T40" fmla="*/ 7 w 837"/>
              <a:gd name="T41" fmla="*/ 1247 h 2964"/>
              <a:gd name="T42" fmla="*/ 2 w 837"/>
              <a:gd name="T43" fmla="*/ 1173 h 2964"/>
              <a:gd name="T44" fmla="*/ 0 w 837"/>
              <a:gd name="T45" fmla="*/ 1101 h 2964"/>
              <a:gd name="T46" fmla="*/ 1 w 837"/>
              <a:gd name="T47" fmla="*/ 1031 h 2964"/>
              <a:gd name="T48" fmla="*/ 4 w 837"/>
              <a:gd name="T49" fmla="*/ 964 h 2964"/>
              <a:gd name="T50" fmla="*/ 14 w 837"/>
              <a:gd name="T51" fmla="*/ 877 h 2964"/>
              <a:gd name="T52" fmla="*/ 25 w 837"/>
              <a:gd name="T53" fmla="*/ 816 h 2964"/>
              <a:gd name="T54" fmla="*/ 39 w 837"/>
              <a:gd name="T55" fmla="*/ 756 h 2964"/>
              <a:gd name="T56" fmla="*/ 57 w 837"/>
              <a:gd name="T57" fmla="*/ 699 h 2964"/>
              <a:gd name="T58" fmla="*/ 77 w 837"/>
              <a:gd name="T59" fmla="*/ 643 h 2964"/>
              <a:gd name="T60" fmla="*/ 103 w 837"/>
              <a:gd name="T61" fmla="*/ 589 h 2964"/>
              <a:gd name="T62" fmla="*/ 142 w 837"/>
              <a:gd name="T63" fmla="*/ 519 h 2964"/>
              <a:gd name="T64" fmla="*/ 176 w 837"/>
              <a:gd name="T65" fmla="*/ 469 h 2964"/>
              <a:gd name="T66" fmla="*/ 213 w 837"/>
              <a:gd name="T67" fmla="*/ 421 h 2964"/>
              <a:gd name="T68" fmla="*/ 253 w 837"/>
              <a:gd name="T69" fmla="*/ 376 h 2964"/>
              <a:gd name="T70" fmla="*/ 294 w 837"/>
              <a:gd name="T71" fmla="*/ 332 h 2964"/>
              <a:gd name="T72" fmla="*/ 334 w 837"/>
              <a:gd name="T73" fmla="*/ 291 h 2964"/>
              <a:gd name="T74" fmla="*/ 375 w 837"/>
              <a:gd name="T75" fmla="*/ 254 h 2964"/>
              <a:gd name="T76" fmla="*/ 427 w 837"/>
              <a:gd name="T77" fmla="*/ 210 h 2964"/>
              <a:gd name="T78" fmla="*/ 463 w 837"/>
              <a:gd name="T79" fmla="*/ 182 h 2964"/>
              <a:gd name="T80" fmla="*/ 498 w 837"/>
              <a:gd name="T81" fmla="*/ 157 h 2964"/>
              <a:gd name="T82" fmla="*/ 531 w 837"/>
              <a:gd name="T83" fmla="*/ 135 h 2964"/>
              <a:gd name="T84" fmla="*/ 561 w 837"/>
              <a:gd name="T85" fmla="*/ 115 h 2964"/>
              <a:gd name="T86" fmla="*/ 591 w 837"/>
              <a:gd name="T87" fmla="*/ 98 h 2964"/>
              <a:gd name="T88" fmla="*/ 628 w 837"/>
              <a:gd name="T89" fmla="*/ 78 h 2964"/>
              <a:gd name="T90" fmla="*/ 654 w 837"/>
              <a:gd name="T91" fmla="*/ 64 h 2964"/>
              <a:gd name="T92" fmla="*/ 678 w 837"/>
              <a:gd name="T93" fmla="*/ 54 h 2964"/>
              <a:gd name="T94" fmla="*/ 701 w 837"/>
              <a:gd name="T95" fmla="*/ 43 h 2964"/>
              <a:gd name="T96" fmla="*/ 722 w 837"/>
              <a:gd name="T97" fmla="*/ 35 h 2964"/>
              <a:gd name="T98" fmla="*/ 742 w 837"/>
              <a:gd name="T99" fmla="*/ 27 h 2964"/>
              <a:gd name="T100" fmla="*/ 764 w 837"/>
              <a:gd name="T101" fmla="*/ 19 h 2964"/>
              <a:gd name="T102" fmla="*/ 779 w 837"/>
              <a:gd name="T103" fmla="*/ 14 h 2964"/>
              <a:gd name="T104" fmla="*/ 792 w 837"/>
              <a:gd name="T105" fmla="*/ 11 h 2964"/>
              <a:gd name="T106" fmla="*/ 803 w 837"/>
              <a:gd name="T107" fmla="*/ 8 h 2964"/>
              <a:gd name="T108" fmla="*/ 813 w 837"/>
              <a:gd name="T109" fmla="*/ 5 h 2964"/>
              <a:gd name="T110" fmla="*/ 822 w 837"/>
              <a:gd name="T111" fmla="*/ 4 h 2964"/>
              <a:gd name="T112" fmla="*/ 831 w 837"/>
              <a:gd name="T113" fmla="*/ 1 h 29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37"/>
              <a:gd name="T172" fmla="*/ 0 h 2964"/>
              <a:gd name="T173" fmla="*/ 837 w 837"/>
              <a:gd name="T174" fmla="*/ 2964 h 296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37" h="2964">
                <a:moveTo>
                  <a:pt x="259" y="2964"/>
                </a:moveTo>
                <a:lnTo>
                  <a:pt x="257" y="2944"/>
                </a:lnTo>
                <a:lnTo>
                  <a:pt x="253" y="2925"/>
                </a:lnTo>
                <a:lnTo>
                  <a:pt x="251" y="2905"/>
                </a:lnTo>
                <a:lnTo>
                  <a:pt x="249" y="2886"/>
                </a:lnTo>
                <a:lnTo>
                  <a:pt x="246" y="2867"/>
                </a:lnTo>
                <a:lnTo>
                  <a:pt x="244" y="2846"/>
                </a:lnTo>
                <a:lnTo>
                  <a:pt x="242" y="2826"/>
                </a:lnTo>
                <a:lnTo>
                  <a:pt x="239" y="2806"/>
                </a:lnTo>
                <a:lnTo>
                  <a:pt x="236" y="2785"/>
                </a:lnTo>
                <a:lnTo>
                  <a:pt x="234" y="2765"/>
                </a:lnTo>
                <a:lnTo>
                  <a:pt x="231" y="2744"/>
                </a:lnTo>
                <a:lnTo>
                  <a:pt x="228" y="2722"/>
                </a:lnTo>
                <a:lnTo>
                  <a:pt x="226" y="2700"/>
                </a:lnTo>
                <a:lnTo>
                  <a:pt x="223" y="2678"/>
                </a:lnTo>
                <a:lnTo>
                  <a:pt x="220" y="2656"/>
                </a:lnTo>
                <a:lnTo>
                  <a:pt x="216" y="2633"/>
                </a:lnTo>
                <a:lnTo>
                  <a:pt x="214" y="2608"/>
                </a:lnTo>
                <a:lnTo>
                  <a:pt x="211" y="2584"/>
                </a:lnTo>
                <a:lnTo>
                  <a:pt x="204" y="2534"/>
                </a:lnTo>
                <a:lnTo>
                  <a:pt x="200" y="2509"/>
                </a:lnTo>
                <a:lnTo>
                  <a:pt x="197" y="2482"/>
                </a:lnTo>
                <a:lnTo>
                  <a:pt x="193" y="2455"/>
                </a:lnTo>
                <a:lnTo>
                  <a:pt x="189" y="2427"/>
                </a:lnTo>
                <a:lnTo>
                  <a:pt x="185" y="2400"/>
                </a:lnTo>
                <a:lnTo>
                  <a:pt x="180" y="2371"/>
                </a:lnTo>
                <a:lnTo>
                  <a:pt x="177" y="2342"/>
                </a:lnTo>
                <a:lnTo>
                  <a:pt x="172" y="2313"/>
                </a:lnTo>
                <a:lnTo>
                  <a:pt x="168" y="2284"/>
                </a:lnTo>
                <a:lnTo>
                  <a:pt x="164" y="2254"/>
                </a:lnTo>
                <a:lnTo>
                  <a:pt x="160" y="2224"/>
                </a:lnTo>
                <a:lnTo>
                  <a:pt x="155" y="2193"/>
                </a:lnTo>
                <a:lnTo>
                  <a:pt x="150" y="2163"/>
                </a:lnTo>
                <a:lnTo>
                  <a:pt x="146" y="2132"/>
                </a:lnTo>
                <a:lnTo>
                  <a:pt x="140" y="2102"/>
                </a:lnTo>
                <a:lnTo>
                  <a:pt x="135" y="2071"/>
                </a:lnTo>
                <a:lnTo>
                  <a:pt x="131" y="2041"/>
                </a:lnTo>
                <a:lnTo>
                  <a:pt x="126" y="2009"/>
                </a:lnTo>
                <a:lnTo>
                  <a:pt x="116" y="1949"/>
                </a:lnTo>
                <a:lnTo>
                  <a:pt x="110" y="1919"/>
                </a:lnTo>
                <a:lnTo>
                  <a:pt x="105" y="1888"/>
                </a:lnTo>
                <a:lnTo>
                  <a:pt x="99" y="1857"/>
                </a:lnTo>
                <a:lnTo>
                  <a:pt x="94" y="1828"/>
                </a:lnTo>
                <a:lnTo>
                  <a:pt x="89" y="1798"/>
                </a:lnTo>
                <a:lnTo>
                  <a:pt x="83" y="1768"/>
                </a:lnTo>
                <a:lnTo>
                  <a:pt x="79" y="1739"/>
                </a:lnTo>
                <a:lnTo>
                  <a:pt x="73" y="1710"/>
                </a:lnTo>
                <a:lnTo>
                  <a:pt x="68" y="1681"/>
                </a:lnTo>
                <a:lnTo>
                  <a:pt x="62" y="1652"/>
                </a:lnTo>
                <a:lnTo>
                  <a:pt x="58" y="1623"/>
                </a:lnTo>
                <a:lnTo>
                  <a:pt x="53" y="1594"/>
                </a:lnTo>
                <a:lnTo>
                  <a:pt x="48" y="1567"/>
                </a:lnTo>
                <a:lnTo>
                  <a:pt x="44" y="1539"/>
                </a:lnTo>
                <a:lnTo>
                  <a:pt x="39" y="1511"/>
                </a:lnTo>
                <a:lnTo>
                  <a:pt x="35" y="1483"/>
                </a:lnTo>
                <a:lnTo>
                  <a:pt x="31" y="1457"/>
                </a:lnTo>
                <a:lnTo>
                  <a:pt x="26" y="1429"/>
                </a:lnTo>
                <a:lnTo>
                  <a:pt x="19" y="1375"/>
                </a:lnTo>
                <a:lnTo>
                  <a:pt x="17" y="1349"/>
                </a:lnTo>
                <a:lnTo>
                  <a:pt x="14" y="1323"/>
                </a:lnTo>
                <a:lnTo>
                  <a:pt x="11" y="1298"/>
                </a:lnTo>
                <a:lnTo>
                  <a:pt x="9" y="1272"/>
                </a:lnTo>
                <a:lnTo>
                  <a:pt x="7" y="1247"/>
                </a:lnTo>
                <a:lnTo>
                  <a:pt x="4" y="1221"/>
                </a:lnTo>
                <a:lnTo>
                  <a:pt x="3" y="1197"/>
                </a:lnTo>
                <a:lnTo>
                  <a:pt x="2" y="1173"/>
                </a:lnTo>
                <a:lnTo>
                  <a:pt x="1" y="1148"/>
                </a:lnTo>
                <a:lnTo>
                  <a:pt x="1" y="1124"/>
                </a:lnTo>
                <a:lnTo>
                  <a:pt x="0" y="1101"/>
                </a:lnTo>
                <a:lnTo>
                  <a:pt x="0" y="1077"/>
                </a:lnTo>
                <a:lnTo>
                  <a:pt x="1" y="1053"/>
                </a:lnTo>
                <a:lnTo>
                  <a:pt x="1" y="1031"/>
                </a:lnTo>
                <a:lnTo>
                  <a:pt x="2" y="1008"/>
                </a:lnTo>
                <a:lnTo>
                  <a:pt x="3" y="986"/>
                </a:lnTo>
                <a:lnTo>
                  <a:pt x="4" y="964"/>
                </a:lnTo>
                <a:lnTo>
                  <a:pt x="7" y="942"/>
                </a:lnTo>
                <a:lnTo>
                  <a:pt x="11" y="899"/>
                </a:lnTo>
                <a:lnTo>
                  <a:pt x="14" y="877"/>
                </a:lnTo>
                <a:lnTo>
                  <a:pt x="17" y="856"/>
                </a:lnTo>
                <a:lnTo>
                  <a:pt x="21" y="837"/>
                </a:lnTo>
                <a:lnTo>
                  <a:pt x="25" y="816"/>
                </a:lnTo>
                <a:lnTo>
                  <a:pt x="29" y="796"/>
                </a:lnTo>
                <a:lnTo>
                  <a:pt x="35" y="775"/>
                </a:lnTo>
                <a:lnTo>
                  <a:pt x="39" y="756"/>
                </a:lnTo>
                <a:lnTo>
                  <a:pt x="45" y="737"/>
                </a:lnTo>
                <a:lnTo>
                  <a:pt x="51" y="717"/>
                </a:lnTo>
                <a:lnTo>
                  <a:pt x="57" y="699"/>
                </a:lnTo>
                <a:lnTo>
                  <a:pt x="63" y="680"/>
                </a:lnTo>
                <a:lnTo>
                  <a:pt x="70" y="662"/>
                </a:lnTo>
                <a:lnTo>
                  <a:pt x="77" y="643"/>
                </a:lnTo>
                <a:lnTo>
                  <a:pt x="85" y="625"/>
                </a:lnTo>
                <a:lnTo>
                  <a:pt x="94" y="607"/>
                </a:lnTo>
                <a:lnTo>
                  <a:pt x="103" y="589"/>
                </a:lnTo>
                <a:lnTo>
                  <a:pt x="112" y="571"/>
                </a:lnTo>
                <a:lnTo>
                  <a:pt x="121" y="554"/>
                </a:lnTo>
                <a:lnTo>
                  <a:pt x="142" y="519"/>
                </a:lnTo>
                <a:lnTo>
                  <a:pt x="153" y="503"/>
                </a:lnTo>
                <a:lnTo>
                  <a:pt x="164" y="486"/>
                </a:lnTo>
                <a:lnTo>
                  <a:pt x="176" y="469"/>
                </a:lnTo>
                <a:lnTo>
                  <a:pt x="189" y="453"/>
                </a:lnTo>
                <a:lnTo>
                  <a:pt x="201" y="437"/>
                </a:lnTo>
                <a:lnTo>
                  <a:pt x="213" y="421"/>
                </a:lnTo>
                <a:lnTo>
                  <a:pt x="227" y="406"/>
                </a:lnTo>
                <a:lnTo>
                  <a:pt x="239" y="391"/>
                </a:lnTo>
                <a:lnTo>
                  <a:pt x="253" y="376"/>
                </a:lnTo>
                <a:lnTo>
                  <a:pt x="266" y="361"/>
                </a:lnTo>
                <a:lnTo>
                  <a:pt x="280" y="345"/>
                </a:lnTo>
                <a:lnTo>
                  <a:pt x="294" y="332"/>
                </a:lnTo>
                <a:lnTo>
                  <a:pt x="308" y="318"/>
                </a:lnTo>
                <a:lnTo>
                  <a:pt x="321" y="305"/>
                </a:lnTo>
                <a:lnTo>
                  <a:pt x="334" y="291"/>
                </a:lnTo>
                <a:lnTo>
                  <a:pt x="348" y="278"/>
                </a:lnTo>
                <a:lnTo>
                  <a:pt x="362" y="266"/>
                </a:lnTo>
                <a:lnTo>
                  <a:pt x="375" y="254"/>
                </a:lnTo>
                <a:lnTo>
                  <a:pt x="402" y="231"/>
                </a:lnTo>
                <a:lnTo>
                  <a:pt x="414" y="220"/>
                </a:lnTo>
                <a:lnTo>
                  <a:pt x="427" y="210"/>
                </a:lnTo>
                <a:lnTo>
                  <a:pt x="440" y="201"/>
                </a:lnTo>
                <a:lnTo>
                  <a:pt x="451" y="190"/>
                </a:lnTo>
                <a:lnTo>
                  <a:pt x="463" y="182"/>
                </a:lnTo>
                <a:lnTo>
                  <a:pt x="476" y="173"/>
                </a:lnTo>
                <a:lnTo>
                  <a:pt x="487" y="165"/>
                </a:lnTo>
                <a:lnTo>
                  <a:pt x="498" y="157"/>
                </a:lnTo>
                <a:lnTo>
                  <a:pt x="509" y="149"/>
                </a:lnTo>
                <a:lnTo>
                  <a:pt x="520" y="142"/>
                </a:lnTo>
                <a:lnTo>
                  <a:pt x="531" y="135"/>
                </a:lnTo>
                <a:lnTo>
                  <a:pt x="542" y="128"/>
                </a:lnTo>
                <a:lnTo>
                  <a:pt x="552" y="121"/>
                </a:lnTo>
                <a:lnTo>
                  <a:pt x="561" y="115"/>
                </a:lnTo>
                <a:lnTo>
                  <a:pt x="572" y="109"/>
                </a:lnTo>
                <a:lnTo>
                  <a:pt x="581" y="103"/>
                </a:lnTo>
                <a:lnTo>
                  <a:pt x="591" y="98"/>
                </a:lnTo>
                <a:lnTo>
                  <a:pt x="601" y="92"/>
                </a:lnTo>
                <a:lnTo>
                  <a:pt x="619" y="82"/>
                </a:lnTo>
                <a:lnTo>
                  <a:pt x="628" y="78"/>
                </a:lnTo>
                <a:lnTo>
                  <a:pt x="637" y="73"/>
                </a:lnTo>
                <a:lnTo>
                  <a:pt x="646" y="69"/>
                </a:lnTo>
                <a:lnTo>
                  <a:pt x="654" y="64"/>
                </a:lnTo>
                <a:lnTo>
                  <a:pt x="662" y="60"/>
                </a:lnTo>
                <a:lnTo>
                  <a:pt x="670" y="57"/>
                </a:lnTo>
                <a:lnTo>
                  <a:pt x="678" y="54"/>
                </a:lnTo>
                <a:lnTo>
                  <a:pt x="686" y="50"/>
                </a:lnTo>
                <a:lnTo>
                  <a:pt x="694" y="47"/>
                </a:lnTo>
                <a:lnTo>
                  <a:pt x="701" y="43"/>
                </a:lnTo>
                <a:lnTo>
                  <a:pt x="708" y="40"/>
                </a:lnTo>
                <a:lnTo>
                  <a:pt x="715" y="37"/>
                </a:lnTo>
                <a:lnTo>
                  <a:pt x="722" y="35"/>
                </a:lnTo>
                <a:lnTo>
                  <a:pt x="729" y="32"/>
                </a:lnTo>
                <a:lnTo>
                  <a:pt x="736" y="29"/>
                </a:lnTo>
                <a:lnTo>
                  <a:pt x="742" y="27"/>
                </a:lnTo>
                <a:lnTo>
                  <a:pt x="748" y="25"/>
                </a:lnTo>
                <a:lnTo>
                  <a:pt x="754" y="23"/>
                </a:lnTo>
                <a:lnTo>
                  <a:pt x="764" y="19"/>
                </a:lnTo>
                <a:lnTo>
                  <a:pt x="770" y="18"/>
                </a:lnTo>
                <a:lnTo>
                  <a:pt x="774" y="16"/>
                </a:lnTo>
                <a:lnTo>
                  <a:pt x="779" y="14"/>
                </a:lnTo>
                <a:lnTo>
                  <a:pt x="784" y="13"/>
                </a:lnTo>
                <a:lnTo>
                  <a:pt x="787" y="12"/>
                </a:lnTo>
                <a:lnTo>
                  <a:pt x="792" y="11"/>
                </a:lnTo>
                <a:lnTo>
                  <a:pt x="795" y="10"/>
                </a:lnTo>
                <a:lnTo>
                  <a:pt x="800" y="8"/>
                </a:lnTo>
                <a:lnTo>
                  <a:pt x="803" y="8"/>
                </a:lnTo>
                <a:lnTo>
                  <a:pt x="807" y="7"/>
                </a:lnTo>
                <a:lnTo>
                  <a:pt x="810" y="6"/>
                </a:lnTo>
                <a:lnTo>
                  <a:pt x="813" y="5"/>
                </a:lnTo>
                <a:lnTo>
                  <a:pt x="816" y="5"/>
                </a:lnTo>
                <a:lnTo>
                  <a:pt x="820" y="4"/>
                </a:lnTo>
                <a:lnTo>
                  <a:pt x="822" y="4"/>
                </a:lnTo>
                <a:lnTo>
                  <a:pt x="825" y="3"/>
                </a:lnTo>
                <a:lnTo>
                  <a:pt x="828" y="3"/>
                </a:lnTo>
                <a:lnTo>
                  <a:pt x="831" y="1"/>
                </a:lnTo>
                <a:lnTo>
                  <a:pt x="83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Freeform 18"/>
          <p:cNvSpPr>
            <a:spLocks noChangeAspect="1"/>
          </p:cNvSpPr>
          <p:nvPr/>
        </p:nvSpPr>
        <p:spPr bwMode="auto">
          <a:xfrm rot="120000">
            <a:off x="3448050" y="1651000"/>
            <a:ext cx="769938" cy="95250"/>
          </a:xfrm>
          <a:custGeom>
            <a:avLst/>
            <a:gdLst>
              <a:gd name="T0" fmla="*/ 0 w 1552"/>
              <a:gd name="T1" fmla="*/ 207 h 207"/>
              <a:gd name="T2" fmla="*/ 29 w 1552"/>
              <a:gd name="T3" fmla="*/ 204 h 207"/>
              <a:gd name="T4" fmla="*/ 56 w 1552"/>
              <a:gd name="T5" fmla="*/ 202 h 207"/>
              <a:gd name="T6" fmla="*/ 85 w 1552"/>
              <a:gd name="T7" fmla="*/ 198 h 207"/>
              <a:gd name="T8" fmla="*/ 113 w 1552"/>
              <a:gd name="T9" fmla="*/ 196 h 207"/>
              <a:gd name="T10" fmla="*/ 142 w 1552"/>
              <a:gd name="T11" fmla="*/ 194 h 207"/>
              <a:gd name="T12" fmla="*/ 171 w 1552"/>
              <a:gd name="T13" fmla="*/ 190 h 207"/>
              <a:gd name="T14" fmla="*/ 199 w 1552"/>
              <a:gd name="T15" fmla="*/ 188 h 207"/>
              <a:gd name="T16" fmla="*/ 228 w 1552"/>
              <a:gd name="T17" fmla="*/ 186 h 207"/>
              <a:gd name="T18" fmla="*/ 257 w 1552"/>
              <a:gd name="T19" fmla="*/ 182 h 207"/>
              <a:gd name="T20" fmla="*/ 286 w 1552"/>
              <a:gd name="T21" fmla="*/ 180 h 207"/>
              <a:gd name="T22" fmla="*/ 315 w 1552"/>
              <a:gd name="T23" fmla="*/ 176 h 207"/>
              <a:gd name="T24" fmla="*/ 345 w 1552"/>
              <a:gd name="T25" fmla="*/ 174 h 207"/>
              <a:gd name="T26" fmla="*/ 374 w 1552"/>
              <a:gd name="T27" fmla="*/ 171 h 207"/>
              <a:gd name="T28" fmla="*/ 404 w 1552"/>
              <a:gd name="T29" fmla="*/ 168 h 207"/>
              <a:gd name="T30" fmla="*/ 433 w 1552"/>
              <a:gd name="T31" fmla="*/ 165 h 207"/>
              <a:gd name="T32" fmla="*/ 463 w 1552"/>
              <a:gd name="T33" fmla="*/ 161 h 207"/>
              <a:gd name="T34" fmla="*/ 493 w 1552"/>
              <a:gd name="T35" fmla="*/ 159 h 207"/>
              <a:gd name="T36" fmla="*/ 524 w 1552"/>
              <a:gd name="T37" fmla="*/ 156 h 207"/>
              <a:gd name="T38" fmla="*/ 586 w 1552"/>
              <a:gd name="T39" fmla="*/ 149 h 207"/>
              <a:gd name="T40" fmla="*/ 617 w 1552"/>
              <a:gd name="T41" fmla="*/ 145 h 207"/>
              <a:gd name="T42" fmla="*/ 648 w 1552"/>
              <a:gd name="T43" fmla="*/ 142 h 207"/>
              <a:gd name="T44" fmla="*/ 680 w 1552"/>
              <a:gd name="T45" fmla="*/ 138 h 207"/>
              <a:gd name="T46" fmla="*/ 712 w 1552"/>
              <a:gd name="T47" fmla="*/ 135 h 207"/>
              <a:gd name="T48" fmla="*/ 744 w 1552"/>
              <a:gd name="T49" fmla="*/ 131 h 207"/>
              <a:gd name="T50" fmla="*/ 775 w 1552"/>
              <a:gd name="T51" fmla="*/ 127 h 207"/>
              <a:gd name="T52" fmla="*/ 808 w 1552"/>
              <a:gd name="T53" fmla="*/ 123 h 207"/>
              <a:gd name="T54" fmla="*/ 839 w 1552"/>
              <a:gd name="T55" fmla="*/ 120 h 207"/>
              <a:gd name="T56" fmla="*/ 870 w 1552"/>
              <a:gd name="T57" fmla="*/ 115 h 207"/>
              <a:gd name="T58" fmla="*/ 902 w 1552"/>
              <a:gd name="T59" fmla="*/ 112 h 207"/>
              <a:gd name="T60" fmla="*/ 933 w 1552"/>
              <a:gd name="T61" fmla="*/ 108 h 207"/>
              <a:gd name="T62" fmla="*/ 963 w 1552"/>
              <a:gd name="T63" fmla="*/ 103 h 207"/>
              <a:gd name="T64" fmla="*/ 993 w 1552"/>
              <a:gd name="T65" fmla="*/ 100 h 207"/>
              <a:gd name="T66" fmla="*/ 1022 w 1552"/>
              <a:gd name="T67" fmla="*/ 95 h 207"/>
              <a:gd name="T68" fmla="*/ 1051 w 1552"/>
              <a:gd name="T69" fmla="*/ 92 h 207"/>
              <a:gd name="T70" fmla="*/ 1080 w 1552"/>
              <a:gd name="T71" fmla="*/ 88 h 207"/>
              <a:gd name="T72" fmla="*/ 1107 w 1552"/>
              <a:gd name="T73" fmla="*/ 84 h 207"/>
              <a:gd name="T74" fmla="*/ 1134 w 1552"/>
              <a:gd name="T75" fmla="*/ 80 h 207"/>
              <a:gd name="T76" fmla="*/ 1185 w 1552"/>
              <a:gd name="T77" fmla="*/ 72 h 207"/>
              <a:gd name="T78" fmla="*/ 1210 w 1552"/>
              <a:gd name="T79" fmla="*/ 69 h 207"/>
              <a:gd name="T80" fmla="*/ 1233 w 1552"/>
              <a:gd name="T81" fmla="*/ 65 h 207"/>
              <a:gd name="T82" fmla="*/ 1255 w 1552"/>
              <a:gd name="T83" fmla="*/ 61 h 207"/>
              <a:gd name="T84" fmla="*/ 1277 w 1552"/>
              <a:gd name="T85" fmla="*/ 57 h 207"/>
              <a:gd name="T86" fmla="*/ 1298 w 1552"/>
              <a:gd name="T87" fmla="*/ 54 h 207"/>
              <a:gd name="T88" fmla="*/ 1317 w 1552"/>
              <a:gd name="T89" fmla="*/ 50 h 207"/>
              <a:gd name="T90" fmla="*/ 1337 w 1552"/>
              <a:gd name="T91" fmla="*/ 47 h 207"/>
              <a:gd name="T92" fmla="*/ 1357 w 1552"/>
              <a:gd name="T93" fmla="*/ 43 h 207"/>
              <a:gd name="T94" fmla="*/ 1375 w 1552"/>
              <a:gd name="T95" fmla="*/ 39 h 207"/>
              <a:gd name="T96" fmla="*/ 1393 w 1552"/>
              <a:gd name="T97" fmla="*/ 35 h 207"/>
              <a:gd name="T98" fmla="*/ 1410 w 1552"/>
              <a:gd name="T99" fmla="*/ 32 h 207"/>
              <a:gd name="T100" fmla="*/ 1427 w 1552"/>
              <a:gd name="T101" fmla="*/ 28 h 207"/>
              <a:gd name="T102" fmla="*/ 1443 w 1552"/>
              <a:gd name="T103" fmla="*/ 25 h 207"/>
              <a:gd name="T104" fmla="*/ 1460 w 1552"/>
              <a:gd name="T105" fmla="*/ 21 h 207"/>
              <a:gd name="T106" fmla="*/ 1476 w 1552"/>
              <a:gd name="T107" fmla="*/ 18 h 207"/>
              <a:gd name="T108" fmla="*/ 1491 w 1552"/>
              <a:gd name="T109" fmla="*/ 14 h 207"/>
              <a:gd name="T110" fmla="*/ 1507 w 1552"/>
              <a:gd name="T111" fmla="*/ 11 h 207"/>
              <a:gd name="T112" fmla="*/ 1522 w 1552"/>
              <a:gd name="T113" fmla="*/ 7 h 207"/>
              <a:gd name="T114" fmla="*/ 1552 w 1552"/>
              <a:gd name="T115" fmla="*/ 0 h 20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52"/>
              <a:gd name="T175" fmla="*/ 0 h 207"/>
              <a:gd name="T176" fmla="*/ 1552 w 1552"/>
              <a:gd name="T177" fmla="*/ 207 h 20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52" h="207">
                <a:moveTo>
                  <a:pt x="0" y="207"/>
                </a:moveTo>
                <a:lnTo>
                  <a:pt x="29" y="204"/>
                </a:lnTo>
                <a:lnTo>
                  <a:pt x="56" y="202"/>
                </a:lnTo>
                <a:lnTo>
                  <a:pt x="85" y="198"/>
                </a:lnTo>
                <a:lnTo>
                  <a:pt x="113" y="196"/>
                </a:lnTo>
                <a:lnTo>
                  <a:pt x="142" y="194"/>
                </a:lnTo>
                <a:lnTo>
                  <a:pt x="171" y="190"/>
                </a:lnTo>
                <a:lnTo>
                  <a:pt x="199" y="188"/>
                </a:lnTo>
                <a:lnTo>
                  <a:pt x="228" y="186"/>
                </a:lnTo>
                <a:lnTo>
                  <a:pt x="257" y="182"/>
                </a:lnTo>
                <a:lnTo>
                  <a:pt x="286" y="180"/>
                </a:lnTo>
                <a:lnTo>
                  <a:pt x="315" y="176"/>
                </a:lnTo>
                <a:lnTo>
                  <a:pt x="345" y="174"/>
                </a:lnTo>
                <a:lnTo>
                  <a:pt x="374" y="171"/>
                </a:lnTo>
                <a:lnTo>
                  <a:pt x="404" y="168"/>
                </a:lnTo>
                <a:lnTo>
                  <a:pt x="433" y="165"/>
                </a:lnTo>
                <a:lnTo>
                  <a:pt x="463" y="161"/>
                </a:lnTo>
                <a:lnTo>
                  <a:pt x="493" y="159"/>
                </a:lnTo>
                <a:lnTo>
                  <a:pt x="524" y="156"/>
                </a:lnTo>
                <a:lnTo>
                  <a:pt x="586" y="149"/>
                </a:lnTo>
                <a:lnTo>
                  <a:pt x="617" y="145"/>
                </a:lnTo>
                <a:lnTo>
                  <a:pt x="648" y="142"/>
                </a:lnTo>
                <a:lnTo>
                  <a:pt x="680" y="138"/>
                </a:lnTo>
                <a:lnTo>
                  <a:pt x="712" y="135"/>
                </a:lnTo>
                <a:lnTo>
                  <a:pt x="744" y="131"/>
                </a:lnTo>
                <a:lnTo>
                  <a:pt x="775" y="127"/>
                </a:lnTo>
                <a:lnTo>
                  <a:pt x="808" y="123"/>
                </a:lnTo>
                <a:lnTo>
                  <a:pt x="839" y="120"/>
                </a:lnTo>
                <a:lnTo>
                  <a:pt x="870" y="115"/>
                </a:lnTo>
                <a:lnTo>
                  <a:pt x="902" y="112"/>
                </a:lnTo>
                <a:lnTo>
                  <a:pt x="933" y="108"/>
                </a:lnTo>
                <a:lnTo>
                  <a:pt x="963" y="103"/>
                </a:lnTo>
                <a:lnTo>
                  <a:pt x="993" y="100"/>
                </a:lnTo>
                <a:lnTo>
                  <a:pt x="1022" y="95"/>
                </a:lnTo>
                <a:lnTo>
                  <a:pt x="1051" y="92"/>
                </a:lnTo>
                <a:lnTo>
                  <a:pt x="1080" y="88"/>
                </a:lnTo>
                <a:lnTo>
                  <a:pt x="1107" y="84"/>
                </a:lnTo>
                <a:lnTo>
                  <a:pt x="1134" y="80"/>
                </a:lnTo>
                <a:lnTo>
                  <a:pt x="1185" y="72"/>
                </a:lnTo>
                <a:lnTo>
                  <a:pt x="1210" y="69"/>
                </a:lnTo>
                <a:lnTo>
                  <a:pt x="1233" y="65"/>
                </a:lnTo>
                <a:lnTo>
                  <a:pt x="1255" y="61"/>
                </a:lnTo>
                <a:lnTo>
                  <a:pt x="1277" y="57"/>
                </a:lnTo>
                <a:lnTo>
                  <a:pt x="1298" y="54"/>
                </a:lnTo>
                <a:lnTo>
                  <a:pt x="1317" y="50"/>
                </a:lnTo>
                <a:lnTo>
                  <a:pt x="1337" y="47"/>
                </a:lnTo>
                <a:lnTo>
                  <a:pt x="1357" y="43"/>
                </a:lnTo>
                <a:lnTo>
                  <a:pt x="1375" y="39"/>
                </a:lnTo>
                <a:lnTo>
                  <a:pt x="1393" y="35"/>
                </a:lnTo>
                <a:lnTo>
                  <a:pt x="1410" y="32"/>
                </a:lnTo>
                <a:lnTo>
                  <a:pt x="1427" y="28"/>
                </a:lnTo>
                <a:lnTo>
                  <a:pt x="1443" y="25"/>
                </a:lnTo>
                <a:lnTo>
                  <a:pt x="1460" y="21"/>
                </a:lnTo>
                <a:lnTo>
                  <a:pt x="1476" y="18"/>
                </a:lnTo>
                <a:lnTo>
                  <a:pt x="1491" y="14"/>
                </a:lnTo>
                <a:lnTo>
                  <a:pt x="1507" y="11"/>
                </a:lnTo>
                <a:lnTo>
                  <a:pt x="1522" y="7"/>
                </a:lnTo>
                <a:lnTo>
                  <a:pt x="1552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9"/>
          <p:cNvSpPr>
            <a:spLocks noChangeAspect="1" noChangeShapeType="1"/>
          </p:cNvSpPr>
          <p:nvPr/>
        </p:nvSpPr>
        <p:spPr bwMode="auto">
          <a:xfrm rot="120000">
            <a:off x="2879725" y="2967038"/>
            <a:ext cx="9525" cy="239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20"/>
          <p:cNvSpPr>
            <a:spLocks noChangeAspect="1" noChangeShapeType="1"/>
          </p:cNvSpPr>
          <p:nvPr/>
        </p:nvSpPr>
        <p:spPr bwMode="auto">
          <a:xfrm rot="120000">
            <a:off x="3395663" y="2970213"/>
            <a:ext cx="7937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21"/>
          <p:cNvSpPr>
            <a:spLocks noChangeAspect="1" noChangeShapeType="1"/>
          </p:cNvSpPr>
          <p:nvPr/>
        </p:nvSpPr>
        <p:spPr bwMode="auto">
          <a:xfrm rot="120000">
            <a:off x="3908425" y="2970213"/>
            <a:ext cx="9525" cy="239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2"/>
          <p:cNvSpPr>
            <a:spLocks noChangeAspect="1" noChangeShapeType="1"/>
          </p:cNvSpPr>
          <p:nvPr/>
        </p:nvSpPr>
        <p:spPr bwMode="auto">
          <a:xfrm rot="120000">
            <a:off x="4427538" y="2974975"/>
            <a:ext cx="7937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Text Box 23"/>
          <p:cNvSpPr txBox="1">
            <a:spLocks noChangeArrowheads="1"/>
          </p:cNvSpPr>
          <p:nvPr/>
        </p:nvSpPr>
        <p:spPr bwMode="auto">
          <a:xfrm>
            <a:off x="4468813" y="1884363"/>
            <a:ext cx="388937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Pitch </a:t>
            </a:r>
          </a:p>
          <a:p>
            <a:pPr algn="ctr"/>
            <a:r>
              <a:rPr lang="en-US" sz="600"/>
              <a:t>Pine </a:t>
            </a:r>
          </a:p>
          <a:p>
            <a:pPr algn="ctr"/>
            <a:r>
              <a:rPr lang="en-US" sz="600"/>
              <a:t>Heath</a:t>
            </a:r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1946275" y="2740025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1500</a:t>
            </a: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1946275" y="24653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2000</a:t>
            </a:r>
          </a:p>
        </p:txBody>
      </p:sp>
      <p:sp>
        <p:nvSpPr>
          <p:cNvPr id="12312" name="Text Box 26"/>
          <p:cNvSpPr txBox="1">
            <a:spLocks noChangeArrowheads="1"/>
          </p:cNvSpPr>
          <p:nvPr/>
        </p:nvSpPr>
        <p:spPr bwMode="auto">
          <a:xfrm>
            <a:off x="1946275" y="2200275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2500</a:t>
            </a:r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1946275" y="1927225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3000</a:t>
            </a:r>
          </a:p>
        </p:txBody>
      </p:sp>
      <p:sp>
        <p:nvSpPr>
          <p:cNvPr id="12314" name="Text Box 28"/>
          <p:cNvSpPr txBox="1">
            <a:spLocks noChangeArrowheads="1"/>
          </p:cNvSpPr>
          <p:nvPr/>
        </p:nvSpPr>
        <p:spPr bwMode="auto">
          <a:xfrm>
            <a:off x="1946275" y="164465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3500</a:t>
            </a:r>
          </a:p>
        </p:txBody>
      </p:sp>
      <p:sp>
        <p:nvSpPr>
          <p:cNvPr id="12315" name="Text Box 29"/>
          <p:cNvSpPr txBox="1">
            <a:spLocks noChangeArrowheads="1"/>
          </p:cNvSpPr>
          <p:nvPr/>
        </p:nvSpPr>
        <p:spPr bwMode="auto">
          <a:xfrm>
            <a:off x="1946275" y="137953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4000</a:t>
            </a:r>
          </a:p>
        </p:txBody>
      </p:sp>
      <p:sp>
        <p:nvSpPr>
          <p:cNvPr id="12316" name="Text Box 30"/>
          <p:cNvSpPr txBox="1">
            <a:spLocks noChangeArrowheads="1"/>
          </p:cNvSpPr>
          <p:nvPr/>
        </p:nvSpPr>
        <p:spPr bwMode="auto">
          <a:xfrm>
            <a:off x="1946275" y="107950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4500</a:t>
            </a:r>
          </a:p>
        </p:txBody>
      </p:sp>
      <p:sp>
        <p:nvSpPr>
          <p:cNvPr id="12317" name="Text Box 31"/>
          <p:cNvSpPr txBox="1">
            <a:spLocks noChangeArrowheads="1"/>
          </p:cNvSpPr>
          <p:nvPr/>
        </p:nvSpPr>
        <p:spPr bwMode="auto">
          <a:xfrm>
            <a:off x="1946275" y="8143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5000</a:t>
            </a:r>
          </a:p>
        </p:txBody>
      </p:sp>
      <p:sp>
        <p:nvSpPr>
          <p:cNvPr id="12318" name="Text Box 32"/>
          <p:cNvSpPr txBox="1">
            <a:spLocks noChangeArrowheads="1"/>
          </p:cNvSpPr>
          <p:nvPr/>
        </p:nvSpPr>
        <p:spPr bwMode="auto">
          <a:xfrm>
            <a:off x="1946275" y="54133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5500</a:t>
            </a:r>
          </a:p>
        </p:txBody>
      </p:sp>
      <p:sp>
        <p:nvSpPr>
          <p:cNvPr id="12319" name="Text Box 33"/>
          <p:cNvSpPr txBox="1">
            <a:spLocks noChangeArrowheads="1"/>
          </p:cNvSpPr>
          <p:nvPr/>
        </p:nvSpPr>
        <p:spPr bwMode="auto">
          <a:xfrm>
            <a:off x="1946275" y="2682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6000</a:t>
            </a:r>
          </a:p>
        </p:txBody>
      </p:sp>
      <p:sp>
        <p:nvSpPr>
          <p:cNvPr id="12320" name="Text Box 34"/>
          <p:cNvSpPr txBox="1">
            <a:spLocks noChangeArrowheads="1"/>
          </p:cNvSpPr>
          <p:nvPr/>
        </p:nvSpPr>
        <p:spPr bwMode="auto">
          <a:xfrm>
            <a:off x="1946275" y="11113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6500</a:t>
            </a:r>
          </a:p>
        </p:txBody>
      </p:sp>
      <p:sp>
        <p:nvSpPr>
          <p:cNvPr id="12321" name="Text Box 35"/>
          <p:cNvSpPr txBox="1">
            <a:spLocks noChangeArrowheads="1"/>
          </p:cNvSpPr>
          <p:nvPr/>
        </p:nvSpPr>
        <p:spPr bwMode="auto">
          <a:xfrm>
            <a:off x="4449763" y="2600325"/>
            <a:ext cx="4413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Virginia</a:t>
            </a:r>
          </a:p>
          <a:p>
            <a:pPr algn="ctr"/>
            <a:r>
              <a:rPr lang="en-US" sz="600"/>
              <a:t>Pine </a:t>
            </a:r>
          </a:p>
          <a:p>
            <a:pPr algn="ctr"/>
            <a:r>
              <a:rPr lang="en-US" sz="600"/>
              <a:t>Forest</a:t>
            </a:r>
          </a:p>
        </p:txBody>
      </p:sp>
      <p:sp>
        <p:nvSpPr>
          <p:cNvPr id="12322" name="Text Box 36"/>
          <p:cNvSpPr txBox="1">
            <a:spLocks noChangeArrowheads="1"/>
          </p:cNvSpPr>
          <p:nvPr/>
        </p:nvSpPr>
        <p:spPr bwMode="auto">
          <a:xfrm>
            <a:off x="4391025" y="1328738"/>
            <a:ext cx="5635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Table </a:t>
            </a:r>
          </a:p>
          <a:p>
            <a:pPr algn="ctr"/>
            <a:r>
              <a:rPr lang="en-US" sz="600"/>
              <a:t>Mountain</a:t>
            </a:r>
          </a:p>
          <a:p>
            <a:pPr algn="ctr"/>
            <a:r>
              <a:rPr lang="en-US" sz="600"/>
              <a:t>Pine Heath</a:t>
            </a:r>
          </a:p>
        </p:txBody>
      </p:sp>
      <p:sp>
        <p:nvSpPr>
          <p:cNvPr id="12323" name="Text Box 37"/>
          <p:cNvSpPr txBox="1">
            <a:spLocks noChangeArrowheads="1"/>
          </p:cNvSpPr>
          <p:nvPr/>
        </p:nvSpPr>
        <p:spPr bwMode="auto">
          <a:xfrm rot="-5400000">
            <a:off x="4600575" y="620713"/>
            <a:ext cx="6000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Grassy Bald</a:t>
            </a:r>
          </a:p>
        </p:txBody>
      </p:sp>
      <p:sp>
        <p:nvSpPr>
          <p:cNvPr id="12324" name="Text Box 38"/>
          <p:cNvSpPr txBox="1">
            <a:spLocks noChangeArrowheads="1"/>
          </p:cNvSpPr>
          <p:nvPr/>
        </p:nvSpPr>
        <p:spPr bwMode="auto">
          <a:xfrm rot="-5400000">
            <a:off x="4356100" y="758825"/>
            <a:ext cx="727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White Oak-</a:t>
            </a:r>
          </a:p>
          <a:p>
            <a:pPr algn="ctr"/>
            <a:r>
              <a:rPr lang="en-US" sz="600"/>
              <a:t>Chestnut Forest</a:t>
            </a:r>
          </a:p>
        </p:txBody>
      </p:sp>
      <p:sp>
        <p:nvSpPr>
          <p:cNvPr id="12325" name="Freeform 39"/>
          <p:cNvSpPr>
            <a:spLocks noChangeAspect="1"/>
          </p:cNvSpPr>
          <p:nvPr/>
        </p:nvSpPr>
        <p:spPr bwMode="auto">
          <a:xfrm rot="120000">
            <a:off x="4262438" y="642938"/>
            <a:ext cx="415925" cy="1014412"/>
          </a:xfrm>
          <a:custGeom>
            <a:avLst/>
            <a:gdLst>
              <a:gd name="T0" fmla="*/ 7 w 837"/>
              <a:gd name="T1" fmla="*/ 2192 h 2202"/>
              <a:gd name="T2" fmla="*/ 4 w 837"/>
              <a:gd name="T3" fmla="*/ 2171 h 2202"/>
              <a:gd name="T4" fmla="*/ 3 w 837"/>
              <a:gd name="T5" fmla="*/ 2150 h 2202"/>
              <a:gd name="T6" fmla="*/ 2 w 837"/>
              <a:gd name="T7" fmla="*/ 2129 h 2202"/>
              <a:gd name="T8" fmla="*/ 1 w 837"/>
              <a:gd name="T9" fmla="*/ 2108 h 2202"/>
              <a:gd name="T10" fmla="*/ 0 w 837"/>
              <a:gd name="T11" fmla="*/ 2086 h 2202"/>
              <a:gd name="T12" fmla="*/ 0 w 837"/>
              <a:gd name="T13" fmla="*/ 2063 h 2202"/>
              <a:gd name="T14" fmla="*/ 0 w 837"/>
              <a:gd name="T15" fmla="*/ 2040 h 2202"/>
              <a:gd name="T16" fmla="*/ 0 w 837"/>
              <a:gd name="T17" fmla="*/ 2016 h 2202"/>
              <a:gd name="T18" fmla="*/ 2 w 837"/>
              <a:gd name="T19" fmla="*/ 1979 h 2202"/>
              <a:gd name="T20" fmla="*/ 6 w 837"/>
              <a:gd name="T21" fmla="*/ 1952 h 2202"/>
              <a:gd name="T22" fmla="*/ 9 w 837"/>
              <a:gd name="T23" fmla="*/ 1923 h 2202"/>
              <a:gd name="T24" fmla="*/ 14 w 837"/>
              <a:gd name="T25" fmla="*/ 1894 h 2202"/>
              <a:gd name="T26" fmla="*/ 19 w 837"/>
              <a:gd name="T27" fmla="*/ 1862 h 2202"/>
              <a:gd name="T28" fmla="*/ 28 w 837"/>
              <a:gd name="T29" fmla="*/ 1828 h 2202"/>
              <a:gd name="T30" fmla="*/ 37 w 837"/>
              <a:gd name="T31" fmla="*/ 1792 h 2202"/>
              <a:gd name="T32" fmla="*/ 47 w 837"/>
              <a:gd name="T33" fmla="*/ 1753 h 2202"/>
              <a:gd name="T34" fmla="*/ 60 w 837"/>
              <a:gd name="T35" fmla="*/ 1710 h 2202"/>
              <a:gd name="T36" fmla="*/ 75 w 837"/>
              <a:gd name="T37" fmla="*/ 1665 h 2202"/>
              <a:gd name="T38" fmla="*/ 103 w 837"/>
              <a:gd name="T39" fmla="*/ 1589 h 2202"/>
              <a:gd name="T40" fmla="*/ 124 w 837"/>
              <a:gd name="T41" fmla="*/ 1535 h 2202"/>
              <a:gd name="T42" fmla="*/ 147 w 837"/>
              <a:gd name="T43" fmla="*/ 1478 h 2202"/>
              <a:gd name="T44" fmla="*/ 172 w 837"/>
              <a:gd name="T45" fmla="*/ 1418 h 2202"/>
              <a:gd name="T46" fmla="*/ 198 w 837"/>
              <a:gd name="T47" fmla="*/ 1355 h 2202"/>
              <a:gd name="T48" fmla="*/ 227 w 837"/>
              <a:gd name="T49" fmla="*/ 1293 h 2202"/>
              <a:gd name="T50" fmla="*/ 254 w 837"/>
              <a:gd name="T51" fmla="*/ 1228 h 2202"/>
              <a:gd name="T52" fmla="*/ 285 w 837"/>
              <a:gd name="T53" fmla="*/ 1164 h 2202"/>
              <a:gd name="T54" fmla="*/ 315 w 837"/>
              <a:gd name="T55" fmla="*/ 1100 h 2202"/>
              <a:gd name="T56" fmla="*/ 361 w 837"/>
              <a:gd name="T57" fmla="*/ 1005 h 2202"/>
              <a:gd name="T58" fmla="*/ 391 w 837"/>
              <a:gd name="T59" fmla="*/ 945 h 2202"/>
              <a:gd name="T60" fmla="*/ 421 w 837"/>
              <a:gd name="T61" fmla="*/ 886 h 2202"/>
              <a:gd name="T62" fmla="*/ 451 w 837"/>
              <a:gd name="T63" fmla="*/ 828 h 2202"/>
              <a:gd name="T64" fmla="*/ 480 w 837"/>
              <a:gd name="T65" fmla="*/ 771 h 2202"/>
              <a:gd name="T66" fmla="*/ 509 w 837"/>
              <a:gd name="T67" fmla="*/ 717 h 2202"/>
              <a:gd name="T68" fmla="*/ 537 w 837"/>
              <a:gd name="T69" fmla="*/ 664 h 2202"/>
              <a:gd name="T70" fmla="*/ 565 w 837"/>
              <a:gd name="T71" fmla="*/ 611 h 2202"/>
              <a:gd name="T72" fmla="*/ 591 w 837"/>
              <a:gd name="T73" fmla="*/ 559 h 2202"/>
              <a:gd name="T74" fmla="*/ 617 w 837"/>
              <a:gd name="T75" fmla="*/ 509 h 2202"/>
              <a:gd name="T76" fmla="*/ 653 w 837"/>
              <a:gd name="T77" fmla="*/ 435 h 2202"/>
              <a:gd name="T78" fmla="*/ 675 w 837"/>
              <a:gd name="T79" fmla="*/ 388 h 2202"/>
              <a:gd name="T80" fmla="*/ 697 w 837"/>
              <a:gd name="T81" fmla="*/ 340 h 2202"/>
              <a:gd name="T82" fmla="*/ 718 w 837"/>
              <a:gd name="T83" fmla="*/ 294 h 2202"/>
              <a:gd name="T84" fmla="*/ 737 w 837"/>
              <a:gd name="T85" fmla="*/ 248 h 2202"/>
              <a:gd name="T86" fmla="*/ 756 w 837"/>
              <a:gd name="T87" fmla="*/ 201 h 2202"/>
              <a:gd name="T88" fmla="*/ 774 w 837"/>
              <a:gd name="T89" fmla="*/ 156 h 2202"/>
              <a:gd name="T90" fmla="*/ 793 w 837"/>
              <a:gd name="T91" fmla="*/ 111 h 2202"/>
              <a:gd name="T92" fmla="*/ 810 w 837"/>
              <a:gd name="T93" fmla="*/ 67 h 2202"/>
              <a:gd name="T94" fmla="*/ 837 w 837"/>
              <a:gd name="T95" fmla="*/ 0 h 22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37"/>
              <a:gd name="T145" fmla="*/ 0 h 2202"/>
              <a:gd name="T146" fmla="*/ 837 w 837"/>
              <a:gd name="T147" fmla="*/ 2202 h 220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37" h="2202">
                <a:moveTo>
                  <a:pt x="8" y="2202"/>
                </a:moveTo>
                <a:lnTo>
                  <a:pt x="7" y="2192"/>
                </a:lnTo>
                <a:lnTo>
                  <a:pt x="6" y="2181"/>
                </a:lnTo>
                <a:lnTo>
                  <a:pt x="4" y="2171"/>
                </a:lnTo>
                <a:lnTo>
                  <a:pt x="4" y="2160"/>
                </a:lnTo>
                <a:lnTo>
                  <a:pt x="3" y="2150"/>
                </a:lnTo>
                <a:lnTo>
                  <a:pt x="2" y="2140"/>
                </a:lnTo>
                <a:lnTo>
                  <a:pt x="2" y="2129"/>
                </a:lnTo>
                <a:lnTo>
                  <a:pt x="1" y="2119"/>
                </a:lnTo>
                <a:lnTo>
                  <a:pt x="1" y="2108"/>
                </a:lnTo>
                <a:lnTo>
                  <a:pt x="0" y="2097"/>
                </a:lnTo>
                <a:lnTo>
                  <a:pt x="0" y="2086"/>
                </a:lnTo>
                <a:lnTo>
                  <a:pt x="0" y="2075"/>
                </a:lnTo>
                <a:lnTo>
                  <a:pt x="0" y="2063"/>
                </a:lnTo>
                <a:lnTo>
                  <a:pt x="0" y="2052"/>
                </a:lnTo>
                <a:lnTo>
                  <a:pt x="0" y="2040"/>
                </a:lnTo>
                <a:lnTo>
                  <a:pt x="0" y="2028"/>
                </a:lnTo>
                <a:lnTo>
                  <a:pt x="0" y="2016"/>
                </a:lnTo>
                <a:lnTo>
                  <a:pt x="1" y="2004"/>
                </a:lnTo>
                <a:lnTo>
                  <a:pt x="2" y="1979"/>
                </a:lnTo>
                <a:lnTo>
                  <a:pt x="4" y="1965"/>
                </a:lnTo>
                <a:lnTo>
                  <a:pt x="6" y="1952"/>
                </a:lnTo>
                <a:lnTo>
                  <a:pt x="7" y="1938"/>
                </a:lnTo>
                <a:lnTo>
                  <a:pt x="9" y="1923"/>
                </a:lnTo>
                <a:lnTo>
                  <a:pt x="11" y="1909"/>
                </a:lnTo>
                <a:lnTo>
                  <a:pt x="14" y="1894"/>
                </a:lnTo>
                <a:lnTo>
                  <a:pt x="16" y="1878"/>
                </a:lnTo>
                <a:lnTo>
                  <a:pt x="19" y="1862"/>
                </a:lnTo>
                <a:lnTo>
                  <a:pt x="23" y="1845"/>
                </a:lnTo>
                <a:lnTo>
                  <a:pt x="28" y="1828"/>
                </a:lnTo>
                <a:lnTo>
                  <a:pt x="31" y="1811"/>
                </a:lnTo>
                <a:lnTo>
                  <a:pt x="37" y="1792"/>
                </a:lnTo>
                <a:lnTo>
                  <a:pt x="41" y="1772"/>
                </a:lnTo>
                <a:lnTo>
                  <a:pt x="47" y="1753"/>
                </a:lnTo>
                <a:lnTo>
                  <a:pt x="53" y="1732"/>
                </a:lnTo>
                <a:lnTo>
                  <a:pt x="60" y="1710"/>
                </a:lnTo>
                <a:lnTo>
                  <a:pt x="68" y="1688"/>
                </a:lnTo>
                <a:lnTo>
                  <a:pt x="75" y="1665"/>
                </a:lnTo>
                <a:lnTo>
                  <a:pt x="92" y="1616"/>
                </a:lnTo>
                <a:lnTo>
                  <a:pt x="103" y="1589"/>
                </a:lnTo>
                <a:lnTo>
                  <a:pt x="113" y="1563"/>
                </a:lnTo>
                <a:lnTo>
                  <a:pt x="124" y="1535"/>
                </a:lnTo>
                <a:lnTo>
                  <a:pt x="135" y="1507"/>
                </a:lnTo>
                <a:lnTo>
                  <a:pt x="147" y="1478"/>
                </a:lnTo>
                <a:lnTo>
                  <a:pt x="160" y="1448"/>
                </a:lnTo>
                <a:lnTo>
                  <a:pt x="172" y="1418"/>
                </a:lnTo>
                <a:lnTo>
                  <a:pt x="185" y="1387"/>
                </a:lnTo>
                <a:lnTo>
                  <a:pt x="198" y="1355"/>
                </a:lnTo>
                <a:lnTo>
                  <a:pt x="212" y="1324"/>
                </a:lnTo>
                <a:lnTo>
                  <a:pt x="227" y="1293"/>
                </a:lnTo>
                <a:lnTo>
                  <a:pt x="241" y="1260"/>
                </a:lnTo>
                <a:lnTo>
                  <a:pt x="254" y="1228"/>
                </a:lnTo>
                <a:lnTo>
                  <a:pt x="270" y="1197"/>
                </a:lnTo>
                <a:lnTo>
                  <a:pt x="285" y="1164"/>
                </a:lnTo>
                <a:lnTo>
                  <a:pt x="300" y="1132"/>
                </a:lnTo>
                <a:lnTo>
                  <a:pt x="315" y="1100"/>
                </a:lnTo>
                <a:lnTo>
                  <a:pt x="330" y="1068"/>
                </a:lnTo>
                <a:lnTo>
                  <a:pt x="361" y="1005"/>
                </a:lnTo>
                <a:lnTo>
                  <a:pt x="376" y="975"/>
                </a:lnTo>
                <a:lnTo>
                  <a:pt x="391" y="945"/>
                </a:lnTo>
                <a:lnTo>
                  <a:pt x="406" y="915"/>
                </a:lnTo>
                <a:lnTo>
                  <a:pt x="421" y="886"/>
                </a:lnTo>
                <a:lnTo>
                  <a:pt x="436" y="857"/>
                </a:lnTo>
                <a:lnTo>
                  <a:pt x="451" y="828"/>
                </a:lnTo>
                <a:lnTo>
                  <a:pt x="466" y="800"/>
                </a:lnTo>
                <a:lnTo>
                  <a:pt x="480" y="771"/>
                </a:lnTo>
                <a:lnTo>
                  <a:pt x="495" y="745"/>
                </a:lnTo>
                <a:lnTo>
                  <a:pt x="509" y="717"/>
                </a:lnTo>
                <a:lnTo>
                  <a:pt x="523" y="690"/>
                </a:lnTo>
                <a:lnTo>
                  <a:pt x="537" y="664"/>
                </a:lnTo>
                <a:lnTo>
                  <a:pt x="551" y="637"/>
                </a:lnTo>
                <a:lnTo>
                  <a:pt x="565" y="611"/>
                </a:lnTo>
                <a:lnTo>
                  <a:pt x="578" y="585"/>
                </a:lnTo>
                <a:lnTo>
                  <a:pt x="591" y="559"/>
                </a:lnTo>
                <a:lnTo>
                  <a:pt x="604" y="535"/>
                </a:lnTo>
                <a:lnTo>
                  <a:pt x="617" y="509"/>
                </a:lnTo>
                <a:lnTo>
                  <a:pt x="641" y="460"/>
                </a:lnTo>
                <a:lnTo>
                  <a:pt x="653" y="435"/>
                </a:lnTo>
                <a:lnTo>
                  <a:pt x="664" y="412"/>
                </a:lnTo>
                <a:lnTo>
                  <a:pt x="675" y="388"/>
                </a:lnTo>
                <a:lnTo>
                  <a:pt x="686" y="364"/>
                </a:lnTo>
                <a:lnTo>
                  <a:pt x="697" y="340"/>
                </a:lnTo>
                <a:lnTo>
                  <a:pt x="707" y="317"/>
                </a:lnTo>
                <a:lnTo>
                  <a:pt x="718" y="294"/>
                </a:lnTo>
                <a:lnTo>
                  <a:pt x="727" y="271"/>
                </a:lnTo>
                <a:lnTo>
                  <a:pt x="737" y="248"/>
                </a:lnTo>
                <a:lnTo>
                  <a:pt x="747" y="224"/>
                </a:lnTo>
                <a:lnTo>
                  <a:pt x="756" y="201"/>
                </a:lnTo>
                <a:lnTo>
                  <a:pt x="765" y="179"/>
                </a:lnTo>
                <a:lnTo>
                  <a:pt x="774" y="156"/>
                </a:lnTo>
                <a:lnTo>
                  <a:pt x="784" y="134"/>
                </a:lnTo>
                <a:lnTo>
                  <a:pt x="793" y="111"/>
                </a:lnTo>
                <a:lnTo>
                  <a:pt x="801" y="89"/>
                </a:lnTo>
                <a:lnTo>
                  <a:pt x="810" y="67"/>
                </a:lnTo>
                <a:lnTo>
                  <a:pt x="820" y="45"/>
                </a:lnTo>
                <a:lnTo>
                  <a:pt x="83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6" name="Freeform 40"/>
          <p:cNvSpPr>
            <a:spLocks noChangeAspect="1"/>
          </p:cNvSpPr>
          <p:nvPr/>
        </p:nvSpPr>
        <p:spPr bwMode="auto">
          <a:xfrm rot="120000">
            <a:off x="4794250" y="636588"/>
            <a:ext cx="171450" cy="628650"/>
          </a:xfrm>
          <a:custGeom>
            <a:avLst/>
            <a:gdLst>
              <a:gd name="T0" fmla="*/ 345 w 345"/>
              <a:gd name="T1" fmla="*/ 1367 h 1367"/>
              <a:gd name="T2" fmla="*/ 338 w 345"/>
              <a:gd name="T3" fmla="*/ 1350 h 1367"/>
              <a:gd name="T4" fmla="*/ 330 w 345"/>
              <a:gd name="T5" fmla="*/ 1333 h 1367"/>
              <a:gd name="T6" fmla="*/ 323 w 345"/>
              <a:gd name="T7" fmla="*/ 1316 h 1367"/>
              <a:gd name="T8" fmla="*/ 315 w 345"/>
              <a:gd name="T9" fmla="*/ 1299 h 1367"/>
              <a:gd name="T10" fmla="*/ 308 w 345"/>
              <a:gd name="T11" fmla="*/ 1281 h 1367"/>
              <a:gd name="T12" fmla="*/ 300 w 345"/>
              <a:gd name="T13" fmla="*/ 1264 h 1367"/>
              <a:gd name="T14" fmla="*/ 293 w 345"/>
              <a:gd name="T15" fmla="*/ 1246 h 1367"/>
              <a:gd name="T16" fmla="*/ 285 w 345"/>
              <a:gd name="T17" fmla="*/ 1229 h 1367"/>
              <a:gd name="T18" fmla="*/ 278 w 345"/>
              <a:gd name="T19" fmla="*/ 1211 h 1367"/>
              <a:gd name="T20" fmla="*/ 270 w 345"/>
              <a:gd name="T21" fmla="*/ 1192 h 1367"/>
              <a:gd name="T22" fmla="*/ 263 w 345"/>
              <a:gd name="T23" fmla="*/ 1173 h 1367"/>
              <a:gd name="T24" fmla="*/ 256 w 345"/>
              <a:gd name="T25" fmla="*/ 1155 h 1367"/>
              <a:gd name="T26" fmla="*/ 248 w 345"/>
              <a:gd name="T27" fmla="*/ 1135 h 1367"/>
              <a:gd name="T28" fmla="*/ 241 w 345"/>
              <a:gd name="T29" fmla="*/ 1116 h 1367"/>
              <a:gd name="T30" fmla="*/ 234 w 345"/>
              <a:gd name="T31" fmla="*/ 1095 h 1367"/>
              <a:gd name="T32" fmla="*/ 227 w 345"/>
              <a:gd name="T33" fmla="*/ 1075 h 1367"/>
              <a:gd name="T34" fmla="*/ 220 w 345"/>
              <a:gd name="T35" fmla="*/ 1053 h 1367"/>
              <a:gd name="T36" fmla="*/ 213 w 345"/>
              <a:gd name="T37" fmla="*/ 1031 h 1367"/>
              <a:gd name="T38" fmla="*/ 199 w 345"/>
              <a:gd name="T39" fmla="*/ 986 h 1367"/>
              <a:gd name="T40" fmla="*/ 192 w 345"/>
              <a:gd name="T41" fmla="*/ 961 h 1367"/>
              <a:gd name="T42" fmla="*/ 186 w 345"/>
              <a:gd name="T43" fmla="*/ 937 h 1367"/>
              <a:gd name="T44" fmla="*/ 180 w 345"/>
              <a:gd name="T45" fmla="*/ 913 h 1367"/>
              <a:gd name="T46" fmla="*/ 174 w 345"/>
              <a:gd name="T47" fmla="*/ 887 h 1367"/>
              <a:gd name="T48" fmla="*/ 167 w 345"/>
              <a:gd name="T49" fmla="*/ 862 h 1367"/>
              <a:gd name="T50" fmla="*/ 161 w 345"/>
              <a:gd name="T51" fmla="*/ 835 h 1367"/>
              <a:gd name="T52" fmla="*/ 154 w 345"/>
              <a:gd name="T53" fmla="*/ 809 h 1367"/>
              <a:gd name="T54" fmla="*/ 148 w 345"/>
              <a:gd name="T55" fmla="*/ 782 h 1367"/>
              <a:gd name="T56" fmla="*/ 142 w 345"/>
              <a:gd name="T57" fmla="*/ 755 h 1367"/>
              <a:gd name="T58" fmla="*/ 137 w 345"/>
              <a:gd name="T59" fmla="*/ 727 h 1367"/>
              <a:gd name="T60" fmla="*/ 131 w 345"/>
              <a:gd name="T61" fmla="*/ 701 h 1367"/>
              <a:gd name="T62" fmla="*/ 125 w 345"/>
              <a:gd name="T63" fmla="*/ 673 h 1367"/>
              <a:gd name="T64" fmla="*/ 119 w 345"/>
              <a:gd name="T65" fmla="*/ 645 h 1367"/>
              <a:gd name="T66" fmla="*/ 114 w 345"/>
              <a:gd name="T67" fmla="*/ 619 h 1367"/>
              <a:gd name="T68" fmla="*/ 109 w 345"/>
              <a:gd name="T69" fmla="*/ 591 h 1367"/>
              <a:gd name="T70" fmla="*/ 103 w 345"/>
              <a:gd name="T71" fmla="*/ 564 h 1367"/>
              <a:gd name="T72" fmla="*/ 98 w 345"/>
              <a:gd name="T73" fmla="*/ 537 h 1367"/>
              <a:gd name="T74" fmla="*/ 93 w 345"/>
              <a:gd name="T75" fmla="*/ 511 h 1367"/>
              <a:gd name="T76" fmla="*/ 83 w 345"/>
              <a:gd name="T77" fmla="*/ 459 h 1367"/>
              <a:gd name="T78" fmla="*/ 79 w 345"/>
              <a:gd name="T79" fmla="*/ 433 h 1367"/>
              <a:gd name="T80" fmla="*/ 74 w 345"/>
              <a:gd name="T81" fmla="*/ 408 h 1367"/>
              <a:gd name="T82" fmla="*/ 70 w 345"/>
              <a:gd name="T83" fmla="*/ 383 h 1367"/>
              <a:gd name="T84" fmla="*/ 65 w 345"/>
              <a:gd name="T85" fmla="*/ 358 h 1367"/>
              <a:gd name="T86" fmla="*/ 60 w 345"/>
              <a:gd name="T87" fmla="*/ 335 h 1367"/>
              <a:gd name="T88" fmla="*/ 56 w 345"/>
              <a:gd name="T89" fmla="*/ 310 h 1367"/>
              <a:gd name="T90" fmla="*/ 52 w 345"/>
              <a:gd name="T91" fmla="*/ 287 h 1367"/>
              <a:gd name="T92" fmla="*/ 48 w 345"/>
              <a:gd name="T93" fmla="*/ 264 h 1367"/>
              <a:gd name="T94" fmla="*/ 43 w 345"/>
              <a:gd name="T95" fmla="*/ 241 h 1367"/>
              <a:gd name="T96" fmla="*/ 39 w 345"/>
              <a:gd name="T97" fmla="*/ 219 h 1367"/>
              <a:gd name="T98" fmla="*/ 35 w 345"/>
              <a:gd name="T99" fmla="*/ 196 h 1367"/>
              <a:gd name="T100" fmla="*/ 31 w 345"/>
              <a:gd name="T101" fmla="*/ 174 h 1367"/>
              <a:gd name="T102" fmla="*/ 27 w 345"/>
              <a:gd name="T103" fmla="*/ 152 h 1367"/>
              <a:gd name="T104" fmla="*/ 23 w 345"/>
              <a:gd name="T105" fmla="*/ 130 h 1367"/>
              <a:gd name="T106" fmla="*/ 20 w 345"/>
              <a:gd name="T107" fmla="*/ 108 h 1367"/>
              <a:gd name="T108" fmla="*/ 15 w 345"/>
              <a:gd name="T109" fmla="*/ 87 h 1367"/>
              <a:gd name="T110" fmla="*/ 12 w 345"/>
              <a:gd name="T111" fmla="*/ 65 h 1367"/>
              <a:gd name="T112" fmla="*/ 8 w 345"/>
              <a:gd name="T113" fmla="*/ 43 h 1367"/>
              <a:gd name="T114" fmla="*/ 0 w 345"/>
              <a:gd name="T115" fmla="*/ 0 h 136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45"/>
              <a:gd name="T175" fmla="*/ 0 h 1367"/>
              <a:gd name="T176" fmla="*/ 345 w 345"/>
              <a:gd name="T177" fmla="*/ 1367 h 136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45" h="1367">
                <a:moveTo>
                  <a:pt x="345" y="1367"/>
                </a:moveTo>
                <a:lnTo>
                  <a:pt x="338" y="1350"/>
                </a:lnTo>
                <a:lnTo>
                  <a:pt x="330" y="1333"/>
                </a:lnTo>
                <a:lnTo>
                  <a:pt x="323" y="1316"/>
                </a:lnTo>
                <a:lnTo>
                  <a:pt x="315" y="1299"/>
                </a:lnTo>
                <a:lnTo>
                  <a:pt x="308" y="1281"/>
                </a:lnTo>
                <a:lnTo>
                  <a:pt x="300" y="1264"/>
                </a:lnTo>
                <a:lnTo>
                  <a:pt x="293" y="1246"/>
                </a:lnTo>
                <a:lnTo>
                  <a:pt x="285" y="1229"/>
                </a:lnTo>
                <a:lnTo>
                  <a:pt x="278" y="1211"/>
                </a:lnTo>
                <a:lnTo>
                  <a:pt x="270" y="1192"/>
                </a:lnTo>
                <a:lnTo>
                  <a:pt x="263" y="1173"/>
                </a:lnTo>
                <a:lnTo>
                  <a:pt x="256" y="1155"/>
                </a:lnTo>
                <a:lnTo>
                  <a:pt x="248" y="1135"/>
                </a:lnTo>
                <a:lnTo>
                  <a:pt x="241" y="1116"/>
                </a:lnTo>
                <a:lnTo>
                  <a:pt x="234" y="1095"/>
                </a:lnTo>
                <a:lnTo>
                  <a:pt x="227" y="1075"/>
                </a:lnTo>
                <a:lnTo>
                  <a:pt x="220" y="1053"/>
                </a:lnTo>
                <a:lnTo>
                  <a:pt x="213" y="1031"/>
                </a:lnTo>
                <a:lnTo>
                  <a:pt x="199" y="986"/>
                </a:lnTo>
                <a:lnTo>
                  <a:pt x="192" y="961"/>
                </a:lnTo>
                <a:lnTo>
                  <a:pt x="186" y="937"/>
                </a:lnTo>
                <a:lnTo>
                  <a:pt x="180" y="913"/>
                </a:lnTo>
                <a:lnTo>
                  <a:pt x="174" y="887"/>
                </a:lnTo>
                <a:lnTo>
                  <a:pt x="167" y="862"/>
                </a:lnTo>
                <a:lnTo>
                  <a:pt x="161" y="835"/>
                </a:lnTo>
                <a:lnTo>
                  <a:pt x="154" y="809"/>
                </a:lnTo>
                <a:lnTo>
                  <a:pt x="148" y="782"/>
                </a:lnTo>
                <a:lnTo>
                  <a:pt x="142" y="755"/>
                </a:lnTo>
                <a:lnTo>
                  <a:pt x="137" y="727"/>
                </a:lnTo>
                <a:lnTo>
                  <a:pt x="131" y="701"/>
                </a:lnTo>
                <a:lnTo>
                  <a:pt x="125" y="673"/>
                </a:lnTo>
                <a:lnTo>
                  <a:pt x="119" y="645"/>
                </a:lnTo>
                <a:lnTo>
                  <a:pt x="114" y="619"/>
                </a:lnTo>
                <a:lnTo>
                  <a:pt x="109" y="591"/>
                </a:lnTo>
                <a:lnTo>
                  <a:pt x="103" y="564"/>
                </a:lnTo>
                <a:lnTo>
                  <a:pt x="98" y="537"/>
                </a:lnTo>
                <a:lnTo>
                  <a:pt x="93" y="511"/>
                </a:lnTo>
                <a:lnTo>
                  <a:pt x="83" y="459"/>
                </a:lnTo>
                <a:lnTo>
                  <a:pt x="79" y="433"/>
                </a:lnTo>
                <a:lnTo>
                  <a:pt x="74" y="408"/>
                </a:lnTo>
                <a:lnTo>
                  <a:pt x="70" y="383"/>
                </a:lnTo>
                <a:lnTo>
                  <a:pt x="65" y="358"/>
                </a:lnTo>
                <a:lnTo>
                  <a:pt x="60" y="335"/>
                </a:lnTo>
                <a:lnTo>
                  <a:pt x="56" y="310"/>
                </a:lnTo>
                <a:lnTo>
                  <a:pt x="52" y="287"/>
                </a:lnTo>
                <a:lnTo>
                  <a:pt x="48" y="264"/>
                </a:lnTo>
                <a:lnTo>
                  <a:pt x="43" y="241"/>
                </a:lnTo>
                <a:lnTo>
                  <a:pt x="39" y="219"/>
                </a:lnTo>
                <a:lnTo>
                  <a:pt x="35" y="196"/>
                </a:lnTo>
                <a:lnTo>
                  <a:pt x="31" y="174"/>
                </a:lnTo>
                <a:lnTo>
                  <a:pt x="27" y="152"/>
                </a:lnTo>
                <a:lnTo>
                  <a:pt x="23" y="130"/>
                </a:lnTo>
                <a:lnTo>
                  <a:pt x="20" y="108"/>
                </a:lnTo>
                <a:lnTo>
                  <a:pt x="15" y="87"/>
                </a:lnTo>
                <a:lnTo>
                  <a:pt x="12" y="65"/>
                </a:lnTo>
                <a:lnTo>
                  <a:pt x="8" y="43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7" name="Freeform 41"/>
          <p:cNvSpPr>
            <a:spLocks noChangeAspect="1"/>
          </p:cNvSpPr>
          <p:nvPr/>
        </p:nvSpPr>
        <p:spPr bwMode="auto">
          <a:xfrm rot="120000">
            <a:off x="4332288" y="1157288"/>
            <a:ext cx="592137" cy="1825625"/>
          </a:xfrm>
          <a:custGeom>
            <a:avLst/>
            <a:gdLst>
              <a:gd name="T0" fmla="*/ 60 w 1196"/>
              <a:gd name="T1" fmla="*/ 3871 h 3961"/>
              <a:gd name="T2" fmla="*/ 55 w 1196"/>
              <a:gd name="T3" fmla="*/ 3735 h 3961"/>
              <a:gd name="T4" fmla="*/ 49 w 1196"/>
              <a:gd name="T5" fmla="*/ 3600 h 3961"/>
              <a:gd name="T6" fmla="*/ 44 w 1196"/>
              <a:gd name="T7" fmla="*/ 3462 h 3961"/>
              <a:gd name="T8" fmla="*/ 38 w 1196"/>
              <a:gd name="T9" fmla="*/ 3322 h 3961"/>
              <a:gd name="T10" fmla="*/ 34 w 1196"/>
              <a:gd name="T11" fmla="*/ 3179 h 3961"/>
              <a:gd name="T12" fmla="*/ 28 w 1196"/>
              <a:gd name="T13" fmla="*/ 2985 h 3961"/>
              <a:gd name="T14" fmla="*/ 23 w 1196"/>
              <a:gd name="T15" fmla="*/ 2834 h 3961"/>
              <a:gd name="T16" fmla="*/ 20 w 1196"/>
              <a:gd name="T17" fmla="*/ 2682 h 3961"/>
              <a:gd name="T18" fmla="*/ 16 w 1196"/>
              <a:gd name="T19" fmla="*/ 2528 h 3961"/>
              <a:gd name="T20" fmla="*/ 13 w 1196"/>
              <a:gd name="T21" fmla="*/ 2374 h 3961"/>
              <a:gd name="T22" fmla="*/ 9 w 1196"/>
              <a:gd name="T23" fmla="*/ 2221 h 3961"/>
              <a:gd name="T24" fmla="*/ 6 w 1196"/>
              <a:gd name="T25" fmla="*/ 2018 h 3961"/>
              <a:gd name="T26" fmla="*/ 4 w 1196"/>
              <a:gd name="T27" fmla="*/ 1869 h 3961"/>
              <a:gd name="T28" fmla="*/ 1 w 1196"/>
              <a:gd name="T29" fmla="*/ 1724 h 3961"/>
              <a:gd name="T30" fmla="*/ 0 w 1196"/>
              <a:gd name="T31" fmla="*/ 1583 h 3961"/>
              <a:gd name="T32" fmla="*/ 0 w 1196"/>
              <a:gd name="T33" fmla="*/ 1448 h 3961"/>
              <a:gd name="T34" fmla="*/ 1 w 1196"/>
              <a:gd name="T35" fmla="*/ 1320 h 3961"/>
              <a:gd name="T36" fmla="*/ 5 w 1196"/>
              <a:gd name="T37" fmla="*/ 1198 h 3961"/>
              <a:gd name="T38" fmla="*/ 11 w 1196"/>
              <a:gd name="T39" fmla="*/ 1051 h 3961"/>
              <a:gd name="T40" fmla="*/ 18 w 1196"/>
              <a:gd name="T41" fmla="*/ 950 h 3961"/>
              <a:gd name="T42" fmla="*/ 27 w 1196"/>
              <a:gd name="T43" fmla="*/ 857 h 3961"/>
              <a:gd name="T44" fmla="*/ 40 w 1196"/>
              <a:gd name="T45" fmla="*/ 772 h 3961"/>
              <a:gd name="T46" fmla="*/ 53 w 1196"/>
              <a:gd name="T47" fmla="*/ 692 h 3961"/>
              <a:gd name="T48" fmla="*/ 72 w 1196"/>
              <a:gd name="T49" fmla="*/ 618 h 3961"/>
              <a:gd name="T50" fmla="*/ 101 w 1196"/>
              <a:gd name="T51" fmla="*/ 525 h 3961"/>
              <a:gd name="T52" fmla="*/ 126 w 1196"/>
              <a:gd name="T53" fmla="*/ 459 h 3961"/>
              <a:gd name="T54" fmla="*/ 155 w 1196"/>
              <a:gd name="T55" fmla="*/ 399 h 3961"/>
              <a:gd name="T56" fmla="*/ 187 w 1196"/>
              <a:gd name="T57" fmla="*/ 341 h 3961"/>
              <a:gd name="T58" fmla="*/ 220 w 1196"/>
              <a:gd name="T59" fmla="*/ 288 h 3961"/>
              <a:gd name="T60" fmla="*/ 256 w 1196"/>
              <a:gd name="T61" fmla="*/ 241 h 3961"/>
              <a:gd name="T62" fmla="*/ 306 w 1196"/>
              <a:gd name="T63" fmla="*/ 185 h 3961"/>
              <a:gd name="T64" fmla="*/ 344 w 1196"/>
              <a:gd name="T65" fmla="*/ 149 h 3961"/>
              <a:gd name="T66" fmla="*/ 382 w 1196"/>
              <a:gd name="T67" fmla="*/ 118 h 3961"/>
              <a:gd name="T68" fmla="*/ 422 w 1196"/>
              <a:gd name="T69" fmla="*/ 93 h 3961"/>
              <a:gd name="T70" fmla="*/ 461 w 1196"/>
              <a:gd name="T71" fmla="*/ 71 h 3961"/>
              <a:gd name="T72" fmla="*/ 499 w 1196"/>
              <a:gd name="T73" fmla="*/ 52 h 3961"/>
              <a:gd name="T74" fmla="*/ 536 w 1196"/>
              <a:gd name="T75" fmla="*/ 37 h 3961"/>
              <a:gd name="T76" fmla="*/ 583 w 1196"/>
              <a:gd name="T77" fmla="*/ 21 h 3961"/>
              <a:gd name="T78" fmla="*/ 616 w 1196"/>
              <a:gd name="T79" fmla="*/ 13 h 3961"/>
              <a:gd name="T80" fmla="*/ 649 w 1196"/>
              <a:gd name="T81" fmla="*/ 6 h 3961"/>
              <a:gd name="T82" fmla="*/ 680 w 1196"/>
              <a:gd name="T83" fmla="*/ 1 h 3961"/>
              <a:gd name="T84" fmla="*/ 709 w 1196"/>
              <a:gd name="T85" fmla="*/ 0 h 3961"/>
              <a:gd name="T86" fmla="*/ 738 w 1196"/>
              <a:gd name="T87" fmla="*/ 1 h 3961"/>
              <a:gd name="T88" fmla="*/ 775 w 1196"/>
              <a:gd name="T89" fmla="*/ 6 h 3961"/>
              <a:gd name="T90" fmla="*/ 803 w 1196"/>
              <a:gd name="T91" fmla="*/ 13 h 3961"/>
              <a:gd name="T92" fmla="*/ 829 w 1196"/>
              <a:gd name="T93" fmla="*/ 21 h 3961"/>
              <a:gd name="T94" fmla="*/ 856 w 1196"/>
              <a:gd name="T95" fmla="*/ 32 h 3961"/>
              <a:gd name="T96" fmla="*/ 880 w 1196"/>
              <a:gd name="T97" fmla="*/ 45 h 3961"/>
              <a:gd name="T98" fmla="*/ 906 w 1196"/>
              <a:gd name="T99" fmla="*/ 60 h 3961"/>
              <a:gd name="T100" fmla="*/ 937 w 1196"/>
              <a:gd name="T101" fmla="*/ 83 h 3961"/>
              <a:gd name="T102" fmla="*/ 959 w 1196"/>
              <a:gd name="T103" fmla="*/ 102 h 3961"/>
              <a:gd name="T104" fmla="*/ 980 w 1196"/>
              <a:gd name="T105" fmla="*/ 123 h 3961"/>
              <a:gd name="T106" fmla="*/ 1001 w 1196"/>
              <a:gd name="T107" fmla="*/ 145 h 3961"/>
              <a:gd name="T108" fmla="*/ 1021 w 1196"/>
              <a:gd name="T109" fmla="*/ 169 h 3961"/>
              <a:gd name="T110" fmla="*/ 1041 w 1196"/>
              <a:gd name="T111" fmla="*/ 195 h 3961"/>
              <a:gd name="T112" fmla="*/ 1060 w 1196"/>
              <a:gd name="T113" fmla="*/ 222 h 3961"/>
              <a:gd name="T114" fmla="*/ 1085 w 1196"/>
              <a:gd name="T115" fmla="*/ 261 h 3961"/>
              <a:gd name="T116" fmla="*/ 1104 w 1196"/>
              <a:gd name="T117" fmla="*/ 292 h 3961"/>
              <a:gd name="T118" fmla="*/ 1122 w 1196"/>
              <a:gd name="T119" fmla="*/ 323 h 3961"/>
              <a:gd name="T120" fmla="*/ 1141 w 1196"/>
              <a:gd name="T121" fmla="*/ 357 h 3961"/>
              <a:gd name="T122" fmla="*/ 1159 w 1196"/>
              <a:gd name="T123" fmla="*/ 390 h 3961"/>
              <a:gd name="T124" fmla="*/ 1178 w 1196"/>
              <a:gd name="T125" fmla="*/ 425 h 39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96"/>
              <a:gd name="T190" fmla="*/ 0 h 3961"/>
              <a:gd name="T191" fmla="*/ 1196 w 1196"/>
              <a:gd name="T192" fmla="*/ 3961 h 39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96" h="3961">
                <a:moveTo>
                  <a:pt x="64" y="3961"/>
                </a:moveTo>
                <a:lnTo>
                  <a:pt x="62" y="3916"/>
                </a:lnTo>
                <a:lnTo>
                  <a:pt x="60" y="3871"/>
                </a:lnTo>
                <a:lnTo>
                  <a:pt x="58" y="3826"/>
                </a:lnTo>
                <a:lnTo>
                  <a:pt x="57" y="3780"/>
                </a:lnTo>
                <a:lnTo>
                  <a:pt x="55" y="3735"/>
                </a:lnTo>
                <a:lnTo>
                  <a:pt x="52" y="3690"/>
                </a:lnTo>
                <a:lnTo>
                  <a:pt x="51" y="3645"/>
                </a:lnTo>
                <a:lnTo>
                  <a:pt x="49" y="3600"/>
                </a:lnTo>
                <a:lnTo>
                  <a:pt x="48" y="3553"/>
                </a:lnTo>
                <a:lnTo>
                  <a:pt x="45" y="3507"/>
                </a:lnTo>
                <a:lnTo>
                  <a:pt x="44" y="3462"/>
                </a:lnTo>
                <a:lnTo>
                  <a:pt x="42" y="3414"/>
                </a:lnTo>
                <a:lnTo>
                  <a:pt x="41" y="3368"/>
                </a:lnTo>
                <a:lnTo>
                  <a:pt x="38" y="3322"/>
                </a:lnTo>
                <a:lnTo>
                  <a:pt x="37" y="3274"/>
                </a:lnTo>
                <a:lnTo>
                  <a:pt x="36" y="3227"/>
                </a:lnTo>
                <a:lnTo>
                  <a:pt x="34" y="3179"/>
                </a:lnTo>
                <a:lnTo>
                  <a:pt x="33" y="3130"/>
                </a:lnTo>
                <a:lnTo>
                  <a:pt x="29" y="3033"/>
                </a:lnTo>
                <a:lnTo>
                  <a:pt x="28" y="2985"/>
                </a:lnTo>
                <a:lnTo>
                  <a:pt x="27" y="2935"/>
                </a:lnTo>
                <a:lnTo>
                  <a:pt x="26" y="2885"/>
                </a:lnTo>
                <a:lnTo>
                  <a:pt x="23" y="2834"/>
                </a:lnTo>
                <a:lnTo>
                  <a:pt x="22" y="2784"/>
                </a:lnTo>
                <a:lnTo>
                  <a:pt x="21" y="2733"/>
                </a:lnTo>
                <a:lnTo>
                  <a:pt x="20" y="2682"/>
                </a:lnTo>
                <a:lnTo>
                  <a:pt x="19" y="2631"/>
                </a:lnTo>
                <a:lnTo>
                  <a:pt x="18" y="2580"/>
                </a:lnTo>
                <a:lnTo>
                  <a:pt x="16" y="2528"/>
                </a:lnTo>
                <a:lnTo>
                  <a:pt x="15" y="2477"/>
                </a:lnTo>
                <a:lnTo>
                  <a:pt x="14" y="2426"/>
                </a:lnTo>
                <a:lnTo>
                  <a:pt x="13" y="2374"/>
                </a:lnTo>
                <a:lnTo>
                  <a:pt x="12" y="2323"/>
                </a:lnTo>
                <a:lnTo>
                  <a:pt x="11" y="2272"/>
                </a:lnTo>
                <a:lnTo>
                  <a:pt x="9" y="2221"/>
                </a:lnTo>
                <a:lnTo>
                  <a:pt x="8" y="2170"/>
                </a:lnTo>
                <a:lnTo>
                  <a:pt x="8" y="2119"/>
                </a:lnTo>
                <a:lnTo>
                  <a:pt x="6" y="2018"/>
                </a:lnTo>
                <a:lnTo>
                  <a:pt x="5" y="1968"/>
                </a:lnTo>
                <a:lnTo>
                  <a:pt x="5" y="1919"/>
                </a:lnTo>
                <a:lnTo>
                  <a:pt x="4" y="1869"/>
                </a:lnTo>
                <a:lnTo>
                  <a:pt x="2" y="1820"/>
                </a:lnTo>
                <a:lnTo>
                  <a:pt x="2" y="1771"/>
                </a:lnTo>
                <a:lnTo>
                  <a:pt x="1" y="1724"/>
                </a:lnTo>
                <a:lnTo>
                  <a:pt x="1" y="1676"/>
                </a:lnTo>
                <a:lnTo>
                  <a:pt x="1" y="1629"/>
                </a:lnTo>
                <a:lnTo>
                  <a:pt x="0" y="1583"/>
                </a:lnTo>
                <a:lnTo>
                  <a:pt x="0" y="1537"/>
                </a:lnTo>
                <a:lnTo>
                  <a:pt x="0" y="1492"/>
                </a:lnTo>
                <a:lnTo>
                  <a:pt x="0" y="1448"/>
                </a:lnTo>
                <a:lnTo>
                  <a:pt x="0" y="1404"/>
                </a:lnTo>
                <a:lnTo>
                  <a:pt x="1" y="1361"/>
                </a:lnTo>
                <a:lnTo>
                  <a:pt x="1" y="1320"/>
                </a:lnTo>
                <a:lnTo>
                  <a:pt x="2" y="1278"/>
                </a:lnTo>
                <a:lnTo>
                  <a:pt x="4" y="1239"/>
                </a:lnTo>
                <a:lnTo>
                  <a:pt x="5" y="1198"/>
                </a:lnTo>
                <a:lnTo>
                  <a:pt x="7" y="1123"/>
                </a:lnTo>
                <a:lnTo>
                  <a:pt x="8" y="1087"/>
                </a:lnTo>
                <a:lnTo>
                  <a:pt x="11" y="1051"/>
                </a:lnTo>
                <a:lnTo>
                  <a:pt x="13" y="1016"/>
                </a:lnTo>
                <a:lnTo>
                  <a:pt x="15" y="982"/>
                </a:lnTo>
                <a:lnTo>
                  <a:pt x="18" y="950"/>
                </a:lnTo>
                <a:lnTo>
                  <a:pt x="21" y="919"/>
                </a:lnTo>
                <a:lnTo>
                  <a:pt x="23" y="887"/>
                </a:lnTo>
                <a:lnTo>
                  <a:pt x="27" y="857"/>
                </a:lnTo>
                <a:lnTo>
                  <a:pt x="31" y="828"/>
                </a:lnTo>
                <a:lnTo>
                  <a:pt x="35" y="799"/>
                </a:lnTo>
                <a:lnTo>
                  <a:pt x="40" y="772"/>
                </a:lnTo>
                <a:lnTo>
                  <a:pt x="44" y="744"/>
                </a:lnTo>
                <a:lnTo>
                  <a:pt x="49" y="717"/>
                </a:lnTo>
                <a:lnTo>
                  <a:pt x="53" y="692"/>
                </a:lnTo>
                <a:lnTo>
                  <a:pt x="59" y="666"/>
                </a:lnTo>
                <a:lnTo>
                  <a:pt x="65" y="642"/>
                </a:lnTo>
                <a:lnTo>
                  <a:pt x="72" y="618"/>
                </a:lnTo>
                <a:lnTo>
                  <a:pt x="79" y="593"/>
                </a:lnTo>
                <a:lnTo>
                  <a:pt x="93" y="547"/>
                </a:lnTo>
                <a:lnTo>
                  <a:pt x="101" y="525"/>
                </a:lnTo>
                <a:lnTo>
                  <a:pt x="109" y="503"/>
                </a:lnTo>
                <a:lnTo>
                  <a:pt x="117" y="481"/>
                </a:lnTo>
                <a:lnTo>
                  <a:pt x="126" y="459"/>
                </a:lnTo>
                <a:lnTo>
                  <a:pt x="136" y="438"/>
                </a:lnTo>
                <a:lnTo>
                  <a:pt x="145" y="418"/>
                </a:lnTo>
                <a:lnTo>
                  <a:pt x="155" y="399"/>
                </a:lnTo>
                <a:lnTo>
                  <a:pt x="166" y="379"/>
                </a:lnTo>
                <a:lnTo>
                  <a:pt x="176" y="359"/>
                </a:lnTo>
                <a:lnTo>
                  <a:pt x="187" y="341"/>
                </a:lnTo>
                <a:lnTo>
                  <a:pt x="197" y="323"/>
                </a:lnTo>
                <a:lnTo>
                  <a:pt x="209" y="306"/>
                </a:lnTo>
                <a:lnTo>
                  <a:pt x="220" y="288"/>
                </a:lnTo>
                <a:lnTo>
                  <a:pt x="232" y="272"/>
                </a:lnTo>
                <a:lnTo>
                  <a:pt x="243" y="256"/>
                </a:lnTo>
                <a:lnTo>
                  <a:pt x="256" y="241"/>
                </a:lnTo>
                <a:lnTo>
                  <a:pt x="268" y="226"/>
                </a:lnTo>
                <a:lnTo>
                  <a:pt x="280" y="212"/>
                </a:lnTo>
                <a:lnTo>
                  <a:pt x="306" y="185"/>
                </a:lnTo>
                <a:lnTo>
                  <a:pt x="317" y="173"/>
                </a:lnTo>
                <a:lnTo>
                  <a:pt x="331" y="161"/>
                </a:lnTo>
                <a:lnTo>
                  <a:pt x="344" y="149"/>
                </a:lnTo>
                <a:lnTo>
                  <a:pt x="357" y="139"/>
                </a:lnTo>
                <a:lnTo>
                  <a:pt x="370" y="129"/>
                </a:lnTo>
                <a:lnTo>
                  <a:pt x="382" y="118"/>
                </a:lnTo>
                <a:lnTo>
                  <a:pt x="396" y="109"/>
                </a:lnTo>
                <a:lnTo>
                  <a:pt x="409" y="101"/>
                </a:lnTo>
                <a:lnTo>
                  <a:pt x="422" y="93"/>
                </a:lnTo>
                <a:lnTo>
                  <a:pt x="434" y="85"/>
                </a:lnTo>
                <a:lnTo>
                  <a:pt x="447" y="78"/>
                </a:lnTo>
                <a:lnTo>
                  <a:pt x="461" y="71"/>
                </a:lnTo>
                <a:lnTo>
                  <a:pt x="474" y="64"/>
                </a:lnTo>
                <a:lnTo>
                  <a:pt x="486" y="58"/>
                </a:lnTo>
                <a:lnTo>
                  <a:pt x="499" y="52"/>
                </a:lnTo>
                <a:lnTo>
                  <a:pt x="511" y="46"/>
                </a:lnTo>
                <a:lnTo>
                  <a:pt x="524" y="42"/>
                </a:lnTo>
                <a:lnTo>
                  <a:pt x="536" y="37"/>
                </a:lnTo>
                <a:lnTo>
                  <a:pt x="559" y="29"/>
                </a:lnTo>
                <a:lnTo>
                  <a:pt x="572" y="24"/>
                </a:lnTo>
                <a:lnTo>
                  <a:pt x="583" y="21"/>
                </a:lnTo>
                <a:lnTo>
                  <a:pt x="594" y="19"/>
                </a:lnTo>
                <a:lnTo>
                  <a:pt x="606" y="15"/>
                </a:lnTo>
                <a:lnTo>
                  <a:pt x="616" y="13"/>
                </a:lnTo>
                <a:lnTo>
                  <a:pt x="628" y="9"/>
                </a:lnTo>
                <a:lnTo>
                  <a:pt x="638" y="8"/>
                </a:lnTo>
                <a:lnTo>
                  <a:pt x="649" y="6"/>
                </a:lnTo>
                <a:lnTo>
                  <a:pt x="659" y="5"/>
                </a:lnTo>
                <a:lnTo>
                  <a:pt x="669" y="2"/>
                </a:lnTo>
                <a:lnTo>
                  <a:pt x="680" y="1"/>
                </a:lnTo>
                <a:lnTo>
                  <a:pt x="689" y="1"/>
                </a:lnTo>
                <a:lnTo>
                  <a:pt x="699" y="0"/>
                </a:lnTo>
                <a:lnTo>
                  <a:pt x="709" y="0"/>
                </a:lnTo>
                <a:lnTo>
                  <a:pt x="719" y="0"/>
                </a:lnTo>
                <a:lnTo>
                  <a:pt x="728" y="0"/>
                </a:lnTo>
                <a:lnTo>
                  <a:pt x="738" y="1"/>
                </a:lnTo>
                <a:lnTo>
                  <a:pt x="747" y="2"/>
                </a:lnTo>
                <a:lnTo>
                  <a:pt x="765" y="5"/>
                </a:lnTo>
                <a:lnTo>
                  <a:pt x="775" y="6"/>
                </a:lnTo>
                <a:lnTo>
                  <a:pt x="784" y="8"/>
                </a:lnTo>
                <a:lnTo>
                  <a:pt x="793" y="10"/>
                </a:lnTo>
                <a:lnTo>
                  <a:pt x="803" y="13"/>
                </a:lnTo>
                <a:lnTo>
                  <a:pt x="812" y="15"/>
                </a:lnTo>
                <a:lnTo>
                  <a:pt x="820" y="19"/>
                </a:lnTo>
                <a:lnTo>
                  <a:pt x="829" y="21"/>
                </a:lnTo>
                <a:lnTo>
                  <a:pt x="838" y="24"/>
                </a:lnTo>
                <a:lnTo>
                  <a:pt x="847" y="29"/>
                </a:lnTo>
                <a:lnTo>
                  <a:pt x="856" y="32"/>
                </a:lnTo>
                <a:lnTo>
                  <a:pt x="864" y="37"/>
                </a:lnTo>
                <a:lnTo>
                  <a:pt x="872" y="41"/>
                </a:lnTo>
                <a:lnTo>
                  <a:pt x="880" y="45"/>
                </a:lnTo>
                <a:lnTo>
                  <a:pt x="889" y="50"/>
                </a:lnTo>
                <a:lnTo>
                  <a:pt x="897" y="56"/>
                </a:lnTo>
                <a:lnTo>
                  <a:pt x="906" y="60"/>
                </a:lnTo>
                <a:lnTo>
                  <a:pt x="913" y="66"/>
                </a:lnTo>
                <a:lnTo>
                  <a:pt x="921" y="72"/>
                </a:lnTo>
                <a:lnTo>
                  <a:pt x="937" y="83"/>
                </a:lnTo>
                <a:lnTo>
                  <a:pt x="944" y="89"/>
                </a:lnTo>
                <a:lnTo>
                  <a:pt x="951" y="96"/>
                </a:lnTo>
                <a:lnTo>
                  <a:pt x="959" y="102"/>
                </a:lnTo>
                <a:lnTo>
                  <a:pt x="966" y="109"/>
                </a:lnTo>
                <a:lnTo>
                  <a:pt x="973" y="116"/>
                </a:lnTo>
                <a:lnTo>
                  <a:pt x="980" y="123"/>
                </a:lnTo>
                <a:lnTo>
                  <a:pt x="987" y="130"/>
                </a:lnTo>
                <a:lnTo>
                  <a:pt x="994" y="138"/>
                </a:lnTo>
                <a:lnTo>
                  <a:pt x="1001" y="145"/>
                </a:lnTo>
                <a:lnTo>
                  <a:pt x="1007" y="153"/>
                </a:lnTo>
                <a:lnTo>
                  <a:pt x="1014" y="161"/>
                </a:lnTo>
                <a:lnTo>
                  <a:pt x="1021" y="169"/>
                </a:lnTo>
                <a:lnTo>
                  <a:pt x="1027" y="177"/>
                </a:lnTo>
                <a:lnTo>
                  <a:pt x="1034" y="187"/>
                </a:lnTo>
                <a:lnTo>
                  <a:pt x="1041" y="195"/>
                </a:lnTo>
                <a:lnTo>
                  <a:pt x="1047" y="204"/>
                </a:lnTo>
                <a:lnTo>
                  <a:pt x="1054" y="213"/>
                </a:lnTo>
                <a:lnTo>
                  <a:pt x="1060" y="222"/>
                </a:lnTo>
                <a:lnTo>
                  <a:pt x="1072" y="241"/>
                </a:lnTo>
                <a:lnTo>
                  <a:pt x="1079" y="250"/>
                </a:lnTo>
                <a:lnTo>
                  <a:pt x="1085" y="261"/>
                </a:lnTo>
                <a:lnTo>
                  <a:pt x="1092" y="271"/>
                </a:lnTo>
                <a:lnTo>
                  <a:pt x="1098" y="282"/>
                </a:lnTo>
                <a:lnTo>
                  <a:pt x="1104" y="292"/>
                </a:lnTo>
                <a:lnTo>
                  <a:pt x="1111" y="302"/>
                </a:lnTo>
                <a:lnTo>
                  <a:pt x="1116" y="313"/>
                </a:lnTo>
                <a:lnTo>
                  <a:pt x="1122" y="323"/>
                </a:lnTo>
                <a:lnTo>
                  <a:pt x="1129" y="335"/>
                </a:lnTo>
                <a:lnTo>
                  <a:pt x="1135" y="345"/>
                </a:lnTo>
                <a:lnTo>
                  <a:pt x="1141" y="357"/>
                </a:lnTo>
                <a:lnTo>
                  <a:pt x="1148" y="368"/>
                </a:lnTo>
                <a:lnTo>
                  <a:pt x="1153" y="379"/>
                </a:lnTo>
                <a:lnTo>
                  <a:pt x="1159" y="390"/>
                </a:lnTo>
                <a:lnTo>
                  <a:pt x="1165" y="402"/>
                </a:lnTo>
                <a:lnTo>
                  <a:pt x="1172" y="414"/>
                </a:lnTo>
                <a:lnTo>
                  <a:pt x="1178" y="425"/>
                </a:lnTo>
                <a:lnTo>
                  <a:pt x="1183" y="437"/>
                </a:lnTo>
                <a:lnTo>
                  <a:pt x="1196" y="459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8" name="Text Box 42"/>
          <p:cNvSpPr txBox="1">
            <a:spLocks noChangeArrowheads="1"/>
          </p:cNvSpPr>
          <p:nvPr/>
        </p:nvSpPr>
        <p:spPr bwMode="auto">
          <a:xfrm rot="-5400000">
            <a:off x="3794919" y="2061369"/>
            <a:ext cx="715963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Chestnut Oak-</a:t>
            </a:r>
          </a:p>
          <a:p>
            <a:r>
              <a:rPr lang="en-US" sz="600"/>
              <a:t>Chestnut Heath</a:t>
            </a:r>
          </a:p>
        </p:txBody>
      </p:sp>
      <p:sp>
        <p:nvSpPr>
          <p:cNvPr id="12329" name="Text Box 43"/>
          <p:cNvSpPr txBox="1">
            <a:spLocks noChangeArrowheads="1"/>
          </p:cNvSpPr>
          <p:nvPr/>
        </p:nvSpPr>
        <p:spPr bwMode="auto">
          <a:xfrm rot="-5400000">
            <a:off x="3375025" y="2271713"/>
            <a:ext cx="727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Chestnut Oak-</a:t>
            </a:r>
          </a:p>
          <a:p>
            <a:pPr algn="ctr"/>
            <a:r>
              <a:rPr lang="en-US" sz="600"/>
              <a:t>Chestnut Forest</a:t>
            </a:r>
          </a:p>
        </p:txBody>
      </p:sp>
      <p:sp>
        <p:nvSpPr>
          <p:cNvPr id="12330" name="Text Box 44"/>
          <p:cNvSpPr txBox="1">
            <a:spLocks noChangeArrowheads="1"/>
          </p:cNvSpPr>
          <p:nvPr/>
        </p:nvSpPr>
        <p:spPr bwMode="auto">
          <a:xfrm rot="-5400000">
            <a:off x="3142456" y="2540794"/>
            <a:ext cx="493713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600"/>
              <a:t>Red Oak-</a:t>
            </a:r>
          </a:p>
          <a:p>
            <a:pPr algn="ctr"/>
            <a:r>
              <a:rPr lang="en-US" sz="600"/>
              <a:t>Pignut Hickory</a:t>
            </a:r>
          </a:p>
          <a:p>
            <a:pPr algn="ctr"/>
            <a:r>
              <a:rPr lang="en-US" sz="600"/>
              <a:t>Forest</a:t>
            </a:r>
          </a:p>
        </p:txBody>
      </p:sp>
      <p:sp>
        <p:nvSpPr>
          <p:cNvPr id="12331" name="Freeform 45"/>
          <p:cNvSpPr>
            <a:spLocks noChangeAspect="1"/>
          </p:cNvSpPr>
          <p:nvPr/>
        </p:nvSpPr>
        <p:spPr bwMode="auto">
          <a:xfrm rot="120000">
            <a:off x="3313113" y="2009775"/>
            <a:ext cx="315912" cy="954088"/>
          </a:xfrm>
          <a:custGeom>
            <a:avLst/>
            <a:gdLst>
              <a:gd name="T0" fmla="*/ 632 w 634"/>
              <a:gd name="T1" fmla="*/ 2061 h 2075"/>
              <a:gd name="T2" fmla="*/ 629 w 634"/>
              <a:gd name="T3" fmla="*/ 2032 h 2075"/>
              <a:gd name="T4" fmla="*/ 624 w 634"/>
              <a:gd name="T5" fmla="*/ 2003 h 2075"/>
              <a:gd name="T6" fmla="*/ 621 w 634"/>
              <a:gd name="T7" fmla="*/ 1973 h 2075"/>
              <a:gd name="T8" fmla="*/ 616 w 634"/>
              <a:gd name="T9" fmla="*/ 1943 h 2075"/>
              <a:gd name="T10" fmla="*/ 612 w 634"/>
              <a:gd name="T11" fmla="*/ 1912 h 2075"/>
              <a:gd name="T12" fmla="*/ 606 w 634"/>
              <a:gd name="T13" fmla="*/ 1881 h 2075"/>
              <a:gd name="T14" fmla="*/ 600 w 634"/>
              <a:gd name="T15" fmla="*/ 1847 h 2075"/>
              <a:gd name="T16" fmla="*/ 593 w 634"/>
              <a:gd name="T17" fmla="*/ 1813 h 2075"/>
              <a:gd name="T18" fmla="*/ 580 w 634"/>
              <a:gd name="T19" fmla="*/ 1759 h 2075"/>
              <a:gd name="T20" fmla="*/ 571 w 634"/>
              <a:gd name="T21" fmla="*/ 1721 h 2075"/>
              <a:gd name="T22" fmla="*/ 562 w 634"/>
              <a:gd name="T23" fmla="*/ 1681 h 2075"/>
              <a:gd name="T24" fmla="*/ 550 w 634"/>
              <a:gd name="T25" fmla="*/ 1641 h 2075"/>
              <a:gd name="T26" fmla="*/ 539 w 634"/>
              <a:gd name="T27" fmla="*/ 1600 h 2075"/>
              <a:gd name="T28" fmla="*/ 526 w 634"/>
              <a:gd name="T29" fmla="*/ 1558 h 2075"/>
              <a:gd name="T30" fmla="*/ 513 w 634"/>
              <a:gd name="T31" fmla="*/ 1517 h 2075"/>
              <a:gd name="T32" fmla="*/ 500 w 634"/>
              <a:gd name="T33" fmla="*/ 1475 h 2075"/>
              <a:gd name="T34" fmla="*/ 488 w 634"/>
              <a:gd name="T35" fmla="*/ 1433 h 2075"/>
              <a:gd name="T36" fmla="*/ 474 w 634"/>
              <a:gd name="T37" fmla="*/ 1394 h 2075"/>
              <a:gd name="T38" fmla="*/ 454 w 634"/>
              <a:gd name="T39" fmla="*/ 1335 h 2075"/>
              <a:gd name="T40" fmla="*/ 440 w 634"/>
              <a:gd name="T41" fmla="*/ 1298 h 2075"/>
              <a:gd name="T42" fmla="*/ 427 w 634"/>
              <a:gd name="T43" fmla="*/ 1261 h 2075"/>
              <a:gd name="T44" fmla="*/ 415 w 634"/>
              <a:gd name="T45" fmla="*/ 1226 h 2075"/>
              <a:gd name="T46" fmla="*/ 401 w 634"/>
              <a:gd name="T47" fmla="*/ 1191 h 2075"/>
              <a:gd name="T48" fmla="*/ 388 w 634"/>
              <a:gd name="T49" fmla="*/ 1158 h 2075"/>
              <a:gd name="T50" fmla="*/ 374 w 634"/>
              <a:gd name="T51" fmla="*/ 1124 h 2075"/>
              <a:gd name="T52" fmla="*/ 360 w 634"/>
              <a:gd name="T53" fmla="*/ 1092 h 2075"/>
              <a:gd name="T54" fmla="*/ 346 w 634"/>
              <a:gd name="T55" fmla="*/ 1059 h 2075"/>
              <a:gd name="T56" fmla="*/ 326 w 634"/>
              <a:gd name="T57" fmla="*/ 1012 h 2075"/>
              <a:gd name="T58" fmla="*/ 311 w 634"/>
              <a:gd name="T59" fmla="*/ 979 h 2075"/>
              <a:gd name="T60" fmla="*/ 295 w 634"/>
              <a:gd name="T61" fmla="*/ 948 h 2075"/>
              <a:gd name="T62" fmla="*/ 280 w 634"/>
              <a:gd name="T63" fmla="*/ 915 h 2075"/>
              <a:gd name="T64" fmla="*/ 265 w 634"/>
              <a:gd name="T65" fmla="*/ 883 h 2075"/>
              <a:gd name="T66" fmla="*/ 250 w 634"/>
              <a:gd name="T67" fmla="*/ 852 h 2075"/>
              <a:gd name="T68" fmla="*/ 235 w 634"/>
              <a:gd name="T69" fmla="*/ 818 h 2075"/>
              <a:gd name="T70" fmla="*/ 220 w 634"/>
              <a:gd name="T71" fmla="*/ 786 h 2075"/>
              <a:gd name="T72" fmla="*/ 206 w 634"/>
              <a:gd name="T73" fmla="*/ 753 h 2075"/>
              <a:gd name="T74" fmla="*/ 191 w 634"/>
              <a:gd name="T75" fmla="*/ 720 h 2075"/>
              <a:gd name="T76" fmla="*/ 170 w 634"/>
              <a:gd name="T77" fmla="*/ 669 h 2075"/>
              <a:gd name="T78" fmla="*/ 158 w 634"/>
              <a:gd name="T79" fmla="*/ 635 h 2075"/>
              <a:gd name="T80" fmla="*/ 145 w 634"/>
              <a:gd name="T81" fmla="*/ 600 h 2075"/>
              <a:gd name="T82" fmla="*/ 133 w 634"/>
              <a:gd name="T83" fmla="*/ 566 h 2075"/>
              <a:gd name="T84" fmla="*/ 122 w 634"/>
              <a:gd name="T85" fmla="*/ 531 h 2075"/>
              <a:gd name="T86" fmla="*/ 110 w 634"/>
              <a:gd name="T87" fmla="*/ 496 h 2075"/>
              <a:gd name="T88" fmla="*/ 100 w 634"/>
              <a:gd name="T89" fmla="*/ 461 h 2075"/>
              <a:gd name="T90" fmla="*/ 91 w 634"/>
              <a:gd name="T91" fmla="*/ 427 h 2075"/>
              <a:gd name="T92" fmla="*/ 81 w 634"/>
              <a:gd name="T93" fmla="*/ 392 h 2075"/>
              <a:gd name="T94" fmla="*/ 67 w 634"/>
              <a:gd name="T95" fmla="*/ 340 h 2075"/>
              <a:gd name="T96" fmla="*/ 59 w 634"/>
              <a:gd name="T97" fmla="*/ 305 h 2075"/>
              <a:gd name="T98" fmla="*/ 51 w 634"/>
              <a:gd name="T99" fmla="*/ 270 h 2075"/>
              <a:gd name="T100" fmla="*/ 44 w 634"/>
              <a:gd name="T101" fmla="*/ 237 h 2075"/>
              <a:gd name="T102" fmla="*/ 37 w 634"/>
              <a:gd name="T103" fmla="*/ 203 h 2075"/>
              <a:gd name="T104" fmla="*/ 30 w 634"/>
              <a:gd name="T105" fmla="*/ 168 h 2075"/>
              <a:gd name="T106" fmla="*/ 25 w 634"/>
              <a:gd name="T107" fmla="*/ 135 h 2075"/>
              <a:gd name="T108" fmla="*/ 18 w 634"/>
              <a:gd name="T109" fmla="*/ 101 h 2075"/>
              <a:gd name="T110" fmla="*/ 12 w 634"/>
              <a:gd name="T111" fmla="*/ 67 h 2075"/>
              <a:gd name="T112" fmla="*/ 6 w 634"/>
              <a:gd name="T113" fmla="*/ 34 h 20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34"/>
              <a:gd name="T172" fmla="*/ 0 h 2075"/>
              <a:gd name="T173" fmla="*/ 634 w 634"/>
              <a:gd name="T174" fmla="*/ 2075 h 20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34" h="2075">
                <a:moveTo>
                  <a:pt x="634" y="2075"/>
                </a:moveTo>
                <a:lnTo>
                  <a:pt x="632" y="2061"/>
                </a:lnTo>
                <a:lnTo>
                  <a:pt x="630" y="2046"/>
                </a:lnTo>
                <a:lnTo>
                  <a:pt x="629" y="2032"/>
                </a:lnTo>
                <a:lnTo>
                  <a:pt x="627" y="2017"/>
                </a:lnTo>
                <a:lnTo>
                  <a:pt x="624" y="2003"/>
                </a:lnTo>
                <a:lnTo>
                  <a:pt x="623" y="1988"/>
                </a:lnTo>
                <a:lnTo>
                  <a:pt x="621" y="1973"/>
                </a:lnTo>
                <a:lnTo>
                  <a:pt x="619" y="1958"/>
                </a:lnTo>
                <a:lnTo>
                  <a:pt x="616" y="1943"/>
                </a:lnTo>
                <a:lnTo>
                  <a:pt x="614" y="1928"/>
                </a:lnTo>
                <a:lnTo>
                  <a:pt x="612" y="1912"/>
                </a:lnTo>
                <a:lnTo>
                  <a:pt x="608" y="1896"/>
                </a:lnTo>
                <a:lnTo>
                  <a:pt x="606" y="1881"/>
                </a:lnTo>
                <a:lnTo>
                  <a:pt x="602" y="1863"/>
                </a:lnTo>
                <a:lnTo>
                  <a:pt x="600" y="1847"/>
                </a:lnTo>
                <a:lnTo>
                  <a:pt x="597" y="1830"/>
                </a:lnTo>
                <a:lnTo>
                  <a:pt x="593" y="1813"/>
                </a:lnTo>
                <a:lnTo>
                  <a:pt x="590" y="1795"/>
                </a:lnTo>
                <a:lnTo>
                  <a:pt x="580" y="1759"/>
                </a:lnTo>
                <a:lnTo>
                  <a:pt x="576" y="1740"/>
                </a:lnTo>
                <a:lnTo>
                  <a:pt x="571" y="1721"/>
                </a:lnTo>
                <a:lnTo>
                  <a:pt x="566" y="1701"/>
                </a:lnTo>
                <a:lnTo>
                  <a:pt x="562" y="1681"/>
                </a:lnTo>
                <a:lnTo>
                  <a:pt x="556" y="1662"/>
                </a:lnTo>
                <a:lnTo>
                  <a:pt x="550" y="1641"/>
                </a:lnTo>
                <a:lnTo>
                  <a:pt x="544" y="1621"/>
                </a:lnTo>
                <a:lnTo>
                  <a:pt x="539" y="1600"/>
                </a:lnTo>
                <a:lnTo>
                  <a:pt x="533" y="1579"/>
                </a:lnTo>
                <a:lnTo>
                  <a:pt x="526" y="1558"/>
                </a:lnTo>
                <a:lnTo>
                  <a:pt x="520" y="1538"/>
                </a:lnTo>
                <a:lnTo>
                  <a:pt x="513" y="1517"/>
                </a:lnTo>
                <a:lnTo>
                  <a:pt x="507" y="1496"/>
                </a:lnTo>
                <a:lnTo>
                  <a:pt x="500" y="1475"/>
                </a:lnTo>
                <a:lnTo>
                  <a:pt x="493" y="1454"/>
                </a:lnTo>
                <a:lnTo>
                  <a:pt x="488" y="1433"/>
                </a:lnTo>
                <a:lnTo>
                  <a:pt x="481" y="1414"/>
                </a:lnTo>
                <a:lnTo>
                  <a:pt x="474" y="1394"/>
                </a:lnTo>
                <a:lnTo>
                  <a:pt x="460" y="1355"/>
                </a:lnTo>
                <a:lnTo>
                  <a:pt x="454" y="1335"/>
                </a:lnTo>
                <a:lnTo>
                  <a:pt x="447" y="1316"/>
                </a:lnTo>
                <a:lnTo>
                  <a:pt x="440" y="1298"/>
                </a:lnTo>
                <a:lnTo>
                  <a:pt x="434" y="1279"/>
                </a:lnTo>
                <a:lnTo>
                  <a:pt x="427" y="1261"/>
                </a:lnTo>
                <a:lnTo>
                  <a:pt x="421" y="1243"/>
                </a:lnTo>
                <a:lnTo>
                  <a:pt x="415" y="1226"/>
                </a:lnTo>
                <a:lnTo>
                  <a:pt x="408" y="1209"/>
                </a:lnTo>
                <a:lnTo>
                  <a:pt x="401" y="1191"/>
                </a:lnTo>
                <a:lnTo>
                  <a:pt x="394" y="1174"/>
                </a:lnTo>
                <a:lnTo>
                  <a:pt x="388" y="1158"/>
                </a:lnTo>
                <a:lnTo>
                  <a:pt x="381" y="1141"/>
                </a:lnTo>
                <a:lnTo>
                  <a:pt x="374" y="1124"/>
                </a:lnTo>
                <a:lnTo>
                  <a:pt x="367" y="1108"/>
                </a:lnTo>
                <a:lnTo>
                  <a:pt x="360" y="1092"/>
                </a:lnTo>
                <a:lnTo>
                  <a:pt x="353" y="1075"/>
                </a:lnTo>
                <a:lnTo>
                  <a:pt x="346" y="1059"/>
                </a:lnTo>
                <a:lnTo>
                  <a:pt x="339" y="1044"/>
                </a:lnTo>
                <a:lnTo>
                  <a:pt x="326" y="1012"/>
                </a:lnTo>
                <a:lnTo>
                  <a:pt x="319" y="995"/>
                </a:lnTo>
                <a:lnTo>
                  <a:pt x="311" y="979"/>
                </a:lnTo>
                <a:lnTo>
                  <a:pt x="304" y="964"/>
                </a:lnTo>
                <a:lnTo>
                  <a:pt x="295" y="948"/>
                </a:lnTo>
                <a:lnTo>
                  <a:pt x="289" y="932"/>
                </a:lnTo>
                <a:lnTo>
                  <a:pt x="280" y="915"/>
                </a:lnTo>
                <a:lnTo>
                  <a:pt x="273" y="899"/>
                </a:lnTo>
                <a:lnTo>
                  <a:pt x="265" y="883"/>
                </a:lnTo>
                <a:lnTo>
                  <a:pt x="258" y="867"/>
                </a:lnTo>
                <a:lnTo>
                  <a:pt x="250" y="852"/>
                </a:lnTo>
                <a:lnTo>
                  <a:pt x="243" y="836"/>
                </a:lnTo>
                <a:lnTo>
                  <a:pt x="235" y="818"/>
                </a:lnTo>
                <a:lnTo>
                  <a:pt x="228" y="802"/>
                </a:lnTo>
                <a:lnTo>
                  <a:pt x="220" y="786"/>
                </a:lnTo>
                <a:lnTo>
                  <a:pt x="213" y="770"/>
                </a:lnTo>
                <a:lnTo>
                  <a:pt x="206" y="753"/>
                </a:lnTo>
                <a:lnTo>
                  <a:pt x="198" y="736"/>
                </a:lnTo>
                <a:lnTo>
                  <a:pt x="191" y="720"/>
                </a:lnTo>
                <a:lnTo>
                  <a:pt x="177" y="686"/>
                </a:lnTo>
                <a:lnTo>
                  <a:pt x="170" y="669"/>
                </a:lnTo>
                <a:lnTo>
                  <a:pt x="165" y="652"/>
                </a:lnTo>
                <a:lnTo>
                  <a:pt x="158" y="635"/>
                </a:lnTo>
                <a:lnTo>
                  <a:pt x="152" y="618"/>
                </a:lnTo>
                <a:lnTo>
                  <a:pt x="145" y="600"/>
                </a:lnTo>
                <a:lnTo>
                  <a:pt x="139" y="583"/>
                </a:lnTo>
                <a:lnTo>
                  <a:pt x="133" y="566"/>
                </a:lnTo>
                <a:lnTo>
                  <a:pt x="128" y="548"/>
                </a:lnTo>
                <a:lnTo>
                  <a:pt x="122" y="531"/>
                </a:lnTo>
                <a:lnTo>
                  <a:pt x="116" y="513"/>
                </a:lnTo>
                <a:lnTo>
                  <a:pt x="110" y="496"/>
                </a:lnTo>
                <a:lnTo>
                  <a:pt x="106" y="479"/>
                </a:lnTo>
                <a:lnTo>
                  <a:pt x="100" y="461"/>
                </a:lnTo>
                <a:lnTo>
                  <a:pt x="95" y="444"/>
                </a:lnTo>
                <a:lnTo>
                  <a:pt x="91" y="427"/>
                </a:lnTo>
                <a:lnTo>
                  <a:pt x="86" y="409"/>
                </a:lnTo>
                <a:lnTo>
                  <a:pt x="81" y="392"/>
                </a:lnTo>
                <a:lnTo>
                  <a:pt x="77" y="374"/>
                </a:lnTo>
                <a:lnTo>
                  <a:pt x="67" y="340"/>
                </a:lnTo>
                <a:lnTo>
                  <a:pt x="64" y="322"/>
                </a:lnTo>
                <a:lnTo>
                  <a:pt x="59" y="305"/>
                </a:lnTo>
                <a:lnTo>
                  <a:pt x="56" y="288"/>
                </a:lnTo>
                <a:lnTo>
                  <a:pt x="51" y="270"/>
                </a:lnTo>
                <a:lnTo>
                  <a:pt x="48" y="254"/>
                </a:lnTo>
                <a:lnTo>
                  <a:pt x="44" y="237"/>
                </a:lnTo>
                <a:lnTo>
                  <a:pt x="41" y="219"/>
                </a:lnTo>
                <a:lnTo>
                  <a:pt x="37" y="203"/>
                </a:lnTo>
                <a:lnTo>
                  <a:pt x="34" y="186"/>
                </a:lnTo>
                <a:lnTo>
                  <a:pt x="30" y="168"/>
                </a:lnTo>
                <a:lnTo>
                  <a:pt x="27" y="152"/>
                </a:lnTo>
                <a:lnTo>
                  <a:pt x="25" y="135"/>
                </a:lnTo>
                <a:lnTo>
                  <a:pt x="21" y="118"/>
                </a:lnTo>
                <a:lnTo>
                  <a:pt x="18" y="101"/>
                </a:lnTo>
                <a:lnTo>
                  <a:pt x="15" y="85"/>
                </a:lnTo>
                <a:lnTo>
                  <a:pt x="12" y="67"/>
                </a:lnTo>
                <a:lnTo>
                  <a:pt x="8" y="51"/>
                </a:lnTo>
                <a:lnTo>
                  <a:pt x="6" y="34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2" name="Freeform 46"/>
          <p:cNvSpPr>
            <a:spLocks noChangeAspect="1"/>
          </p:cNvSpPr>
          <p:nvPr/>
        </p:nvSpPr>
        <p:spPr bwMode="auto">
          <a:xfrm rot="120000">
            <a:off x="3152775" y="606425"/>
            <a:ext cx="1074738" cy="2379663"/>
          </a:xfrm>
          <a:custGeom>
            <a:avLst/>
            <a:gdLst>
              <a:gd name="T0" fmla="*/ 14 w 2163"/>
              <a:gd name="T1" fmla="*/ 5055 h 5168"/>
              <a:gd name="T2" fmla="*/ 35 w 2163"/>
              <a:gd name="T3" fmla="*/ 4886 h 5168"/>
              <a:gd name="T4" fmla="*/ 57 w 2163"/>
              <a:gd name="T5" fmla="*/ 4717 h 5168"/>
              <a:gd name="T6" fmla="*/ 80 w 2163"/>
              <a:gd name="T7" fmla="*/ 4544 h 5168"/>
              <a:gd name="T8" fmla="*/ 105 w 2163"/>
              <a:gd name="T9" fmla="*/ 4370 h 5168"/>
              <a:gd name="T10" fmla="*/ 132 w 2163"/>
              <a:gd name="T11" fmla="*/ 4193 h 5168"/>
              <a:gd name="T12" fmla="*/ 174 w 2163"/>
              <a:gd name="T13" fmla="*/ 3952 h 5168"/>
              <a:gd name="T14" fmla="*/ 209 w 2163"/>
              <a:gd name="T15" fmla="*/ 3767 h 5168"/>
              <a:gd name="T16" fmla="*/ 247 w 2163"/>
              <a:gd name="T17" fmla="*/ 3580 h 5168"/>
              <a:gd name="T18" fmla="*/ 288 w 2163"/>
              <a:gd name="T19" fmla="*/ 3397 h 5168"/>
              <a:gd name="T20" fmla="*/ 332 w 2163"/>
              <a:gd name="T21" fmla="*/ 3218 h 5168"/>
              <a:gd name="T22" fmla="*/ 377 w 2163"/>
              <a:gd name="T23" fmla="*/ 3047 h 5168"/>
              <a:gd name="T24" fmla="*/ 440 w 2163"/>
              <a:gd name="T25" fmla="*/ 2835 h 5168"/>
              <a:gd name="T26" fmla="*/ 490 w 2163"/>
              <a:gd name="T27" fmla="*/ 2693 h 5168"/>
              <a:gd name="T28" fmla="*/ 540 w 2163"/>
              <a:gd name="T29" fmla="*/ 2562 h 5168"/>
              <a:gd name="T30" fmla="*/ 592 w 2163"/>
              <a:gd name="T31" fmla="*/ 2444 h 5168"/>
              <a:gd name="T32" fmla="*/ 643 w 2163"/>
              <a:gd name="T33" fmla="*/ 2336 h 5168"/>
              <a:gd name="T34" fmla="*/ 695 w 2163"/>
              <a:gd name="T35" fmla="*/ 2237 h 5168"/>
              <a:gd name="T36" fmla="*/ 746 w 2163"/>
              <a:gd name="T37" fmla="*/ 2148 h 5168"/>
              <a:gd name="T38" fmla="*/ 814 w 2163"/>
              <a:gd name="T39" fmla="*/ 2039 h 5168"/>
              <a:gd name="T40" fmla="*/ 864 w 2163"/>
              <a:gd name="T41" fmla="*/ 1964 h 5168"/>
              <a:gd name="T42" fmla="*/ 914 w 2163"/>
              <a:gd name="T43" fmla="*/ 1893 h 5168"/>
              <a:gd name="T44" fmla="*/ 964 w 2163"/>
              <a:gd name="T45" fmla="*/ 1826 h 5168"/>
              <a:gd name="T46" fmla="*/ 1015 w 2163"/>
              <a:gd name="T47" fmla="*/ 1760 h 5168"/>
              <a:gd name="T48" fmla="*/ 1066 w 2163"/>
              <a:gd name="T49" fmla="*/ 1694 h 5168"/>
              <a:gd name="T50" fmla="*/ 1136 w 2163"/>
              <a:gd name="T51" fmla="*/ 1605 h 5168"/>
              <a:gd name="T52" fmla="*/ 1191 w 2163"/>
              <a:gd name="T53" fmla="*/ 1535 h 5168"/>
              <a:gd name="T54" fmla="*/ 1246 w 2163"/>
              <a:gd name="T55" fmla="*/ 1464 h 5168"/>
              <a:gd name="T56" fmla="*/ 1303 w 2163"/>
              <a:gd name="T57" fmla="*/ 1391 h 5168"/>
              <a:gd name="T58" fmla="*/ 1359 w 2163"/>
              <a:gd name="T59" fmla="*/ 1315 h 5168"/>
              <a:gd name="T60" fmla="*/ 1415 w 2163"/>
              <a:gd name="T61" fmla="*/ 1236 h 5168"/>
              <a:gd name="T62" fmla="*/ 1491 w 2163"/>
              <a:gd name="T63" fmla="*/ 1129 h 5168"/>
              <a:gd name="T64" fmla="*/ 1545 w 2163"/>
              <a:gd name="T65" fmla="*/ 1046 h 5168"/>
              <a:gd name="T66" fmla="*/ 1599 w 2163"/>
              <a:gd name="T67" fmla="*/ 962 h 5168"/>
              <a:gd name="T68" fmla="*/ 1653 w 2163"/>
              <a:gd name="T69" fmla="*/ 875 h 5168"/>
              <a:gd name="T70" fmla="*/ 1706 w 2163"/>
              <a:gd name="T71" fmla="*/ 789 h 5168"/>
              <a:gd name="T72" fmla="*/ 1757 w 2163"/>
              <a:gd name="T73" fmla="*/ 701 h 5168"/>
              <a:gd name="T74" fmla="*/ 1808 w 2163"/>
              <a:gd name="T75" fmla="*/ 615 h 5168"/>
              <a:gd name="T76" fmla="*/ 1875 w 2163"/>
              <a:gd name="T77" fmla="*/ 501 h 5168"/>
              <a:gd name="T78" fmla="*/ 1924 w 2163"/>
              <a:gd name="T79" fmla="*/ 416 h 5168"/>
              <a:gd name="T80" fmla="*/ 1972 w 2163"/>
              <a:gd name="T81" fmla="*/ 332 h 5168"/>
              <a:gd name="T82" fmla="*/ 2021 w 2163"/>
              <a:gd name="T83" fmla="*/ 248 h 5168"/>
              <a:gd name="T84" fmla="*/ 2068 w 2163"/>
              <a:gd name="T85" fmla="*/ 165 h 5168"/>
              <a:gd name="T86" fmla="*/ 2116 w 2163"/>
              <a:gd name="T87" fmla="*/ 82 h 516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3"/>
              <a:gd name="T133" fmla="*/ 0 h 5168"/>
              <a:gd name="T134" fmla="*/ 2163 w 2163"/>
              <a:gd name="T135" fmla="*/ 5168 h 516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3" h="5168">
                <a:moveTo>
                  <a:pt x="0" y="5168"/>
                </a:moveTo>
                <a:lnTo>
                  <a:pt x="7" y="5111"/>
                </a:lnTo>
                <a:lnTo>
                  <a:pt x="14" y="5055"/>
                </a:lnTo>
                <a:lnTo>
                  <a:pt x="21" y="4998"/>
                </a:lnTo>
                <a:lnTo>
                  <a:pt x="28" y="4943"/>
                </a:lnTo>
                <a:lnTo>
                  <a:pt x="35" y="4886"/>
                </a:lnTo>
                <a:lnTo>
                  <a:pt x="42" y="4829"/>
                </a:lnTo>
                <a:lnTo>
                  <a:pt x="49" y="4774"/>
                </a:lnTo>
                <a:lnTo>
                  <a:pt x="57" y="4717"/>
                </a:lnTo>
                <a:lnTo>
                  <a:pt x="64" y="4659"/>
                </a:lnTo>
                <a:lnTo>
                  <a:pt x="72" y="4602"/>
                </a:lnTo>
                <a:lnTo>
                  <a:pt x="80" y="4544"/>
                </a:lnTo>
                <a:lnTo>
                  <a:pt x="88" y="4487"/>
                </a:lnTo>
                <a:lnTo>
                  <a:pt x="97" y="4429"/>
                </a:lnTo>
                <a:lnTo>
                  <a:pt x="105" y="4370"/>
                </a:lnTo>
                <a:lnTo>
                  <a:pt x="114" y="4312"/>
                </a:lnTo>
                <a:lnTo>
                  <a:pt x="123" y="4253"/>
                </a:lnTo>
                <a:lnTo>
                  <a:pt x="132" y="4193"/>
                </a:lnTo>
                <a:lnTo>
                  <a:pt x="143" y="4134"/>
                </a:lnTo>
                <a:lnTo>
                  <a:pt x="163" y="4012"/>
                </a:lnTo>
                <a:lnTo>
                  <a:pt x="174" y="3952"/>
                </a:lnTo>
                <a:lnTo>
                  <a:pt x="186" y="3891"/>
                </a:lnTo>
                <a:lnTo>
                  <a:pt x="197" y="3828"/>
                </a:lnTo>
                <a:lnTo>
                  <a:pt x="209" y="3767"/>
                </a:lnTo>
                <a:lnTo>
                  <a:pt x="222" y="3704"/>
                </a:lnTo>
                <a:lnTo>
                  <a:pt x="234" y="3643"/>
                </a:lnTo>
                <a:lnTo>
                  <a:pt x="247" y="3580"/>
                </a:lnTo>
                <a:lnTo>
                  <a:pt x="261" y="3519"/>
                </a:lnTo>
                <a:lnTo>
                  <a:pt x="274" y="3457"/>
                </a:lnTo>
                <a:lnTo>
                  <a:pt x="288" y="3397"/>
                </a:lnTo>
                <a:lnTo>
                  <a:pt x="303" y="3337"/>
                </a:lnTo>
                <a:lnTo>
                  <a:pt x="316" y="3277"/>
                </a:lnTo>
                <a:lnTo>
                  <a:pt x="332" y="3218"/>
                </a:lnTo>
                <a:lnTo>
                  <a:pt x="347" y="3160"/>
                </a:lnTo>
                <a:lnTo>
                  <a:pt x="362" y="3103"/>
                </a:lnTo>
                <a:lnTo>
                  <a:pt x="377" y="3047"/>
                </a:lnTo>
                <a:lnTo>
                  <a:pt x="393" y="2992"/>
                </a:lnTo>
                <a:lnTo>
                  <a:pt x="408" y="2938"/>
                </a:lnTo>
                <a:lnTo>
                  <a:pt x="440" y="2835"/>
                </a:lnTo>
                <a:lnTo>
                  <a:pt x="457" y="2787"/>
                </a:lnTo>
                <a:lnTo>
                  <a:pt x="473" y="2739"/>
                </a:lnTo>
                <a:lnTo>
                  <a:pt x="490" y="2693"/>
                </a:lnTo>
                <a:lnTo>
                  <a:pt x="506" y="2648"/>
                </a:lnTo>
                <a:lnTo>
                  <a:pt x="524" y="2605"/>
                </a:lnTo>
                <a:lnTo>
                  <a:pt x="540" y="2562"/>
                </a:lnTo>
                <a:lnTo>
                  <a:pt x="557" y="2521"/>
                </a:lnTo>
                <a:lnTo>
                  <a:pt x="575" y="2482"/>
                </a:lnTo>
                <a:lnTo>
                  <a:pt x="592" y="2444"/>
                </a:lnTo>
                <a:lnTo>
                  <a:pt x="608" y="2407"/>
                </a:lnTo>
                <a:lnTo>
                  <a:pt x="626" y="2371"/>
                </a:lnTo>
                <a:lnTo>
                  <a:pt x="643" y="2336"/>
                </a:lnTo>
                <a:lnTo>
                  <a:pt x="660" y="2302"/>
                </a:lnTo>
                <a:lnTo>
                  <a:pt x="678" y="2270"/>
                </a:lnTo>
                <a:lnTo>
                  <a:pt x="695" y="2237"/>
                </a:lnTo>
                <a:lnTo>
                  <a:pt x="712" y="2207"/>
                </a:lnTo>
                <a:lnTo>
                  <a:pt x="730" y="2177"/>
                </a:lnTo>
                <a:lnTo>
                  <a:pt x="746" y="2148"/>
                </a:lnTo>
                <a:lnTo>
                  <a:pt x="781" y="2093"/>
                </a:lnTo>
                <a:lnTo>
                  <a:pt x="797" y="2066"/>
                </a:lnTo>
                <a:lnTo>
                  <a:pt x="814" y="2039"/>
                </a:lnTo>
                <a:lnTo>
                  <a:pt x="831" y="2014"/>
                </a:lnTo>
                <a:lnTo>
                  <a:pt x="848" y="1988"/>
                </a:lnTo>
                <a:lnTo>
                  <a:pt x="864" y="1964"/>
                </a:lnTo>
                <a:lnTo>
                  <a:pt x="882" y="1940"/>
                </a:lnTo>
                <a:lnTo>
                  <a:pt x="898" y="1917"/>
                </a:lnTo>
                <a:lnTo>
                  <a:pt x="914" y="1893"/>
                </a:lnTo>
                <a:lnTo>
                  <a:pt x="931" y="1870"/>
                </a:lnTo>
                <a:lnTo>
                  <a:pt x="948" y="1848"/>
                </a:lnTo>
                <a:lnTo>
                  <a:pt x="964" y="1826"/>
                </a:lnTo>
                <a:lnTo>
                  <a:pt x="981" y="1804"/>
                </a:lnTo>
                <a:lnTo>
                  <a:pt x="997" y="1782"/>
                </a:lnTo>
                <a:lnTo>
                  <a:pt x="1015" y="1760"/>
                </a:lnTo>
                <a:lnTo>
                  <a:pt x="1032" y="1738"/>
                </a:lnTo>
                <a:lnTo>
                  <a:pt x="1049" y="1716"/>
                </a:lnTo>
                <a:lnTo>
                  <a:pt x="1066" y="1694"/>
                </a:lnTo>
                <a:lnTo>
                  <a:pt x="1083" y="1672"/>
                </a:lnTo>
                <a:lnTo>
                  <a:pt x="1119" y="1627"/>
                </a:lnTo>
                <a:lnTo>
                  <a:pt x="1136" y="1605"/>
                </a:lnTo>
                <a:lnTo>
                  <a:pt x="1155" y="1582"/>
                </a:lnTo>
                <a:lnTo>
                  <a:pt x="1172" y="1559"/>
                </a:lnTo>
                <a:lnTo>
                  <a:pt x="1191" y="1535"/>
                </a:lnTo>
                <a:lnTo>
                  <a:pt x="1209" y="1512"/>
                </a:lnTo>
                <a:lnTo>
                  <a:pt x="1228" y="1488"/>
                </a:lnTo>
                <a:lnTo>
                  <a:pt x="1246" y="1464"/>
                </a:lnTo>
                <a:lnTo>
                  <a:pt x="1265" y="1440"/>
                </a:lnTo>
                <a:lnTo>
                  <a:pt x="1283" y="1415"/>
                </a:lnTo>
                <a:lnTo>
                  <a:pt x="1303" y="1391"/>
                </a:lnTo>
                <a:lnTo>
                  <a:pt x="1321" y="1365"/>
                </a:lnTo>
                <a:lnTo>
                  <a:pt x="1340" y="1341"/>
                </a:lnTo>
                <a:lnTo>
                  <a:pt x="1359" y="1315"/>
                </a:lnTo>
                <a:lnTo>
                  <a:pt x="1378" y="1289"/>
                </a:lnTo>
                <a:lnTo>
                  <a:pt x="1397" y="1263"/>
                </a:lnTo>
                <a:lnTo>
                  <a:pt x="1415" y="1236"/>
                </a:lnTo>
                <a:lnTo>
                  <a:pt x="1434" y="1210"/>
                </a:lnTo>
                <a:lnTo>
                  <a:pt x="1453" y="1183"/>
                </a:lnTo>
                <a:lnTo>
                  <a:pt x="1491" y="1129"/>
                </a:lnTo>
                <a:lnTo>
                  <a:pt x="1509" y="1102"/>
                </a:lnTo>
                <a:lnTo>
                  <a:pt x="1528" y="1074"/>
                </a:lnTo>
                <a:lnTo>
                  <a:pt x="1545" y="1046"/>
                </a:lnTo>
                <a:lnTo>
                  <a:pt x="1563" y="1019"/>
                </a:lnTo>
                <a:lnTo>
                  <a:pt x="1582" y="990"/>
                </a:lnTo>
                <a:lnTo>
                  <a:pt x="1599" y="962"/>
                </a:lnTo>
                <a:lnTo>
                  <a:pt x="1618" y="933"/>
                </a:lnTo>
                <a:lnTo>
                  <a:pt x="1635" y="904"/>
                </a:lnTo>
                <a:lnTo>
                  <a:pt x="1653" y="875"/>
                </a:lnTo>
                <a:lnTo>
                  <a:pt x="1670" y="847"/>
                </a:lnTo>
                <a:lnTo>
                  <a:pt x="1689" y="818"/>
                </a:lnTo>
                <a:lnTo>
                  <a:pt x="1706" y="789"/>
                </a:lnTo>
                <a:lnTo>
                  <a:pt x="1723" y="760"/>
                </a:lnTo>
                <a:lnTo>
                  <a:pt x="1739" y="730"/>
                </a:lnTo>
                <a:lnTo>
                  <a:pt x="1757" y="701"/>
                </a:lnTo>
                <a:lnTo>
                  <a:pt x="1774" y="672"/>
                </a:lnTo>
                <a:lnTo>
                  <a:pt x="1792" y="643"/>
                </a:lnTo>
                <a:lnTo>
                  <a:pt x="1808" y="615"/>
                </a:lnTo>
                <a:lnTo>
                  <a:pt x="1841" y="558"/>
                </a:lnTo>
                <a:lnTo>
                  <a:pt x="1859" y="529"/>
                </a:lnTo>
                <a:lnTo>
                  <a:pt x="1875" y="501"/>
                </a:lnTo>
                <a:lnTo>
                  <a:pt x="1891" y="472"/>
                </a:lnTo>
                <a:lnTo>
                  <a:pt x="1907" y="444"/>
                </a:lnTo>
                <a:lnTo>
                  <a:pt x="1924" y="416"/>
                </a:lnTo>
                <a:lnTo>
                  <a:pt x="1940" y="387"/>
                </a:lnTo>
                <a:lnTo>
                  <a:pt x="1956" y="359"/>
                </a:lnTo>
                <a:lnTo>
                  <a:pt x="1972" y="332"/>
                </a:lnTo>
                <a:lnTo>
                  <a:pt x="1988" y="304"/>
                </a:lnTo>
                <a:lnTo>
                  <a:pt x="2005" y="276"/>
                </a:lnTo>
                <a:lnTo>
                  <a:pt x="2021" y="248"/>
                </a:lnTo>
                <a:lnTo>
                  <a:pt x="2037" y="220"/>
                </a:lnTo>
                <a:lnTo>
                  <a:pt x="2052" y="193"/>
                </a:lnTo>
                <a:lnTo>
                  <a:pt x="2068" y="165"/>
                </a:lnTo>
                <a:lnTo>
                  <a:pt x="2085" y="138"/>
                </a:lnTo>
                <a:lnTo>
                  <a:pt x="2101" y="110"/>
                </a:lnTo>
                <a:lnTo>
                  <a:pt x="2116" y="82"/>
                </a:lnTo>
                <a:lnTo>
                  <a:pt x="2132" y="55"/>
                </a:lnTo>
                <a:lnTo>
                  <a:pt x="2163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Text Box 47"/>
          <p:cNvSpPr txBox="1">
            <a:spLocks noChangeArrowheads="1"/>
          </p:cNvSpPr>
          <p:nvPr/>
        </p:nvSpPr>
        <p:spPr bwMode="auto">
          <a:xfrm rot="-4248754">
            <a:off x="2362200" y="2327276"/>
            <a:ext cx="6381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Cove Forests</a:t>
            </a:r>
          </a:p>
        </p:txBody>
      </p:sp>
      <p:sp>
        <p:nvSpPr>
          <p:cNvPr id="12334" name="Freeform 48"/>
          <p:cNvSpPr>
            <a:spLocks noChangeAspect="1"/>
          </p:cNvSpPr>
          <p:nvPr/>
        </p:nvSpPr>
        <p:spPr bwMode="auto">
          <a:xfrm rot="120000">
            <a:off x="2486025" y="1331913"/>
            <a:ext cx="430213" cy="792162"/>
          </a:xfrm>
          <a:custGeom>
            <a:avLst/>
            <a:gdLst>
              <a:gd name="T0" fmla="*/ 71 w 867"/>
              <a:gd name="T1" fmla="*/ 1681 h 1718"/>
              <a:gd name="T2" fmla="*/ 95 w 867"/>
              <a:gd name="T3" fmla="*/ 1623 h 1718"/>
              <a:gd name="T4" fmla="*/ 122 w 867"/>
              <a:gd name="T5" fmla="*/ 1565 h 1718"/>
              <a:gd name="T6" fmla="*/ 148 w 867"/>
              <a:gd name="T7" fmla="*/ 1506 h 1718"/>
              <a:gd name="T8" fmla="*/ 179 w 867"/>
              <a:gd name="T9" fmla="*/ 1445 h 1718"/>
              <a:gd name="T10" fmla="*/ 211 w 867"/>
              <a:gd name="T11" fmla="*/ 1382 h 1718"/>
              <a:gd name="T12" fmla="*/ 261 w 867"/>
              <a:gd name="T13" fmla="*/ 1294 h 1718"/>
              <a:gd name="T14" fmla="*/ 302 w 867"/>
              <a:gd name="T15" fmla="*/ 1224 h 1718"/>
              <a:gd name="T16" fmla="*/ 348 w 867"/>
              <a:gd name="T17" fmla="*/ 1152 h 1718"/>
              <a:gd name="T18" fmla="*/ 394 w 867"/>
              <a:gd name="T19" fmla="*/ 1081 h 1718"/>
              <a:gd name="T20" fmla="*/ 441 w 867"/>
              <a:gd name="T21" fmla="*/ 1010 h 1718"/>
              <a:gd name="T22" fmla="*/ 488 w 867"/>
              <a:gd name="T23" fmla="*/ 940 h 1718"/>
              <a:gd name="T24" fmla="*/ 549 w 867"/>
              <a:gd name="T25" fmla="*/ 852 h 1718"/>
              <a:gd name="T26" fmla="*/ 592 w 867"/>
              <a:gd name="T27" fmla="*/ 792 h 1718"/>
              <a:gd name="T28" fmla="*/ 634 w 867"/>
              <a:gd name="T29" fmla="*/ 736 h 1718"/>
              <a:gd name="T30" fmla="*/ 671 w 867"/>
              <a:gd name="T31" fmla="*/ 684 h 1718"/>
              <a:gd name="T32" fmla="*/ 705 w 867"/>
              <a:gd name="T33" fmla="*/ 637 h 1718"/>
              <a:gd name="T34" fmla="*/ 737 w 867"/>
              <a:gd name="T35" fmla="*/ 592 h 1718"/>
              <a:gd name="T36" fmla="*/ 764 w 867"/>
              <a:gd name="T37" fmla="*/ 551 h 1718"/>
              <a:gd name="T38" fmla="*/ 797 w 867"/>
              <a:gd name="T39" fmla="*/ 502 h 1718"/>
              <a:gd name="T40" fmla="*/ 815 w 867"/>
              <a:gd name="T41" fmla="*/ 468 h 1718"/>
              <a:gd name="T42" fmla="*/ 832 w 867"/>
              <a:gd name="T43" fmla="*/ 436 h 1718"/>
              <a:gd name="T44" fmla="*/ 844 w 867"/>
              <a:gd name="T45" fmla="*/ 405 h 1718"/>
              <a:gd name="T46" fmla="*/ 854 w 867"/>
              <a:gd name="T47" fmla="*/ 376 h 1718"/>
              <a:gd name="T48" fmla="*/ 860 w 867"/>
              <a:gd name="T49" fmla="*/ 347 h 1718"/>
              <a:gd name="T50" fmla="*/ 866 w 867"/>
              <a:gd name="T51" fmla="*/ 308 h 1718"/>
              <a:gd name="T52" fmla="*/ 867 w 867"/>
              <a:gd name="T53" fmla="*/ 278 h 1718"/>
              <a:gd name="T54" fmla="*/ 865 w 867"/>
              <a:gd name="T55" fmla="*/ 248 h 1718"/>
              <a:gd name="T56" fmla="*/ 860 w 867"/>
              <a:gd name="T57" fmla="*/ 217 h 1718"/>
              <a:gd name="T58" fmla="*/ 850 w 867"/>
              <a:gd name="T59" fmla="*/ 190 h 1718"/>
              <a:gd name="T60" fmla="*/ 835 w 867"/>
              <a:gd name="T61" fmla="*/ 162 h 1718"/>
              <a:gd name="T62" fmla="*/ 805 w 867"/>
              <a:gd name="T63" fmla="*/ 130 h 1718"/>
              <a:gd name="T64" fmla="*/ 776 w 867"/>
              <a:gd name="T65" fmla="*/ 110 h 1718"/>
              <a:gd name="T66" fmla="*/ 741 w 867"/>
              <a:gd name="T67" fmla="*/ 91 h 1718"/>
              <a:gd name="T68" fmla="*/ 701 w 867"/>
              <a:gd name="T69" fmla="*/ 76 h 1718"/>
              <a:gd name="T70" fmla="*/ 657 w 867"/>
              <a:gd name="T71" fmla="*/ 62 h 1718"/>
              <a:gd name="T72" fmla="*/ 610 w 867"/>
              <a:gd name="T73" fmla="*/ 51 h 1718"/>
              <a:gd name="T74" fmla="*/ 563 w 867"/>
              <a:gd name="T75" fmla="*/ 41 h 1718"/>
              <a:gd name="T76" fmla="*/ 497 w 867"/>
              <a:gd name="T77" fmla="*/ 31 h 1718"/>
              <a:gd name="T78" fmla="*/ 447 w 867"/>
              <a:gd name="T79" fmla="*/ 24 h 1718"/>
              <a:gd name="T80" fmla="*/ 400 w 867"/>
              <a:gd name="T81" fmla="*/ 18 h 1718"/>
              <a:gd name="T82" fmla="*/ 352 w 867"/>
              <a:gd name="T83" fmla="*/ 13 h 1718"/>
              <a:gd name="T84" fmla="*/ 306 w 867"/>
              <a:gd name="T85" fmla="*/ 10 h 1718"/>
              <a:gd name="T86" fmla="*/ 262 w 867"/>
              <a:gd name="T87" fmla="*/ 7 h 1718"/>
              <a:gd name="T88" fmla="*/ 207 w 867"/>
              <a:gd name="T89" fmla="*/ 3 h 1718"/>
              <a:gd name="T90" fmla="*/ 170 w 867"/>
              <a:gd name="T91" fmla="*/ 2 h 1718"/>
              <a:gd name="T92" fmla="*/ 136 w 867"/>
              <a:gd name="T93" fmla="*/ 1 h 1718"/>
              <a:gd name="T94" fmla="*/ 102 w 867"/>
              <a:gd name="T95" fmla="*/ 1 h 1718"/>
              <a:gd name="T96" fmla="*/ 71 w 867"/>
              <a:gd name="T97" fmla="*/ 0 h 1718"/>
              <a:gd name="T98" fmla="*/ 41 w 867"/>
              <a:gd name="T99" fmla="*/ 0 h 1718"/>
              <a:gd name="T100" fmla="*/ 0 w 867"/>
              <a:gd name="T101" fmla="*/ 0 h 171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67"/>
              <a:gd name="T154" fmla="*/ 0 h 1718"/>
              <a:gd name="T155" fmla="*/ 867 w 867"/>
              <a:gd name="T156" fmla="*/ 1718 h 171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67" h="1718">
                <a:moveTo>
                  <a:pt x="55" y="1718"/>
                </a:moveTo>
                <a:lnTo>
                  <a:pt x="63" y="1699"/>
                </a:lnTo>
                <a:lnTo>
                  <a:pt x="71" y="1681"/>
                </a:lnTo>
                <a:lnTo>
                  <a:pt x="79" y="1661"/>
                </a:lnTo>
                <a:lnTo>
                  <a:pt x="87" y="1642"/>
                </a:lnTo>
                <a:lnTo>
                  <a:pt x="95" y="1623"/>
                </a:lnTo>
                <a:lnTo>
                  <a:pt x="104" y="1604"/>
                </a:lnTo>
                <a:lnTo>
                  <a:pt x="113" y="1585"/>
                </a:lnTo>
                <a:lnTo>
                  <a:pt x="122" y="1565"/>
                </a:lnTo>
                <a:lnTo>
                  <a:pt x="130" y="1546"/>
                </a:lnTo>
                <a:lnTo>
                  <a:pt x="139" y="1527"/>
                </a:lnTo>
                <a:lnTo>
                  <a:pt x="148" y="1506"/>
                </a:lnTo>
                <a:lnTo>
                  <a:pt x="159" y="1486"/>
                </a:lnTo>
                <a:lnTo>
                  <a:pt x="168" y="1466"/>
                </a:lnTo>
                <a:lnTo>
                  <a:pt x="179" y="1445"/>
                </a:lnTo>
                <a:lnTo>
                  <a:pt x="189" y="1425"/>
                </a:lnTo>
                <a:lnTo>
                  <a:pt x="201" y="1404"/>
                </a:lnTo>
                <a:lnTo>
                  <a:pt x="211" y="1382"/>
                </a:lnTo>
                <a:lnTo>
                  <a:pt x="224" y="1361"/>
                </a:lnTo>
                <a:lnTo>
                  <a:pt x="248" y="1316"/>
                </a:lnTo>
                <a:lnTo>
                  <a:pt x="261" y="1294"/>
                </a:lnTo>
                <a:lnTo>
                  <a:pt x="275" y="1271"/>
                </a:lnTo>
                <a:lnTo>
                  <a:pt x="289" y="1247"/>
                </a:lnTo>
                <a:lnTo>
                  <a:pt x="302" y="1224"/>
                </a:lnTo>
                <a:lnTo>
                  <a:pt x="317" y="1200"/>
                </a:lnTo>
                <a:lnTo>
                  <a:pt x="333" y="1177"/>
                </a:lnTo>
                <a:lnTo>
                  <a:pt x="348" y="1152"/>
                </a:lnTo>
                <a:lnTo>
                  <a:pt x="363" y="1128"/>
                </a:lnTo>
                <a:lnTo>
                  <a:pt x="378" y="1105"/>
                </a:lnTo>
                <a:lnTo>
                  <a:pt x="394" y="1081"/>
                </a:lnTo>
                <a:lnTo>
                  <a:pt x="409" y="1056"/>
                </a:lnTo>
                <a:lnTo>
                  <a:pt x="425" y="1033"/>
                </a:lnTo>
                <a:lnTo>
                  <a:pt x="441" y="1010"/>
                </a:lnTo>
                <a:lnTo>
                  <a:pt x="456" y="986"/>
                </a:lnTo>
                <a:lnTo>
                  <a:pt x="473" y="962"/>
                </a:lnTo>
                <a:lnTo>
                  <a:pt x="488" y="940"/>
                </a:lnTo>
                <a:lnTo>
                  <a:pt x="504" y="917"/>
                </a:lnTo>
                <a:lnTo>
                  <a:pt x="519" y="895"/>
                </a:lnTo>
                <a:lnTo>
                  <a:pt x="549" y="852"/>
                </a:lnTo>
                <a:lnTo>
                  <a:pt x="564" y="833"/>
                </a:lnTo>
                <a:lnTo>
                  <a:pt x="578" y="812"/>
                </a:lnTo>
                <a:lnTo>
                  <a:pt x="592" y="792"/>
                </a:lnTo>
                <a:lnTo>
                  <a:pt x="606" y="774"/>
                </a:lnTo>
                <a:lnTo>
                  <a:pt x="620" y="755"/>
                </a:lnTo>
                <a:lnTo>
                  <a:pt x="634" y="736"/>
                </a:lnTo>
                <a:lnTo>
                  <a:pt x="646" y="719"/>
                </a:lnTo>
                <a:lnTo>
                  <a:pt x="659" y="702"/>
                </a:lnTo>
                <a:lnTo>
                  <a:pt x="671" y="684"/>
                </a:lnTo>
                <a:lnTo>
                  <a:pt x="682" y="668"/>
                </a:lnTo>
                <a:lnTo>
                  <a:pt x="694" y="652"/>
                </a:lnTo>
                <a:lnTo>
                  <a:pt x="705" y="637"/>
                </a:lnTo>
                <a:lnTo>
                  <a:pt x="716" y="622"/>
                </a:lnTo>
                <a:lnTo>
                  <a:pt x="727" y="607"/>
                </a:lnTo>
                <a:lnTo>
                  <a:pt x="737" y="592"/>
                </a:lnTo>
                <a:lnTo>
                  <a:pt x="747" y="578"/>
                </a:lnTo>
                <a:lnTo>
                  <a:pt x="756" y="565"/>
                </a:lnTo>
                <a:lnTo>
                  <a:pt x="764" y="551"/>
                </a:lnTo>
                <a:lnTo>
                  <a:pt x="782" y="526"/>
                </a:lnTo>
                <a:lnTo>
                  <a:pt x="789" y="514"/>
                </a:lnTo>
                <a:lnTo>
                  <a:pt x="797" y="502"/>
                </a:lnTo>
                <a:lnTo>
                  <a:pt x="803" y="490"/>
                </a:lnTo>
                <a:lnTo>
                  <a:pt x="810" y="479"/>
                </a:lnTo>
                <a:lnTo>
                  <a:pt x="815" y="468"/>
                </a:lnTo>
                <a:lnTo>
                  <a:pt x="821" y="457"/>
                </a:lnTo>
                <a:lnTo>
                  <a:pt x="827" y="447"/>
                </a:lnTo>
                <a:lnTo>
                  <a:pt x="832" y="436"/>
                </a:lnTo>
                <a:lnTo>
                  <a:pt x="836" y="426"/>
                </a:lnTo>
                <a:lnTo>
                  <a:pt x="840" y="416"/>
                </a:lnTo>
                <a:lnTo>
                  <a:pt x="844" y="405"/>
                </a:lnTo>
                <a:lnTo>
                  <a:pt x="848" y="396"/>
                </a:lnTo>
                <a:lnTo>
                  <a:pt x="851" y="385"/>
                </a:lnTo>
                <a:lnTo>
                  <a:pt x="854" y="376"/>
                </a:lnTo>
                <a:lnTo>
                  <a:pt x="856" y="367"/>
                </a:lnTo>
                <a:lnTo>
                  <a:pt x="858" y="356"/>
                </a:lnTo>
                <a:lnTo>
                  <a:pt x="860" y="347"/>
                </a:lnTo>
                <a:lnTo>
                  <a:pt x="863" y="337"/>
                </a:lnTo>
                <a:lnTo>
                  <a:pt x="865" y="317"/>
                </a:lnTo>
                <a:lnTo>
                  <a:pt x="866" y="308"/>
                </a:lnTo>
                <a:lnTo>
                  <a:pt x="867" y="297"/>
                </a:lnTo>
                <a:lnTo>
                  <a:pt x="867" y="288"/>
                </a:lnTo>
                <a:lnTo>
                  <a:pt x="867" y="278"/>
                </a:lnTo>
                <a:lnTo>
                  <a:pt x="867" y="267"/>
                </a:lnTo>
                <a:lnTo>
                  <a:pt x="866" y="257"/>
                </a:lnTo>
                <a:lnTo>
                  <a:pt x="865" y="248"/>
                </a:lnTo>
                <a:lnTo>
                  <a:pt x="864" y="237"/>
                </a:lnTo>
                <a:lnTo>
                  <a:pt x="863" y="228"/>
                </a:lnTo>
                <a:lnTo>
                  <a:pt x="860" y="217"/>
                </a:lnTo>
                <a:lnTo>
                  <a:pt x="857" y="208"/>
                </a:lnTo>
                <a:lnTo>
                  <a:pt x="854" y="199"/>
                </a:lnTo>
                <a:lnTo>
                  <a:pt x="850" y="190"/>
                </a:lnTo>
                <a:lnTo>
                  <a:pt x="845" y="180"/>
                </a:lnTo>
                <a:lnTo>
                  <a:pt x="841" y="171"/>
                </a:lnTo>
                <a:lnTo>
                  <a:pt x="835" y="162"/>
                </a:lnTo>
                <a:lnTo>
                  <a:pt x="828" y="154"/>
                </a:lnTo>
                <a:lnTo>
                  <a:pt x="821" y="146"/>
                </a:lnTo>
                <a:lnTo>
                  <a:pt x="805" y="130"/>
                </a:lnTo>
                <a:lnTo>
                  <a:pt x="797" y="122"/>
                </a:lnTo>
                <a:lnTo>
                  <a:pt x="786" y="115"/>
                </a:lnTo>
                <a:lnTo>
                  <a:pt x="776" y="110"/>
                </a:lnTo>
                <a:lnTo>
                  <a:pt x="764" y="103"/>
                </a:lnTo>
                <a:lnTo>
                  <a:pt x="753" y="97"/>
                </a:lnTo>
                <a:lnTo>
                  <a:pt x="741" y="91"/>
                </a:lnTo>
                <a:lnTo>
                  <a:pt x="727" y="85"/>
                </a:lnTo>
                <a:lnTo>
                  <a:pt x="715" y="81"/>
                </a:lnTo>
                <a:lnTo>
                  <a:pt x="701" y="76"/>
                </a:lnTo>
                <a:lnTo>
                  <a:pt x="687" y="71"/>
                </a:lnTo>
                <a:lnTo>
                  <a:pt x="672" y="67"/>
                </a:lnTo>
                <a:lnTo>
                  <a:pt x="657" y="62"/>
                </a:lnTo>
                <a:lnTo>
                  <a:pt x="642" y="59"/>
                </a:lnTo>
                <a:lnTo>
                  <a:pt x="627" y="54"/>
                </a:lnTo>
                <a:lnTo>
                  <a:pt x="610" y="51"/>
                </a:lnTo>
                <a:lnTo>
                  <a:pt x="594" y="47"/>
                </a:lnTo>
                <a:lnTo>
                  <a:pt x="579" y="45"/>
                </a:lnTo>
                <a:lnTo>
                  <a:pt x="563" y="41"/>
                </a:lnTo>
                <a:lnTo>
                  <a:pt x="529" y="35"/>
                </a:lnTo>
                <a:lnTo>
                  <a:pt x="513" y="33"/>
                </a:lnTo>
                <a:lnTo>
                  <a:pt x="497" y="31"/>
                </a:lnTo>
                <a:lnTo>
                  <a:pt x="481" y="29"/>
                </a:lnTo>
                <a:lnTo>
                  <a:pt x="465" y="26"/>
                </a:lnTo>
                <a:lnTo>
                  <a:pt x="447" y="24"/>
                </a:lnTo>
                <a:lnTo>
                  <a:pt x="431" y="22"/>
                </a:lnTo>
                <a:lnTo>
                  <a:pt x="415" y="19"/>
                </a:lnTo>
                <a:lnTo>
                  <a:pt x="400" y="18"/>
                </a:lnTo>
                <a:lnTo>
                  <a:pt x="383" y="16"/>
                </a:lnTo>
                <a:lnTo>
                  <a:pt x="367" y="15"/>
                </a:lnTo>
                <a:lnTo>
                  <a:pt x="352" y="13"/>
                </a:lnTo>
                <a:lnTo>
                  <a:pt x="336" y="12"/>
                </a:lnTo>
                <a:lnTo>
                  <a:pt x="321" y="11"/>
                </a:lnTo>
                <a:lnTo>
                  <a:pt x="306" y="10"/>
                </a:lnTo>
                <a:lnTo>
                  <a:pt x="291" y="9"/>
                </a:lnTo>
                <a:lnTo>
                  <a:pt x="277" y="8"/>
                </a:lnTo>
                <a:lnTo>
                  <a:pt x="262" y="7"/>
                </a:lnTo>
                <a:lnTo>
                  <a:pt x="248" y="5"/>
                </a:lnTo>
                <a:lnTo>
                  <a:pt x="221" y="4"/>
                </a:lnTo>
                <a:lnTo>
                  <a:pt x="207" y="3"/>
                </a:lnTo>
                <a:lnTo>
                  <a:pt x="195" y="3"/>
                </a:lnTo>
                <a:lnTo>
                  <a:pt x="183" y="2"/>
                </a:lnTo>
                <a:lnTo>
                  <a:pt x="170" y="2"/>
                </a:lnTo>
                <a:lnTo>
                  <a:pt x="159" y="2"/>
                </a:lnTo>
                <a:lnTo>
                  <a:pt x="147" y="1"/>
                </a:lnTo>
                <a:lnTo>
                  <a:pt x="136" y="1"/>
                </a:lnTo>
                <a:lnTo>
                  <a:pt x="124" y="1"/>
                </a:lnTo>
                <a:lnTo>
                  <a:pt x="114" y="1"/>
                </a:lnTo>
                <a:lnTo>
                  <a:pt x="102" y="1"/>
                </a:lnTo>
                <a:lnTo>
                  <a:pt x="92" y="0"/>
                </a:lnTo>
                <a:lnTo>
                  <a:pt x="81" y="0"/>
                </a:lnTo>
                <a:lnTo>
                  <a:pt x="71" y="0"/>
                </a:lnTo>
                <a:lnTo>
                  <a:pt x="60" y="0"/>
                </a:lnTo>
                <a:lnTo>
                  <a:pt x="50" y="0"/>
                </a:lnTo>
                <a:lnTo>
                  <a:pt x="41" y="0"/>
                </a:lnTo>
                <a:lnTo>
                  <a:pt x="30" y="0"/>
                </a:lnTo>
                <a:lnTo>
                  <a:pt x="2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5" name="Freeform 49"/>
          <p:cNvSpPr>
            <a:spLocks noChangeAspect="1"/>
          </p:cNvSpPr>
          <p:nvPr/>
        </p:nvSpPr>
        <p:spPr bwMode="auto">
          <a:xfrm rot="120000">
            <a:off x="2482850" y="1168400"/>
            <a:ext cx="638175" cy="1720850"/>
          </a:xfrm>
          <a:custGeom>
            <a:avLst/>
            <a:gdLst>
              <a:gd name="T0" fmla="*/ 126 w 1285"/>
              <a:gd name="T1" fmla="*/ 3 h 3737"/>
              <a:gd name="T2" fmla="*/ 195 w 1285"/>
              <a:gd name="T3" fmla="*/ 8 h 3737"/>
              <a:gd name="T4" fmla="*/ 264 w 1285"/>
              <a:gd name="T5" fmla="*/ 15 h 3737"/>
              <a:gd name="T6" fmla="*/ 333 w 1285"/>
              <a:gd name="T7" fmla="*/ 21 h 3737"/>
              <a:gd name="T8" fmla="*/ 403 w 1285"/>
              <a:gd name="T9" fmla="*/ 29 h 3737"/>
              <a:gd name="T10" fmla="*/ 473 w 1285"/>
              <a:gd name="T11" fmla="*/ 37 h 3737"/>
              <a:gd name="T12" fmla="*/ 567 w 1285"/>
              <a:gd name="T13" fmla="*/ 51 h 3737"/>
              <a:gd name="T14" fmla="*/ 638 w 1285"/>
              <a:gd name="T15" fmla="*/ 63 h 3737"/>
              <a:gd name="T16" fmla="*/ 708 w 1285"/>
              <a:gd name="T17" fmla="*/ 77 h 3737"/>
              <a:gd name="T18" fmla="*/ 778 w 1285"/>
              <a:gd name="T19" fmla="*/ 92 h 3737"/>
              <a:gd name="T20" fmla="*/ 845 w 1285"/>
              <a:gd name="T21" fmla="*/ 109 h 3737"/>
              <a:gd name="T22" fmla="*/ 909 w 1285"/>
              <a:gd name="T23" fmla="*/ 128 h 3737"/>
              <a:gd name="T24" fmla="*/ 989 w 1285"/>
              <a:gd name="T25" fmla="*/ 155 h 3737"/>
              <a:gd name="T26" fmla="*/ 1043 w 1285"/>
              <a:gd name="T27" fmla="*/ 177 h 3737"/>
              <a:gd name="T28" fmla="*/ 1092 w 1285"/>
              <a:gd name="T29" fmla="*/ 201 h 3737"/>
              <a:gd name="T30" fmla="*/ 1136 w 1285"/>
              <a:gd name="T31" fmla="*/ 228 h 3737"/>
              <a:gd name="T32" fmla="*/ 1175 w 1285"/>
              <a:gd name="T33" fmla="*/ 256 h 3737"/>
              <a:gd name="T34" fmla="*/ 1207 w 1285"/>
              <a:gd name="T35" fmla="*/ 286 h 3737"/>
              <a:gd name="T36" fmla="*/ 1234 w 1285"/>
              <a:gd name="T37" fmla="*/ 318 h 3737"/>
              <a:gd name="T38" fmla="*/ 1262 w 1285"/>
              <a:gd name="T39" fmla="*/ 365 h 3737"/>
              <a:gd name="T40" fmla="*/ 1275 w 1285"/>
              <a:gd name="T41" fmla="*/ 403 h 3737"/>
              <a:gd name="T42" fmla="*/ 1283 w 1285"/>
              <a:gd name="T43" fmla="*/ 444 h 3737"/>
              <a:gd name="T44" fmla="*/ 1285 w 1285"/>
              <a:gd name="T45" fmla="*/ 485 h 3737"/>
              <a:gd name="T46" fmla="*/ 1283 w 1285"/>
              <a:gd name="T47" fmla="*/ 529 h 3737"/>
              <a:gd name="T48" fmla="*/ 1275 w 1285"/>
              <a:gd name="T49" fmla="*/ 576 h 3737"/>
              <a:gd name="T50" fmla="*/ 1258 w 1285"/>
              <a:gd name="T51" fmla="*/ 639 h 3737"/>
              <a:gd name="T52" fmla="*/ 1240 w 1285"/>
              <a:gd name="T53" fmla="*/ 689 h 3737"/>
              <a:gd name="T54" fmla="*/ 1219 w 1285"/>
              <a:gd name="T55" fmla="*/ 741 h 3737"/>
              <a:gd name="T56" fmla="*/ 1192 w 1285"/>
              <a:gd name="T57" fmla="*/ 796 h 3737"/>
              <a:gd name="T58" fmla="*/ 1163 w 1285"/>
              <a:gd name="T59" fmla="*/ 852 h 3737"/>
              <a:gd name="T60" fmla="*/ 1130 w 1285"/>
              <a:gd name="T61" fmla="*/ 912 h 3737"/>
              <a:gd name="T62" fmla="*/ 1080 w 1285"/>
              <a:gd name="T63" fmla="*/ 995 h 3737"/>
              <a:gd name="T64" fmla="*/ 1038 w 1285"/>
              <a:gd name="T65" fmla="*/ 1061 h 3737"/>
              <a:gd name="T66" fmla="*/ 994 w 1285"/>
              <a:gd name="T67" fmla="*/ 1132 h 3737"/>
              <a:gd name="T68" fmla="*/ 947 w 1285"/>
              <a:gd name="T69" fmla="*/ 1205 h 3737"/>
              <a:gd name="T70" fmla="*/ 898 w 1285"/>
              <a:gd name="T71" fmla="*/ 1282 h 3737"/>
              <a:gd name="T72" fmla="*/ 847 w 1285"/>
              <a:gd name="T73" fmla="*/ 1363 h 3737"/>
              <a:gd name="T74" fmla="*/ 796 w 1285"/>
              <a:gd name="T75" fmla="*/ 1449 h 3737"/>
              <a:gd name="T76" fmla="*/ 726 w 1285"/>
              <a:gd name="T77" fmla="*/ 1571 h 3737"/>
              <a:gd name="T78" fmla="*/ 674 w 1285"/>
              <a:gd name="T79" fmla="*/ 1666 h 3737"/>
              <a:gd name="T80" fmla="*/ 622 w 1285"/>
              <a:gd name="T81" fmla="*/ 1763 h 3737"/>
              <a:gd name="T82" fmla="*/ 573 w 1285"/>
              <a:gd name="T83" fmla="*/ 1860 h 3737"/>
              <a:gd name="T84" fmla="*/ 525 w 1285"/>
              <a:gd name="T85" fmla="*/ 1957 h 3737"/>
              <a:gd name="T86" fmla="*/ 483 w 1285"/>
              <a:gd name="T87" fmla="*/ 2050 h 3737"/>
              <a:gd name="T88" fmla="*/ 432 w 1285"/>
              <a:gd name="T89" fmla="*/ 2166 h 3737"/>
              <a:gd name="T90" fmla="*/ 399 w 1285"/>
              <a:gd name="T91" fmla="*/ 2247 h 3737"/>
              <a:gd name="T92" fmla="*/ 370 w 1285"/>
              <a:gd name="T93" fmla="*/ 2324 h 3737"/>
              <a:gd name="T94" fmla="*/ 345 w 1285"/>
              <a:gd name="T95" fmla="*/ 2398 h 3737"/>
              <a:gd name="T96" fmla="*/ 320 w 1285"/>
              <a:gd name="T97" fmla="*/ 2472 h 3737"/>
              <a:gd name="T98" fmla="*/ 297 w 1285"/>
              <a:gd name="T99" fmla="*/ 2546 h 3737"/>
              <a:gd name="T100" fmla="*/ 266 w 1285"/>
              <a:gd name="T101" fmla="*/ 2651 h 3737"/>
              <a:gd name="T102" fmla="*/ 242 w 1285"/>
              <a:gd name="T103" fmla="*/ 2735 h 3737"/>
              <a:gd name="T104" fmla="*/ 215 w 1285"/>
              <a:gd name="T105" fmla="*/ 2822 h 3737"/>
              <a:gd name="T106" fmla="*/ 190 w 1285"/>
              <a:gd name="T107" fmla="*/ 2911 h 3737"/>
              <a:gd name="T108" fmla="*/ 163 w 1285"/>
              <a:gd name="T109" fmla="*/ 3003 h 3737"/>
              <a:gd name="T110" fmla="*/ 138 w 1285"/>
              <a:gd name="T111" fmla="*/ 3093 h 3737"/>
              <a:gd name="T112" fmla="*/ 114 w 1285"/>
              <a:gd name="T113" fmla="*/ 3181 h 3737"/>
              <a:gd name="T114" fmla="*/ 87 w 1285"/>
              <a:gd name="T115" fmla="*/ 3294 h 3737"/>
              <a:gd name="T116" fmla="*/ 68 w 1285"/>
              <a:gd name="T117" fmla="*/ 3374 h 3737"/>
              <a:gd name="T118" fmla="*/ 52 w 1285"/>
              <a:gd name="T119" fmla="*/ 3450 h 3737"/>
              <a:gd name="T120" fmla="*/ 38 w 1285"/>
              <a:gd name="T121" fmla="*/ 3524 h 3737"/>
              <a:gd name="T122" fmla="*/ 24 w 1285"/>
              <a:gd name="T123" fmla="*/ 3596 h 3737"/>
              <a:gd name="T124" fmla="*/ 11 w 1285"/>
              <a:gd name="T125" fmla="*/ 3667 h 37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85"/>
              <a:gd name="T190" fmla="*/ 0 h 3737"/>
              <a:gd name="T191" fmla="*/ 1285 w 1285"/>
              <a:gd name="T192" fmla="*/ 3737 h 37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85" h="3737">
                <a:moveTo>
                  <a:pt x="81" y="0"/>
                </a:moveTo>
                <a:lnTo>
                  <a:pt x="104" y="1"/>
                </a:lnTo>
                <a:lnTo>
                  <a:pt x="126" y="3"/>
                </a:lnTo>
                <a:lnTo>
                  <a:pt x="149" y="4"/>
                </a:lnTo>
                <a:lnTo>
                  <a:pt x="172" y="7"/>
                </a:lnTo>
                <a:lnTo>
                  <a:pt x="195" y="8"/>
                </a:lnTo>
                <a:lnTo>
                  <a:pt x="219" y="10"/>
                </a:lnTo>
                <a:lnTo>
                  <a:pt x="242" y="13"/>
                </a:lnTo>
                <a:lnTo>
                  <a:pt x="264" y="15"/>
                </a:lnTo>
                <a:lnTo>
                  <a:pt x="287" y="16"/>
                </a:lnTo>
                <a:lnTo>
                  <a:pt x="310" y="18"/>
                </a:lnTo>
                <a:lnTo>
                  <a:pt x="333" y="21"/>
                </a:lnTo>
                <a:lnTo>
                  <a:pt x="356" y="23"/>
                </a:lnTo>
                <a:lnTo>
                  <a:pt x="380" y="26"/>
                </a:lnTo>
                <a:lnTo>
                  <a:pt x="403" y="29"/>
                </a:lnTo>
                <a:lnTo>
                  <a:pt x="426" y="31"/>
                </a:lnTo>
                <a:lnTo>
                  <a:pt x="450" y="35"/>
                </a:lnTo>
                <a:lnTo>
                  <a:pt x="473" y="37"/>
                </a:lnTo>
                <a:lnTo>
                  <a:pt x="496" y="40"/>
                </a:lnTo>
                <a:lnTo>
                  <a:pt x="544" y="47"/>
                </a:lnTo>
                <a:lnTo>
                  <a:pt x="567" y="51"/>
                </a:lnTo>
                <a:lnTo>
                  <a:pt x="591" y="54"/>
                </a:lnTo>
                <a:lnTo>
                  <a:pt x="615" y="59"/>
                </a:lnTo>
                <a:lnTo>
                  <a:pt x="638" y="63"/>
                </a:lnTo>
                <a:lnTo>
                  <a:pt x="662" y="67"/>
                </a:lnTo>
                <a:lnTo>
                  <a:pt x="685" y="72"/>
                </a:lnTo>
                <a:lnTo>
                  <a:pt x="708" y="77"/>
                </a:lnTo>
                <a:lnTo>
                  <a:pt x="731" y="82"/>
                </a:lnTo>
                <a:lnTo>
                  <a:pt x="755" y="87"/>
                </a:lnTo>
                <a:lnTo>
                  <a:pt x="778" y="92"/>
                </a:lnTo>
                <a:lnTo>
                  <a:pt x="801" y="98"/>
                </a:lnTo>
                <a:lnTo>
                  <a:pt x="823" y="103"/>
                </a:lnTo>
                <a:lnTo>
                  <a:pt x="845" y="109"/>
                </a:lnTo>
                <a:lnTo>
                  <a:pt x="867" y="116"/>
                </a:lnTo>
                <a:lnTo>
                  <a:pt x="888" y="121"/>
                </a:lnTo>
                <a:lnTo>
                  <a:pt x="909" y="128"/>
                </a:lnTo>
                <a:lnTo>
                  <a:pt x="929" y="134"/>
                </a:lnTo>
                <a:lnTo>
                  <a:pt x="950" y="141"/>
                </a:lnTo>
                <a:lnTo>
                  <a:pt x="989" y="155"/>
                </a:lnTo>
                <a:lnTo>
                  <a:pt x="1007" y="162"/>
                </a:lnTo>
                <a:lnTo>
                  <a:pt x="1026" y="170"/>
                </a:lnTo>
                <a:lnTo>
                  <a:pt x="1043" y="177"/>
                </a:lnTo>
                <a:lnTo>
                  <a:pt x="1060" y="185"/>
                </a:lnTo>
                <a:lnTo>
                  <a:pt x="1077" y="193"/>
                </a:lnTo>
                <a:lnTo>
                  <a:pt x="1092" y="201"/>
                </a:lnTo>
                <a:lnTo>
                  <a:pt x="1108" y="211"/>
                </a:lnTo>
                <a:lnTo>
                  <a:pt x="1122" y="219"/>
                </a:lnTo>
                <a:lnTo>
                  <a:pt x="1136" y="228"/>
                </a:lnTo>
                <a:lnTo>
                  <a:pt x="1149" y="237"/>
                </a:lnTo>
                <a:lnTo>
                  <a:pt x="1162" y="247"/>
                </a:lnTo>
                <a:lnTo>
                  <a:pt x="1175" y="256"/>
                </a:lnTo>
                <a:lnTo>
                  <a:pt x="1187" y="265"/>
                </a:lnTo>
                <a:lnTo>
                  <a:pt x="1197" y="276"/>
                </a:lnTo>
                <a:lnTo>
                  <a:pt x="1207" y="286"/>
                </a:lnTo>
                <a:lnTo>
                  <a:pt x="1217" y="296"/>
                </a:lnTo>
                <a:lnTo>
                  <a:pt x="1226" y="307"/>
                </a:lnTo>
                <a:lnTo>
                  <a:pt x="1234" y="318"/>
                </a:lnTo>
                <a:lnTo>
                  <a:pt x="1249" y="342"/>
                </a:lnTo>
                <a:lnTo>
                  <a:pt x="1256" y="353"/>
                </a:lnTo>
                <a:lnTo>
                  <a:pt x="1262" y="365"/>
                </a:lnTo>
                <a:lnTo>
                  <a:pt x="1266" y="377"/>
                </a:lnTo>
                <a:lnTo>
                  <a:pt x="1271" y="390"/>
                </a:lnTo>
                <a:lnTo>
                  <a:pt x="1275" y="403"/>
                </a:lnTo>
                <a:lnTo>
                  <a:pt x="1278" y="416"/>
                </a:lnTo>
                <a:lnTo>
                  <a:pt x="1280" y="430"/>
                </a:lnTo>
                <a:lnTo>
                  <a:pt x="1283" y="444"/>
                </a:lnTo>
                <a:lnTo>
                  <a:pt x="1284" y="456"/>
                </a:lnTo>
                <a:lnTo>
                  <a:pt x="1285" y="471"/>
                </a:lnTo>
                <a:lnTo>
                  <a:pt x="1285" y="485"/>
                </a:lnTo>
                <a:lnTo>
                  <a:pt x="1285" y="499"/>
                </a:lnTo>
                <a:lnTo>
                  <a:pt x="1284" y="514"/>
                </a:lnTo>
                <a:lnTo>
                  <a:pt x="1283" y="529"/>
                </a:lnTo>
                <a:lnTo>
                  <a:pt x="1280" y="544"/>
                </a:lnTo>
                <a:lnTo>
                  <a:pt x="1278" y="559"/>
                </a:lnTo>
                <a:lnTo>
                  <a:pt x="1275" y="576"/>
                </a:lnTo>
                <a:lnTo>
                  <a:pt x="1271" y="591"/>
                </a:lnTo>
                <a:lnTo>
                  <a:pt x="1263" y="623"/>
                </a:lnTo>
                <a:lnTo>
                  <a:pt x="1258" y="639"/>
                </a:lnTo>
                <a:lnTo>
                  <a:pt x="1253" y="656"/>
                </a:lnTo>
                <a:lnTo>
                  <a:pt x="1247" y="673"/>
                </a:lnTo>
                <a:lnTo>
                  <a:pt x="1240" y="689"/>
                </a:lnTo>
                <a:lnTo>
                  <a:pt x="1234" y="707"/>
                </a:lnTo>
                <a:lnTo>
                  <a:pt x="1226" y="724"/>
                </a:lnTo>
                <a:lnTo>
                  <a:pt x="1219" y="741"/>
                </a:lnTo>
                <a:lnTo>
                  <a:pt x="1211" y="759"/>
                </a:lnTo>
                <a:lnTo>
                  <a:pt x="1202" y="777"/>
                </a:lnTo>
                <a:lnTo>
                  <a:pt x="1192" y="796"/>
                </a:lnTo>
                <a:lnTo>
                  <a:pt x="1183" y="814"/>
                </a:lnTo>
                <a:lnTo>
                  <a:pt x="1174" y="833"/>
                </a:lnTo>
                <a:lnTo>
                  <a:pt x="1163" y="852"/>
                </a:lnTo>
                <a:lnTo>
                  <a:pt x="1153" y="871"/>
                </a:lnTo>
                <a:lnTo>
                  <a:pt x="1141" y="891"/>
                </a:lnTo>
                <a:lnTo>
                  <a:pt x="1130" y="912"/>
                </a:lnTo>
                <a:lnTo>
                  <a:pt x="1118" y="931"/>
                </a:lnTo>
                <a:lnTo>
                  <a:pt x="1105" y="952"/>
                </a:lnTo>
                <a:lnTo>
                  <a:pt x="1080" y="995"/>
                </a:lnTo>
                <a:lnTo>
                  <a:pt x="1066" y="1017"/>
                </a:lnTo>
                <a:lnTo>
                  <a:pt x="1053" y="1039"/>
                </a:lnTo>
                <a:lnTo>
                  <a:pt x="1038" y="1061"/>
                </a:lnTo>
                <a:lnTo>
                  <a:pt x="1024" y="1084"/>
                </a:lnTo>
                <a:lnTo>
                  <a:pt x="1009" y="1107"/>
                </a:lnTo>
                <a:lnTo>
                  <a:pt x="994" y="1132"/>
                </a:lnTo>
                <a:lnTo>
                  <a:pt x="979" y="1155"/>
                </a:lnTo>
                <a:lnTo>
                  <a:pt x="963" y="1180"/>
                </a:lnTo>
                <a:lnTo>
                  <a:pt x="947" y="1205"/>
                </a:lnTo>
                <a:lnTo>
                  <a:pt x="931" y="1230"/>
                </a:lnTo>
                <a:lnTo>
                  <a:pt x="914" y="1256"/>
                </a:lnTo>
                <a:lnTo>
                  <a:pt x="898" y="1282"/>
                </a:lnTo>
                <a:lnTo>
                  <a:pt x="882" y="1309"/>
                </a:lnTo>
                <a:lnTo>
                  <a:pt x="865" y="1336"/>
                </a:lnTo>
                <a:lnTo>
                  <a:pt x="847" y="1363"/>
                </a:lnTo>
                <a:lnTo>
                  <a:pt x="830" y="1391"/>
                </a:lnTo>
                <a:lnTo>
                  <a:pt x="814" y="1420"/>
                </a:lnTo>
                <a:lnTo>
                  <a:pt x="796" y="1449"/>
                </a:lnTo>
                <a:lnTo>
                  <a:pt x="760" y="1509"/>
                </a:lnTo>
                <a:lnTo>
                  <a:pt x="743" y="1540"/>
                </a:lnTo>
                <a:lnTo>
                  <a:pt x="726" y="1571"/>
                </a:lnTo>
                <a:lnTo>
                  <a:pt x="708" y="1602"/>
                </a:lnTo>
                <a:lnTo>
                  <a:pt x="691" y="1635"/>
                </a:lnTo>
                <a:lnTo>
                  <a:pt x="674" y="1666"/>
                </a:lnTo>
                <a:lnTo>
                  <a:pt x="656" y="1698"/>
                </a:lnTo>
                <a:lnTo>
                  <a:pt x="639" y="1731"/>
                </a:lnTo>
                <a:lnTo>
                  <a:pt x="622" y="1763"/>
                </a:lnTo>
                <a:lnTo>
                  <a:pt x="605" y="1796"/>
                </a:lnTo>
                <a:lnTo>
                  <a:pt x="589" y="1828"/>
                </a:lnTo>
                <a:lnTo>
                  <a:pt x="573" y="1860"/>
                </a:lnTo>
                <a:lnTo>
                  <a:pt x="557" y="1893"/>
                </a:lnTo>
                <a:lnTo>
                  <a:pt x="540" y="1925"/>
                </a:lnTo>
                <a:lnTo>
                  <a:pt x="525" y="1957"/>
                </a:lnTo>
                <a:lnTo>
                  <a:pt x="510" y="1988"/>
                </a:lnTo>
                <a:lnTo>
                  <a:pt x="496" y="2019"/>
                </a:lnTo>
                <a:lnTo>
                  <a:pt x="483" y="2050"/>
                </a:lnTo>
                <a:lnTo>
                  <a:pt x="469" y="2079"/>
                </a:lnTo>
                <a:lnTo>
                  <a:pt x="443" y="2139"/>
                </a:lnTo>
                <a:lnTo>
                  <a:pt x="432" y="2166"/>
                </a:lnTo>
                <a:lnTo>
                  <a:pt x="420" y="2194"/>
                </a:lnTo>
                <a:lnTo>
                  <a:pt x="410" y="2221"/>
                </a:lnTo>
                <a:lnTo>
                  <a:pt x="399" y="2247"/>
                </a:lnTo>
                <a:lnTo>
                  <a:pt x="389" y="2273"/>
                </a:lnTo>
                <a:lnTo>
                  <a:pt x="380" y="2298"/>
                </a:lnTo>
                <a:lnTo>
                  <a:pt x="370" y="2324"/>
                </a:lnTo>
                <a:lnTo>
                  <a:pt x="361" y="2348"/>
                </a:lnTo>
                <a:lnTo>
                  <a:pt x="353" y="2374"/>
                </a:lnTo>
                <a:lnTo>
                  <a:pt x="345" y="2398"/>
                </a:lnTo>
                <a:lnTo>
                  <a:pt x="337" y="2422"/>
                </a:lnTo>
                <a:lnTo>
                  <a:pt x="329" y="2447"/>
                </a:lnTo>
                <a:lnTo>
                  <a:pt x="320" y="2472"/>
                </a:lnTo>
                <a:lnTo>
                  <a:pt x="314" y="2497"/>
                </a:lnTo>
                <a:lnTo>
                  <a:pt x="305" y="2521"/>
                </a:lnTo>
                <a:lnTo>
                  <a:pt x="297" y="2546"/>
                </a:lnTo>
                <a:lnTo>
                  <a:pt x="290" y="2572"/>
                </a:lnTo>
                <a:lnTo>
                  <a:pt x="282" y="2597"/>
                </a:lnTo>
                <a:lnTo>
                  <a:pt x="266" y="2651"/>
                </a:lnTo>
                <a:lnTo>
                  <a:pt x="258" y="2678"/>
                </a:lnTo>
                <a:lnTo>
                  <a:pt x="250" y="2706"/>
                </a:lnTo>
                <a:lnTo>
                  <a:pt x="242" y="2735"/>
                </a:lnTo>
                <a:lnTo>
                  <a:pt x="232" y="2763"/>
                </a:lnTo>
                <a:lnTo>
                  <a:pt x="224" y="2793"/>
                </a:lnTo>
                <a:lnTo>
                  <a:pt x="215" y="2822"/>
                </a:lnTo>
                <a:lnTo>
                  <a:pt x="207" y="2852"/>
                </a:lnTo>
                <a:lnTo>
                  <a:pt x="198" y="2881"/>
                </a:lnTo>
                <a:lnTo>
                  <a:pt x="190" y="2911"/>
                </a:lnTo>
                <a:lnTo>
                  <a:pt x="180" y="2941"/>
                </a:lnTo>
                <a:lnTo>
                  <a:pt x="172" y="2973"/>
                </a:lnTo>
                <a:lnTo>
                  <a:pt x="163" y="3003"/>
                </a:lnTo>
                <a:lnTo>
                  <a:pt x="155" y="3033"/>
                </a:lnTo>
                <a:lnTo>
                  <a:pt x="147" y="3063"/>
                </a:lnTo>
                <a:lnTo>
                  <a:pt x="138" y="3093"/>
                </a:lnTo>
                <a:lnTo>
                  <a:pt x="131" y="3122"/>
                </a:lnTo>
                <a:lnTo>
                  <a:pt x="122" y="3152"/>
                </a:lnTo>
                <a:lnTo>
                  <a:pt x="114" y="3181"/>
                </a:lnTo>
                <a:lnTo>
                  <a:pt x="100" y="3238"/>
                </a:lnTo>
                <a:lnTo>
                  <a:pt x="94" y="3266"/>
                </a:lnTo>
                <a:lnTo>
                  <a:pt x="87" y="3294"/>
                </a:lnTo>
                <a:lnTo>
                  <a:pt x="81" y="3320"/>
                </a:lnTo>
                <a:lnTo>
                  <a:pt x="74" y="3347"/>
                </a:lnTo>
                <a:lnTo>
                  <a:pt x="68" y="3374"/>
                </a:lnTo>
                <a:lnTo>
                  <a:pt x="63" y="3399"/>
                </a:lnTo>
                <a:lnTo>
                  <a:pt x="58" y="3425"/>
                </a:lnTo>
                <a:lnTo>
                  <a:pt x="52" y="3450"/>
                </a:lnTo>
                <a:lnTo>
                  <a:pt x="47" y="3474"/>
                </a:lnTo>
                <a:lnTo>
                  <a:pt x="43" y="3500"/>
                </a:lnTo>
                <a:lnTo>
                  <a:pt x="38" y="3524"/>
                </a:lnTo>
                <a:lnTo>
                  <a:pt x="33" y="3549"/>
                </a:lnTo>
                <a:lnTo>
                  <a:pt x="29" y="3572"/>
                </a:lnTo>
                <a:lnTo>
                  <a:pt x="24" y="3596"/>
                </a:lnTo>
                <a:lnTo>
                  <a:pt x="21" y="3620"/>
                </a:lnTo>
                <a:lnTo>
                  <a:pt x="16" y="3644"/>
                </a:lnTo>
                <a:lnTo>
                  <a:pt x="11" y="3667"/>
                </a:lnTo>
                <a:lnTo>
                  <a:pt x="8" y="3691"/>
                </a:lnTo>
                <a:lnTo>
                  <a:pt x="0" y="373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6" name="Text Box 50"/>
          <p:cNvSpPr txBox="1">
            <a:spLocks noChangeArrowheads="1"/>
          </p:cNvSpPr>
          <p:nvPr/>
        </p:nvSpPr>
        <p:spPr bwMode="auto">
          <a:xfrm rot="-3300000">
            <a:off x="2922587" y="1477963"/>
            <a:ext cx="82232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Hemlock      Forest</a:t>
            </a:r>
          </a:p>
        </p:txBody>
      </p:sp>
      <p:sp>
        <p:nvSpPr>
          <p:cNvPr id="12337" name="Text Box 51"/>
          <p:cNvSpPr txBox="1">
            <a:spLocks noChangeArrowheads="1"/>
          </p:cNvSpPr>
          <p:nvPr/>
        </p:nvSpPr>
        <p:spPr bwMode="auto">
          <a:xfrm>
            <a:off x="3013075" y="781050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Beech Forest</a:t>
            </a:r>
          </a:p>
        </p:txBody>
      </p:sp>
      <p:sp>
        <p:nvSpPr>
          <p:cNvPr id="12338" name="Text Box 52"/>
          <p:cNvSpPr txBox="1">
            <a:spLocks noChangeArrowheads="1"/>
          </p:cNvSpPr>
          <p:nvPr/>
        </p:nvSpPr>
        <p:spPr bwMode="auto">
          <a:xfrm>
            <a:off x="2794000" y="1001713"/>
            <a:ext cx="574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Mesic Type</a:t>
            </a:r>
          </a:p>
        </p:txBody>
      </p:sp>
      <p:sp>
        <p:nvSpPr>
          <p:cNvPr id="12339" name="Text Box 53"/>
          <p:cNvSpPr txBox="1">
            <a:spLocks noChangeArrowheads="1"/>
          </p:cNvSpPr>
          <p:nvPr/>
        </p:nvSpPr>
        <p:spPr bwMode="auto">
          <a:xfrm>
            <a:off x="3279775" y="931863"/>
            <a:ext cx="59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Sedge Type</a:t>
            </a:r>
          </a:p>
        </p:txBody>
      </p:sp>
      <p:sp>
        <p:nvSpPr>
          <p:cNvPr id="12340" name="Freeform 54"/>
          <p:cNvSpPr>
            <a:spLocks noChangeAspect="1"/>
          </p:cNvSpPr>
          <p:nvPr/>
        </p:nvSpPr>
        <p:spPr bwMode="auto">
          <a:xfrm rot="120000">
            <a:off x="2473325" y="984250"/>
            <a:ext cx="1381125" cy="1889125"/>
          </a:xfrm>
          <a:custGeom>
            <a:avLst/>
            <a:gdLst>
              <a:gd name="T0" fmla="*/ 110 w 2780"/>
              <a:gd name="T1" fmla="*/ 5 h 4102"/>
              <a:gd name="T2" fmla="*/ 258 w 2780"/>
              <a:gd name="T3" fmla="*/ 13 h 4102"/>
              <a:gd name="T4" fmla="*/ 407 w 2780"/>
              <a:gd name="T5" fmla="*/ 21 h 4102"/>
              <a:gd name="T6" fmla="*/ 555 w 2780"/>
              <a:gd name="T7" fmla="*/ 29 h 4102"/>
              <a:gd name="T8" fmla="*/ 743 w 2780"/>
              <a:gd name="T9" fmla="*/ 42 h 4102"/>
              <a:gd name="T10" fmla="*/ 895 w 2780"/>
              <a:gd name="T11" fmla="*/ 53 h 4102"/>
              <a:gd name="T12" fmla="*/ 1047 w 2780"/>
              <a:gd name="T13" fmla="*/ 67 h 4102"/>
              <a:gd name="T14" fmla="*/ 1201 w 2780"/>
              <a:gd name="T15" fmla="*/ 83 h 4102"/>
              <a:gd name="T16" fmla="*/ 1354 w 2780"/>
              <a:gd name="T17" fmla="*/ 104 h 4102"/>
              <a:gd name="T18" fmla="*/ 1546 w 2780"/>
              <a:gd name="T19" fmla="*/ 135 h 4102"/>
              <a:gd name="T20" fmla="*/ 1696 w 2780"/>
              <a:gd name="T21" fmla="*/ 166 h 4102"/>
              <a:gd name="T22" fmla="*/ 1843 w 2780"/>
              <a:gd name="T23" fmla="*/ 200 h 4102"/>
              <a:gd name="T24" fmla="*/ 1982 w 2780"/>
              <a:gd name="T25" fmla="*/ 237 h 4102"/>
              <a:gd name="T26" fmla="*/ 2112 w 2780"/>
              <a:gd name="T27" fmla="*/ 278 h 4102"/>
              <a:gd name="T28" fmla="*/ 2253 w 2780"/>
              <a:gd name="T29" fmla="*/ 329 h 4102"/>
              <a:gd name="T30" fmla="*/ 2349 w 2780"/>
              <a:gd name="T31" fmla="*/ 372 h 4102"/>
              <a:gd name="T32" fmla="*/ 2434 w 2780"/>
              <a:gd name="T33" fmla="*/ 418 h 4102"/>
              <a:gd name="T34" fmla="*/ 2506 w 2780"/>
              <a:gd name="T35" fmla="*/ 470 h 4102"/>
              <a:gd name="T36" fmla="*/ 2569 w 2780"/>
              <a:gd name="T37" fmla="*/ 528 h 4102"/>
              <a:gd name="T38" fmla="*/ 2638 w 2780"/>
              <a:gd name="T39" fmla="*/ 613 h 4102"/>
              <a:gd name="T40" fmla="*/ 2685 w 2780"/>
              <a:gd name="T41" fmla="*/ 688 h 4102"/>
              <a:gd name="T42" fmla="*/ 2723 w 2780"/>
              <a:gd name="T43" fmla="*/ 769 h 4102"/>
              <a:gd name="T44" fmla="*/ 2752 w 2780"/>
              <a:gd name="T45" fmla="*/ 851 h 4102"/>
              <a:gd name="T46" fmla="*/ 2774 w 2780"/>
              <a:gd name="T47" fmla="*/ 953 h 4102"/>
              <a:gd name="T48" fmla="*/ 2780 w 2780"/>
              <a:gd name="T49" fmla="*/ 1030 h 4102"/>
              <a:gd name="T50" fmla="*/ 2772 w 2780"/>
              <a:gd name="T51" fmla="*/ 1106 h 4102"/>
              <a:gd name="T52" fmla="*/ 2752 w 2780"/>
              <a:gd name="T53" fmla="*/ 1182 h 4102"/>
              <a:gd name="T54" fmla="*/ 2719 w 2780"/>
              <a:gd name="T55" fmla="*/ 1259 h 4102"/>
              <a:gd name="T56" fmla="*/ 2655 w 2780"/>
              <a:gd name="T57" fmla="*/ 1365 h 4102"/>
              <a:gd name="T58" fmla="*/ 2590 w 2780"/>
              <a:gd name="T59" fmla="*/ 1456 h 4102"/>
              <a:gd name="T60" fmla="*/ 2514 w 2780"/>
              <a:gd name="T61" fmla="*/ 1552 h 4102"/>
              <a:gd name="T62" fmla="*/ 2432 w 2780"/>
              <a:gd name="T63" fmla="*/ 1652 h 4102"/>
              <a:gd name="T64" fmla="*/ 2348 w 2780"/>
              <a:gd name="T65" fmla="*/ 1755 h 4102"/>
              <a:gd name="T66" fmla="*/ 2246 w 2780"/>
              <a:gd name="T67" fmla="*/ 1883 h 4102"/>
              <a:gd name="T68" fmla="*/ 2171 w 2780"/>
              <a:gd name="T69" fmla="*/ 1986 h 4102"/>
              <a:gd name="T70" fmla="*/ 2100 w 2780"/>
              <a:gd name="T71" fmla="*/ 2089 h 4102"/>
              <a:gd name="T72" fmla="*/ 2036 w 2780"/>
              <a:gd name="T73" fmla="*/ 2193 h 4102"/>
              <a:gd name="T74" fmla="*/ 1975 w 2780"/>
              <a:gd name="T75" fmla="*/ 2301 h 4102"/>
              <a:gd name="T76" fmla="*/ 1909 w 2780"/>
              <a:gd name="T77" fmla="*/ 2441 h 4102"/>
              <a:gd name="T78" fmla="*/ 1862 w 2780"/>
              <a:gd name="T79" fmla="*/ 2558 h 4102"/>
              <a:gd name="T80" fmla="*/ 1819 w 2780"/>
              <a:gd name="T81" fmla="*/ 2677 h 4102"/>
              <a:gd name="T82" fmla="*/ 1780 w 2780"/>
              <a:gd name="T83" fmla="*/ 2800 h 4102"/>
              <a:gd name="T84" fmla="*/ 1735 w 2780"/>
              <a:gd name="T85" fmla="*/ 2957 h 4102"/>
              <a:gd name="T86" fmla="*/ 1702 w 2780"/>
              <a:gd name="T87" fmla="*/ 3083 h 4102"/>
              <a:gd name="T88" fmla="*/ 1671 w 2780"/>
              <a:gd name="T89" fmla="*/ 3209 h 4102"/>
              <a:gd name="T90" fmla="*/ 1642 w 2780"/>
              <a:gd name="T91" fmla="*/ 3334 h 4102"/>
              <a:gd name="T92" fmla="*/ 1614 w 2780"/>
              <a:gd name="T93" fmla="*/ 3456 h 4102"/>
              <a:gd name="T94" fmla="*/ 1582 w 2780"/>
              <a:gd name="T95" fmla="*/ 3603 h 4102"/>
              <a:gd name="T96" fmla="*/ 1557 w 2780"/>
              <a:gd name="T97" fmla="*/ 3714 h 4102"/>
              <a:gd name="T98" fmla="*/ 1534 w 2780"/>
              <a:gd name="T99" fmla="*/ 3821 h 4102"/>
              <a:gd name="T100" fmla="*/ 1512 w 2780"/>
              <a:gd name="T101" fmla="*/ 3924 h 4102"/>
              <a:gd name="T102" fmla="*/ 1490 w 2780"/>
              <a:gd name="T103" fmla="*/ 4026 h 41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80"/>
              <a:gd name="T157" fmla="*/ 0 h 4102"/>
              <a:gd name="T158" fmla="*/ 2780 w 2780"/>
              <a:gd name="T159" fmla="*/ 4102 h 41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80" h="4102">
                <a:moveTo>
                  <a:pt x="0" y="0"/>
                </a:moveTo>
                <a:lnTo>
                  <a:pt x="36" y="1"/>
                </a:lnTo>
                <a:lnTo>
                  <a:pt x="73" y="3"/>
                </a:lnTo>
                <a:lnTo>
                  <a:pt x="110" y="5"/>
                </a:lnTo>
                <a:lnTo>
                  <a:pt x="147" y="7"/>
                </a:lnTo>
                <a:lnTo>
                  <a:pt x="184" y="8"/>
                </a:lnTo>
                <a:lnTo>
                  <a:pt x="221" y="10"/>
                </a:lnTo>
                <a:lnTo>
                  <a:pt x="258" y="13"/>
                </a:lnTo>
                <a:lnTo>
                  <a:pt x="295" y="14"/>
                </a:lnTo>
                <a:lnTo>
                  <a:pt x="332" y="16"/>
                </a:lnTo>
                <a:lnTo>
                  <a:pt x="369" y="18"/>
                </a:lnTo>
                <a:lnTo>
                  <a:pt x="407" y="21"/>
                </a:lnTo>
                <a:lnTo>
                  <a:pt x="444" y="22"/>
                </a:lnTo>
                <a:lnTo>
                  <a:pt x="481" y="24"/>
                </a:lnTo>
                <a:lnTo>
                  <a:pt x="518" y="27"/>
                </a:lnTo>
                <a:lnTo>
                  <a:pt x="555" y="29"/>
                </a:lnTo>
                <a:lnTo>
                  <a:pt x="593" y="31"/>
                </a:lnTo>
                <a:lnTo>
                  <a:pt x="630" y="33"/>
                </a:lnTo>
                <a:lnTo>
                  <a:pt x="667" y="36"/>
                </a:lnTo>
                <a:lnTo>
                  <a:pt x="743" y="42"/>
                </a:lnTo>
                <a:lnTo>
                  <a:pt x="780" y="44"/>
                </a:lnTo>
                <a:lnTo>
                  <a:pt x="819" y="47"/>
                </a:lnTo>
                <a:lnTo>
                  <a:pt x="857" y="50"/>
                </a:lnTo>
                <a:lnTo>
                  <a:pt x="895" y="53"/>
                </a:lnTo>
                <a:lnTo>
                  <a:pt x="932" y="57"/>
                </a:lnTo>
                <a:lnTo>
                  <a:pt x="970" y="60"/>
                </a:lnTo>
                <a:lnTo>
                  <a:pt x="1009" y="64"/>
                </a:lnTo>
                <a:lnTo>
                  <a:pt x="1047" y="67"/>
                </a:lnTo>
                <a:lnTo>
                  <a:pt x="1086" y="71"/>
                </a:lnTo>
                <a:lnTo>
                  <a:pt x="1124" y="75"/>
                </a:lnTo>
                <a:lnTo>
                  <a:pt x="1163" y="79"/>
                </a:lnTo>
                <a:lnTo>
                  <a:pt x="1201" y="83"/>
                </a:lnTo>
                <a:lnTo>
                  <a:pt x="1239" y="88"/>
                </a:lnTo>
                <a:lnTo>
                  <a:pt x="1277" y="93"/>
                </a:lnTo>
                <a:lnTo>
                  <a:pt x="1315" y="98"/>
                </a:lnTo>
                <a:lnTo>
                  <a:pt x="1354" y="104"/>
                </a:lnTo>
                <a:lnTo>
                  <a:pt x="1392" y="110"/>
                </a:lnTo>
                <a:lnTo>
                  <a:pt x="1431" y="116"/>
                </a:lnTo>
                <a:lnTo>
                  <a:pt x="1508" y="128"/>
                </a:lnTo>
                <a:lnTo>
                  <a:pt x="1546" y="135"/>
                </a:lnTo>
                <a:lnTo>
                  <a:pt x="1583" y="142"/>
                </a:lnTo>
                <a:lnTo>
                  <a:pt x="1621" y="151"/>
                </a:lnTo>
                <a:lnTo>
                  <a:pt x="1659" y="157"/>
                </a:lnTo>
                <a:lnTo>
                  <a:pt x="1696" y="166"/>
                </a:lnTo>
                <a:lnTo>
                  <a:pt x="1733" y="174"/>
                </a:lnTo>
                <a:lnTo>
                  <a:pt x="1770" y="183"/>
                </a:lnTo>
                <a:lnTo>
                  <a:pt x="1807" y="191"/>
                </a:lnTo>
                <a:lnTo>
                  <a:pt x="1843" y="200"/>
                </a:lnTo>
                <a:lnTo>
                  <a:pt x="1879" y="210"/>
                </a:lnTo>
                <a:lnTo>
                  <a:pt x="1914" y="219"/>
                </a:lnTo>
                <a:lnTo>
                  <a:pt x="1949" y="228"/>
                </a:lnTo>
                <a:lnTo>
                  <a:pt x="1982" y="237"/>
                </a:lnTo>
                <a:lnTo>
                  <a:pt x="2016" y="248"/>
                </a:lnTo>
                <a:lnTo>
                  <a:pt x="2048" y="257"/>
                </a:lnTo>
                <a:lnTo>
                  <a:pt x="2081" y="268"/>
                </a:lnTo>
                <a:lnTo>
                  <a:pt x="2112" y="278"/>
                </a:lnTo>
                <a:lnTo>
                  <a:pt x="2142" y="287"/>
                </a:lnTo>
                <a:lnTo>
                  <a:pt x="2200" y="308"/>
                </a:lnTo>
                <a:lnTo>
                  <a:pt x="2227" y="319"/>
                </a:lnTo>
                <a:lnTo>
                  <a:pt x="2253" y="329"/>
                </a:lnTo>
                <a:lnTo>
                  <a:pt x="2279" y="339"/>
                </a:lnTo>
                <a:lnTo>
                  <a:pt x="2303" y="350"/>
                </a:lnTo>
                <a:lnTo>
                  <a:pt x="2327" y="361"/>
                </a:lnTo>
                <a:lnTo>
                  <a:pt x="2349" y="372"/>
                </a:lnTo>
                <a:lnTo>
                  <a:pt x="2373" y="383"/>
                </a:lnTo>
                <a:lnTo>
                  <a:pt x="2393" y="395"/>
                </a:lnTo>
                <a:lnTo>
                  <a:pt x="2414" y="407"/>
                </a:lnTo>
                <a:lnTo>
                  <a:pt x="2434" y="418"/>
                </a:lnTo>
                <a:lnTo>
                  <a:pt x="2452" y="431"/>
                </a:lnTo>
                <a:lnTo>
                  <a:pt x="2471" y="444"/>
                </a:lnTo>
                <a:lnTo>
                  <a:pt x="2489" y="456"/>
                </a:lnTo>
                <a:lnTo>
                  <a:pt x="2506" y="470"/>
                </a:lnTo>
                <a:lnTo>
                  <a:pt x="2523" y="484"/>
                </a:lnTo>
                <a:lnTo>
                  <a:pt x="2539" y="498"/>
                </a:lnTo>
                <a:lnTo>
                  <a:pt x="2554" y="513"/>
                </a:lnTo>
                <a:lnTo>
                  <a:pt x="2569" y="528"/>
                </a:lnTo>
                <a:lnTo>
                  <a:pt x="2598" y="561"/>
                </a:lnTo>
                <a:lnTo>
                  <a:pt x="2612" y="577"/>
                </a:lnTo>
                <a:lnTo>
                  <a:pt x="2625" y="594"/>
                </a:lnTo>
                <a:lnTo>
                  <a:pt x="2638" y="613"/>
                </a:lnTo>
                <a:lnTo>
                  <a:pt x="2650" y="631"/>
                </a:lnTo>
                <a:lnTo>
                  <a:pt x="2662" y="650"/>
                </a:lnTo>
                <a:lnTo>
                  <a:pt x="2674" y="670"/>
                </a:lnTo>
                <a:lnTo>
                  <a:pt x="2685" y="688"/>
                </a:lnTo>
                <a:lnTo>
                  <a:pt x="2696" y="709"/>
                </a:lnTo>
                <a:lnTo>
                  <a:pt x="2705" y="729"/>
                </a:lnTo>
                <a:lnTo>
                  <a:pt x="2714" y="748"/>
                </a:lnTo>
                <a:lnTo>
                  <a:pt x="2723" y="769"/>
                </a:lnTo>
                <a:lnTo>
                  <a:pt x="2731" y="790"/>
                </a:lnTo>
                <a:lnTo>
                  <a:pt x="2740" y="811"/>
                </a:lnTo>
                <a:lnTo>
                  <a:pt x="2746" y="831"/>
                </a:lnTo>
                <a:lnTo>
                  <a:pt x="2752" y="851"/>
                </a:lnTo>
                <a:lnTo>
                  <a:pt x="2758" y="872"/>
                </a:lnTo>
                <a:lnTo>
                  <a:pt x="2764" y="893"/>
                </a:lnTo>
                <a:lnTo>
                  <a:pt x="2768" y="913"/>
                </a:lnTo>
                <a:lnTo>
                  <a:pt x="2774" y="953"/>
                </a:lnTo>
                <a:lnTo>
                  <a:pt x="2778" y="973"/>
                </a:lnTo>
                <a:lnTo>
                  <a:pt x="2779" y="992"/>
                </a:lnTo>
                <a:lnTo>
                  <a:pt x="2780" y="1011"/>
                </a:lnTo>
                <a:lnTo>
                  <a:pt x="2780" y="1030"/>
                </a:lnTo>
                <a:lnTo>
                  <a:pt x="2779" y="1050"/>
                </a:lnTo>
                <a:lnTo>
                  <a:pt x="2778" y="1068"/>
                </a:lnTo>
                <a:lnTo>
                  <a:pt x="2775" y="1087"/>
                </a:lnTo>
                <a:lnTo>
                  <a:pt x="2772" y="1106"/>
                </a:lnTo>
                <a:lnTo>
                  <a:pt x="2768" y="1125"/>
                </a:lnTo>
                <a:lnTo>
                  <a:pt x="2764" y="1143"/>
                </a:lnTo>
                <a:lnTo>
                  <a:pt x="2758" y="1162"/>
                </a:lnTo>
                <a:lnTo>
                  <a:pt x="2752" y="1182"/>
                </a:lnTo>
                <a:lnTo>
                  <a:pt x="2745" y="1200"/>
                </a:lnTo>
                <a:lnTo>
                  <a:pt x="2737" y="1220"/>
                </a:lnTo>
                <a:lnTo>
                  <a:pt x="2728" y="1240"/>
                </a:lnTo>
                <a:lnTo>
                  <a:pt x="2719" y="1259"/>
                </a:lnTo>
                <a:lnTo>
                  <a:pt x="2707" y="1280"/>
                </a:lnTo>
                <a:lnTo>
                  <a:pt x="2696" y="1301"/>
                </a:lnTo>
                <a:lnTo>
                  <a:pt x="2670" y="1343"/>
                </a:lnTo>
                <a:lnTo>
                  <a:pt x="2655" y="1365"/>
                </a:lnTo>
                <a:lnTo>
                  <a:pt x="2640" y="1387"/>
                </a:lnTo>
                <a:lnTo>
                  <a:pt x="2624" y="1410"/>
                </a:lnTo>
                <a:lnTo>
                  <a:pt x="2608" y="1433"/>
                </a:lnTo>
                <a:lnTo>
                  <a:pt x="2590" y="1456"/>
                </a:lnTo>
                <a:lnTo>
                  <a:pt x="2572" y="1479"/>
                </a:lnTo>
                <a:lnTo>
                  <a:pt x="2553" y="1504"/>
                </a:lnTo>
                <a:lnTo>
                  <a:pt x="2533" y="1528"/>
                </a:lnTo>
                <a:lnTo>
                  <a:pt x="2514" y="1552"/>
                </a:lnTo>
                <a:lnTo>
                  <a:pt x="2494" y="1577"/>
                </a:lnTo>
                <a:lnTo>
                  <a:pt x="2473" y="1602"/>
                </a:lnTo>
                <a:lnTo>
                  <a:pt x="2452" y="1628"/>
                </a:lnTo>
                <a:lnTo>
                  <a:pt x="2432" y="1652"/>
                </a:lnTo>
                <a:lnTo>
                  <a:pt x="2411" y="1678"/>
                </a:lnTo>
                <a:lnTo>
                  <a:pt x="2390" y="1703"/>
                </a:lnTo>
                <a:lnTo>
                  <a:pt x="2369" y="1729"/>
                </a:lnTo>
                <a:lnTo>
                  <a:pt x="2348" y="1755"/>
                </a:lnTo>
                <a:lnTo>
                  <a:pt x="2327" y="1781"/>
                </a:lnTo>
                <a:lnTo>
                  <a:pt x="2287" y="1832"/>
                </a:lnTo>
                <a:lnTo>
                  <a:pt x="2266" y="1857"/>
                </a:lnTo>
                <a:lnTo>
                  <a:pt x="2246" y="1883"/>
                </a:lnTo>
                <a:lnTo>
                  <a:pt x="2227" y="1908"/>
                </a:lnTo>
                <a:lnTo>
                  <a:pt x="2208" y="1934"/>
                </a:lnTo>
                <a:lnTo>
                  <a:pt x="2190" y="1960"/>
                </a:lnTo>
                <a:lnTo>
                  <a:pt x="2171" y="1986"/>
                </a:lnTo>
                <a:lnTo>
                  <a:pt x="2153" y="2011"/>
                </a:lnTo>
                <a:lnTo>
                  <a:pt x="2135" y="2037"/>
                </a:lnTo>
                <a:lnTo>
                  <a:pt x="2118" y="2062"/>
                </a:lnTo>
                <a:lnTo>
                  <a:pt x="2100" y="2089"/>
                </a:lnTo>
                <a:lnTo>
                  <a:pt x="2083" y="2114"/>
                </a:lnTo>
                <a:lnTo>
                  <a:pt x="2067" y="2141"/>
                </a:lnTo>
                <a:lnTo>
                  <a:pt x="2051" y="2166"/>
                </a:lnTo>
                <a:lnTo>
                  <a:pt x="2036" y="2193"/>
                </a:lnTo>
                <a:lnTo>
                  <a:pt x="2019" y="2220"/>
                </a:lnTo>
                <a:lnTo>
                  <a:pt x="2004" y="2246"/>
                </a:lnTo>
                <a:lnTo>
                  <a:pt x="1989" y="2274"/>
                </a:lnTo>
                <a:lnTo>
                  <a:pt x="1975" y="2301"/>
                </a:lnTo>
                <a:lnTo>
                  <a:pt x="1948" y="2356"/>
                </a:lnTo>
                <a:lnTo>
                  <a:pt x="1935" y="2384"/>
                </a:lnTo>
                <a:lnTo>
                  <a:pt x="1921" y="2413"/>
                </a:lnTo>
                <a:lnTo>
                  <a:pt x="1909" y="2441"/>
                </a:lnTo>
                <a:lnTo>
                  <a:pt x="1897" y="2470"/>
                </a:lnTo>
                <a:lnTo>
                  <a:pt x="1885" y="2499"/>
                </a:lnTo>
                <a:lnTo>
                  <a:pt x="1872" y="2528"/>
                </a:lnTo>
                <a:lnTo>
                  <a:pt x="1862" y="2558"/>
                </a:lnTo>
                <a:lnTo>
                  <a:pt x="1850" y="2587"/>
                </a:lnTo>
                <a:lnTo>
                  <a:pt x="1840" y="2617"/>
                </a:lnTo>
                <a:lnTo>
                  <a:pt x="1829" y="2647"/>
                </a:lnTo>
                <a:lnTo>
                  <a:pt x="1819" y="2677"/>
                </a:lnTo>
                <a:lnTo>
                  <a:pt x="1809" y="2708"/>
                </a:lnTo>
                <a:lnTo>
                  <a:pt x="1798" y="2739"/>
                </a:lnTo>
                <a:lnTo>
                  <a:pt x="1789" y="2769"/>
                </a:lnTo>
                <a:lnTo>
                  <a:pt x="1780" y="2800"/>
                </a:lnTo>
                <a:lnTo>
                  <a:pt x="1770" y="2831"/>
                </a:lnTo>
                <a:lnTo>
                  <a:pt x="1761" y="2863"/>
                </a:lnTo>
                <a:lnTo>
                  <a:pt x="1752" y="2894"/>
                </a:lnTo>
                <a:lnTo>
                  <a:pt x="1735" y="2957"/>
                </a:lnTo>
                <a:lnTo>
                  <a:pt x="1726" y="2988"/>
                </a:lnTo>
                <a:lnTo>
                  <a:pt x="1718" y="3019"/>
                </a:lnTo>
                <a:lnTo>
                  <a:pt x="1710" y="3052"/>
                </a:lnTo>
                <a:lnTo>
                  <a:pt x="1702" y="3083"/>
                </a:lnTo>
                <a:lnTo>
                  <a:pt x="1694" y="3114"/>
                </a:lnTo>
                <a:lnTo>
                  <a:pt x="1686" y="3147"/>
                </a:lnTo>
                <a:lnTo>
                  <a:pt x="1678" y="3178"/>
                </a:lnTo>
                <a:lnTo>
                  <a:pt x="1671" y="3209"/>
                </a:lnTo>
                <a:lnTo>
                  <a:pt x="1663" y="3240"/>
                </a:lnTo>
                <a:lnTo>
                  <a:pt x="1656" y="3272"/>
                </a:lnTo>
                <a:lnTo>
                  <a:pt x="1649" y="3303"/>
                </a:lnTo>
                <a:lnTo>
                  <a:pt x="1642" y="3334"/>
                </a:lnTo>
                <a:lnTo>
                  <a:pt x="1635" y="3366"/>
                </a:lnTo>
                <a:lnTo>
                  <a:pt x="1628" y="3396"/>
                </a:lnTo>
                <a:lnTo>
                  <a:pt x="1621" y="3426"/>
                </a:lnTo>
                <a:lnTo>
                  <a:pt x="1614" y="3456"/>
                </a:lnTo>
                <a:lnTo>
                  <a:pt x="1607" y="3486"/>
                </a:lnTo>
                <a:lnTo>
                  <a:pt x="1601" y="3516"/>
                </a:lnTo>
                <a:lnTo>
                  <a:pt x="1588" y="3574"/>
                </a:lnTo>
                <a:lnTo>
                  <a:pt x="1582" y="3603"/>
                </a:lnTo>
                <a:lnTo>
                  <a:pt x="1576" y="3631"/>
                </a:lnTo>
                <a:lnTo>
                  <a:pt x="1570" y="3659"/>
                </a:lnTo>
                <a:lnTo>
                  <a:pt x="1563" y="3687"/>
                </a:lnTo>
                <a:lnTo>
                  <a:pt x="1557" y="3714"/>
                </a:lnTo>
                <a:lnTo>
                  <a:pt x="1552" y="3741"/>
                </a:lnTo>
                <a:lnTo>
                  <a:pt x="1546" y="3768"/>
                </a:lnTo>
                <a:lnTo>
                  <a:pt x="1540" y="3794"/>
                </a:lnTo>
                <a:lnTo>
                  <a:pt x="1534" y="3821"/>
                </a:lnTo>
                <a:lnTo>
                  <a:pt x="1528" y="3846"/>
                </a:lnTo>
                <a:lnTo>
                  <a:pt x="1524" y="3873"/>
                </a:lnTo>
                <a:lnTo>
                  <a:pt x="1518" y="3899"/>
                </a:lnTo>
                <a:lnTo>
                  <a:pt x="1512" y="3924"/>
                </a:lnTo>
                <a:lnTo>
                  <a:pt x="1506" y="3950"/>
                </a:lnTo>
                <a:lnTo>
                  <a:pt x="1502" y="3975"/>
                </a:lnTo>
                <a:lnTo>
                  <a:pt x="1496" y="4000"/>
                </a:lnTo>
                <a:lnTo>
                  <a:pt x="1490" y="4026"/>
                </a:lnTo>
                <a:lnTo>
                  <a:pt x="1484" y="4051"/>
                </a:lnTo>
                <a:lnTo>
                  <a:pt x="1474" y="410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1" name="Line 55"/>
          <p:cNvSpPr>
            <a:spLocks noChangeAspect="1" noChangeShapeType="1"/>
          </p:cNvSpPr>
          <p:nvPr/>
        </p:nvSpPr>
        <p:spPr bwMode="auto">
          <a:xfrm rot="120000" flipH="1" flipV="1">
            <a:off x="3325813" y="635000"/>
            <a:ext cx="23812" cy="528638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2" name="Text Box 56"/>
          <p:cNvSpPr txBox="1">
            <a:spLocks noChangeArrowheads="1"/>
          </p:cNvSpPr>
          <p:nvPr/>
        </p:nvSpPr>
        <p:spPr bwMode="auto">
          <a:xfrm>
            <a:off x="2346325" y="2941638"/>
            <a:ext cx="4016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Coves</a:t>
            </a:r>
          </a:p>
        </p:txBody>
      </p:sp>
      <p:sp>
        <p:nvSpPr>
          <p:cNvPr id="12343" name="Text Box 57"/>
          <p:cNvSpPr txBox="1">
            <a:spLocks noChangeArrowheads="1"/>
          </p:cNvSpPr>
          <p:nvPr/>
        </p:nvSpPr>
        <p:spPr bwMode="auto">
          <a:xfrm>
            <a:off x="2822575" y="2941638"/>
            <a:ext cx="349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Flats</a:t>
            </a:r>
          </a:p>
        </p:txBody>
      </p:sp>
      <p:sp>
        <p:nvSpPr>
          <p:cNvPr id="12344" name="Text Box 58"/>
          <p:cNvSpPr txBox="1">
            <a:spLocks noChangeArrowheads="1"/>
          </p:cNvSpPr>
          <p:nvPr/>
        </p:nvSpPr>
        <p:spPr bwMode="auto">
          <a:xfrm>
            <a:off x="3079750" y="2941638"/>
            <a:ext cx="4016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Draws</a:t>
            </a:r>
          </a:p>
        </p:txBody>
      </p:sp>
      <p:sp>
        <p:nvSpPr>
          <p:cNvPr id="12345" name="Text Box 59"/>
          <p:cNvSpPr txBox="1">
            <a:spLocks noChangeArrowheads="1"/>
          </p:cNvSpPr>
          <p:nvPr/>
        </p:nvSpPr>
        <p:spPr bwMode="auto">
          <a:xfrm>
            <a:off x="3403600" y="2941638"/>
            <a:ext cx="512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Sheltered</a:t>
            </a:r>
          </a:p>
          <a:p>
            <a:pPr algn="ctr"/>
            <a:r>
              <a:rPr lang="en-US" sz="600"/>
              <a:t>Slopes</a:t>
            </a:r>
          </a:p>
        </p:txBody>
      </p:sp>
      <p:sp>
        <p:nvSpPr>
          <p:cNvPr id="12346" name="Text Box 60"/>
          <p:cNvSpPr txBox="1">
            <a:spLocks noChangeArrowheads="1"/>
          </p:cNvSpPr>
          <p:nvPr/>
        </p:nvSpPr>
        <p:spPr bwMode="auto">
          <a:xfrm>
            <a:off x="3860800" y="2941638"/>
            <a:ext cx="6270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Open Slopes</a:t>
            </a:r>
          </a:p>
        </p:txBody>
      </p:sp>
      <p:sp>
        <p:nvSpPr>
          <p:cNvPr id="12347" name="Text Box 61"/>
          <p:cNvSpPr txBox="1">
            <a:spLocks noChangeArrowheads="1"/>
          </p:cNvSpPr>
          <p:nvPr/>
        </p:nvSpPr>
        <p:spPr bwMode="auto">
          <a:xfrm>
            <a:off x="4403725" y="2941638"/>
            <a:ext cx="581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Ridges And</a:t>
            </a:r>
          </a:p>
          <a:p>
            <a:pPr algn="ctr"/>
            <a:r>
              <a:rPr lang="en-US" sz="600"/>
              <a:t>Peaks</a:t>
            </a:r>
          </a:p>
        </p:txBody>
      </p:sp>
      <p:sp>
        <p:nvSpPr>
          <p:cNvPr id="12348" name="Text Box 62"/>
          <p:cNvSpPr txBox="1">
            <a:spLocks noChangeArrowheads="1"/>
          </p:cNvSpPr>
          <p:nvPr/>
        </p:nvSpPr>
        <p:spPr bwMode="auto">
          <a:xfrm>
            <a:off x="2460625" y="3046413"/>
            <a:ext cx="4873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Canyons</a:t>
            </a:r>
          </a:p>
        </p:txBody>
      </p:sp>
      <p:sp>
        <p:nvSpPr>
          <p:cNvPr id="12349" name="Text Box 63"/>
          <p:cNvSpPr txBox="1">
            <a:spLocks noChangeArrowheads="1"/>
          </p:cNvSpPr>
          <p:nvPr/>
        </p:nvSpPr>
        <p:spPr bwMode="auto">
          <a:xfrm>
            <a:off x="2917825" y="3046413"/>
            <a:ext cx="461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Ravines</a:t>
            </a:r>
          </a:p>
        </p:txBody>
      </p:sp>
      <p:sp>
        <p:nvSpPr>
          <p:cNvPr id="12350" name="Text Box 64"/>
          <p:cNvSpPr txBox="1">
            <a:spLocks noChangeArrowheads="1"/>
          </p:cNvSpPr>
          <p:nvPr/>
        </p:nvSpPr>
        <p:spPr bwMode="auto">
          <a:xfrm>
            <a:off x="2422525" y="3201988"/>
            <a:ext cx="4492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Mesic</a:t>
            </a:r>
          </a:p>
        </p:txBody>
      </p:sp>
      <p:sp>
        <p:nvSpPr>
          <p:cNvPr id="12351" name="Text Box 65"/>
          <p:cNvSpPr txBox="1">
            <a:spLocks noChangeArrowheads="1"/>
          </p:cNvSpPr>
          <p:nvPr/>
        </p:nvSpPr>
        <p:spPr bwMode="auto">
          <a:xfrm>
            <a:off x="4479925" y="3201988"/>
            <a:ext cx="4159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Xeric</a:t>
            </a:r>
          </a:p>
        </p:txBody>
      </p:sp>
      <p:sp>
        <p:nvSpPr>
          <p:cNvPr id="12352" name="Line 66"/>
          <p:cNvSpPr>
            <a:spLocks noChangeShapeType="1"/>
          </p:cNvSpPr>
          <p:nvPr/>
        </p:nvSpPr>
        <p:spPr bwMode="auto">
          <a:xfrm>
            <a:off x="2825750" y="3302000"/>
            <a:ext cx="170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Text Box 67"/>
          <p:cNvSpPr txBox="1">
            <a:spLocks noChangeArrowheads="1"/>
          </p:cNvSpPr>
          <p:nvPr/>
        </p:nvSpPr>
        <p:spPr bwMode="auto">
          <a:xfrm rot="-5400000">
            <a:off x="1358107" y="1462881"/>
            <a:ext cx="10334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Elevation (feet)</a:t>
            </a:r>
          </a:p>
        </p:txBody>
      </p:sp>
      <p:sp>
        <p:nvSpPr>
          <p:cNvPr id="12354" name="Text Box 68"/>
          <p:cNvSpPr txBox="1">
            <a:spLocks noChangeArrowheads="1"/>
          </p:cNvSpPr>
          <p:nvPr/>
        </p:nvSpPr>
        <p:spPr bwMode="auto">
          <a:xfrm>
            <a:off x="4383088" y="250825"/>
            <a:ext cx="388937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Heath</a:t>
            </a:r>
          </a:p>
          <a:p>
            <a:pPr algn="ctr"/>
            <a:r>
              <a:rPr lang="en-US" sz="600"/>
              <a:t>Bald</a:t>
            </a:r>
          </a:p>
        </p:txBody>
      </p:sp>
      <p:sp>
        <p:nvSpPr>
          <p:cNvPr id="12355" name="Line 69"/>
          <p:cNvSpPr>
            <a:spLocks noChangeAspect="1" noChangeShapeType="1"/>
          </p:cNvSpPr>
          <p:nvPr/>
        </p:nvSpPr>
        <p:spPr bwMode="auto">
          <a:xfrm rot="120000" flipV="1">
            <a:off x="2414588" y="1169988"/>
            <a:ext cx="2538412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6" name="Text Box 70"/>
          <p:cNvSpPr txBox="1">
            <a:spLocks noChangeArrowheads="1"/>
          </p:cNvSpPr>
          <p:nvPr/>
        </p:nvSpPr>
        <p:spPr bwMode="auto">
          <a:xfrm rot="-3560952">
            <a:off x="3714751" y="1109662"/>
            <a:ext cx="869950" cy="9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/>
              <a:t>Red Oak-Chestnut Forest</a:t>
            </a:r>
          </a:p>
        </p:txBody>
      </p:sp>
      <p:sp>
        <p:nvSpPr>
          <p:cNvPr id="12357" name="Text Box 71"/>
          <p:cNvSpPr txBox="1">
            <a:spLocks noChangeArrowheads="1"/>
          </p:cNvSpPr>
          <p:nvPr/>
        </p:nvSpPr>
        <p:spPr bwMode="auto">
          <a:xfrm>
            <a:off x="2574925" y="1827213"/>
            <a:ext cx="1143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20</a:t>
            </a:r>
          </a:p>
        </p:txBody>
      </p:sp>
      <p:sp>
        <p:nvSpPr>
          <p:cNvPr id="12358" name="Text Box 72"/>
          <p:cNvSpPr txBox="1">
            <a:spLocks noChangeArrowheads="1"/>
          </p:cNvSpPr>
          <p:nvPr/>
        </p:nvSpPr>
        <p:spPr bwMode="auto">
          <a:xfrm>
            <a:off x="3041650" y="1271588"/>
            <a:ext cx="1143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10</a:t>
            </a:r>
          </a:p>
        </p:txBody>
      </p:sp>
      <p:sp>
        <p:nvSpPr>
          <p:cNvPr id="12359" name="Text Box 73"/>
          <p:cNvSpPr txBox="1">
            <a:spLocks noChangeArrowheads="1"/>
          </p:cNvSpPr>
          <p:nvPr/>
        </p:nvSpPr>
        <p:spPr bwMode="auto">
          <a:xfrm>
            <a:off x="3546475" y="1836738"/>
            <a:ext cx="5715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12360" name="Text Box 74"/>
          <p:cNvSpPr txBox="1">
            <a:spLocks noChangeArrowheads="1"/>
          </p:cNvSpPr>
          <p:nvPr/>
        </p:nvSpPr>
        <p:spPr bwMode="auto">
          <a:xfrm>
            <a:off x="4979988" y="125413"/>
            <a:ext cx="1114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Chestnut Oak</a:t>
            </a:r>
          </a:p>
        </p:txBody>
      </p:sp>
      <p:sp>
        <p:nvSpPr>
          <p:cNvPr id="12361" name="Freeform 75"/>
          <p:cNvSpPr>
            <a:spLocks noChangeAspect="1"/>
          </p:cNvSpPr>
          <p:nvPr/>
        </p:nvSpPr>
        <p:spPr bwMode="auto">
          <a:xfrm rot="120000">
            <a:off x="4968875" y="1089025"/>
            <a:ext cx="1314450" cy="177800"/>
          </a:xfrm>
          <a:custGeom>
            <a:avLst/>
            <a:gdLst>
              <a:gd name="T0" fmla="*/ 14 w 2643"/>
              <a:gd name="T1" fmla="*/ 385 h 387"/>
              <a:gd name="T2" fmla="*/ 40 w 2643"/>
              <a:gd name="T3" fmla="*/ 382 h 387"/>
              <a:gd name="T4" fmla="*/ 66 w 2643"/>
              <a:gd name="T5" fmla="*/ 380 h 387"/>
              <a:gd name="T6" fmla="*/ 94 w 2643"/>
              <a:gd name="T7" fmla="*/ 377 h 387"/>
              <a:gd name="T8" fmla="*/ 122 w 2643"/>
              <a:gd name="T9" fmla="*/ 374 h 387"/>
              <a:gd name="T10" fmla="*/ 151 w 2643"/>
              <a:gd name="T11" fmla="*/ 372 h 387"/>
              <a:gd name="T12" fmla="*/ 182 w 2643"/>
              <a:gd name="T13" fmla="*/ 368 h 387"/>
              <a:gd name="T14" fmla="*/ 215 w 2643"/>
              <a:gd name="T15" fmla="*/ 365 h 387"/>
              <a:gd name="T16" fmla="*/ 249 w 2643"/>
              <a:gd name="T17" fmla="*/ 361 h 387"/>
              <a:gd name="T18" fmla="*/ 306 w 2643"/>
              <a:gd name="T19" fmla="*/ 356 h 387"/>
              <a:gd name="T20" fmla="*/ 347 w 2643"/>
              <a:gd name="T21" fmla="*/ 352 h 387"/>
              <a:gd name="T22" fmla="*/ 389 w 2643"/>
              <a:gd name="T23" fmla="*/ 347 h 387"/>
              <a:gd name="T24" fmla="*/ 436 w 2643"/>
              <a:gd name="T25" fmla="*/ 343 h 387"/>
              <a:gd name="T26" fmla="*/ 484 w 2643"/>
              <a:gd name="T27" fmla="*/ 338 h 387"/>
              <a:gd name="T28" fmla="*/ 535 w 2643"/>
              <a:gd name="T29" fmla="*/ 333 h 387"/>
              <a:gd name="T30" fmla="*/ 589 w 2643"/>
              <a:gd name="T31" fmla="*/ 328 h 387"/>
              <a:gd name="T32" fmla="*/ 644 w 2643"/>
              <a:gd name="T33" fmla="*/ 322 h 387"/>
              <a:gd name="T34" fmla="*/ 702 w 2643"/>
              <a:gd name="T35" fmla="*/ 316 h 387"/>
              <a:gd name="T36" fmla="*/ 762 w 2643"/>
              <a:gd name="T37" fmla="*/ 309 h 387"/>
              <a:gd name="T38" fmla="*/ 856 w 2643"/>
              <a:gd name="T39" fmla="*/ 300 h 387"/>
              <a:gd name="T40" fmla="*/ 921 w 2643"/>
              <a:gd name="T41" fmla="*/ 292 h 387"/>
              <a:gd name="T42" fmla="*/ 988 w 2643"/>
              <a:gd name="T43" fmla="*/ 285 h 387"/>
              <a:gd name="T44" fmla="*/ 1055 w 2643"/>
              <a:gd name="T45" fmla="*/ 277 h 387"/>
              <a:gd name="T46" fmla="*/ 1125 w 2643"/>
              <a:gd name="T47" fmla="*/ 268 h 387"/>
              <a:gd name="T48" fmla="*/ 1193 w 2643"/>
              <a:gd name="T49" fmla="*/ 260 h 387"/>
              <a:gd name="T50" fmla="*/ 1262 w 2643"/>
              <a:gd name="T51" fmla="*/ 252 h 387"/>
              <a:gd name="T52" fmla="*/ 1332 w 2643"/>
              <a:gd name="T53" fmla="*/ 244 h 387"/>
              <a:gd name="T54" fmla="*/ 1401 w 2643"/>
              <a:gd name="T55" fmla="*/ 235 h 387"/>
              <a:gd name="T56" fmla="*/ 1502 w 2643"/>
              <a:gd name="T57" fmla="*/ 222 h 387"/>
              <a:gd name="T58" fmla="*/ 1568 w 2643"/>
              <a:gd name="T59" fmla="*/ 213 h 387"/>
              <a:gd name="T60" fmla="*/ 1633 w 2643"/>
              <a:gd name="T61" fmla="*/ 205 h 387"/>
              <a:gd name="T62" fmla="*/ 1697 w 2643"/>
              <a:gd name="T63" fmla="*/ 195 h 387"/>
              <a:gd name="T64" fmla="*/ 1758 w 2643"/>
              <a:gd name="T65" fmla="*/ 186 h 387"/>
              <a:gd name="T66" fmla="*/ 1817 w 2643"/>
              <a:gd name="T67" fmla="*/ 178 h 387"/>
              <a:gd name="T68" fmla="*/ 1876 w 2643"/>
              <a:gd name="T69" fmla="*/ 169 h 387"/>
              <a:gd name="T70" fmla="*/ 1932 w 2643"/>
              <a:gd name="T71" fmla="*/ 160 h 387"/>
              <a:gd name="T72" fmla="*/ 1986 w 2643"/>
              <a:gd name="T73" fmla="*/ 151 h 387"/>
              <a:gd name="T74" fmla="*/ 2038 w 2643"/>
              <a:gd name="T75" fmla="*/ 142 h 387"/>
              <a:gd name="T76" fmla="*/ 2113 w 2643"/>
              <a:gd name="T77" fmla="*/ 129 h 387"/>
              <a:gd name="T78" fmla="*/ 2160 w 2643"/>
              <a:gd name="T79" fmla="*/ 120 h 387"/>
              <a:gd name="T80" fmla="*/ 2205 w 2643"/>
              <a:gd name="T81" fmla="*/ 112 h 387"/>
              <a:gd name="T82" fmla="*/ 2248 w 2643"/>
              <a:gd name="T83" fmla="*/ 104 h 387"/>
              <a:gd name="T84" fmla="*/ 2288 w 2643"/>
              <a:gd name="T85" fmla="*/ 96 h 387"/>
              <a:gd name="T86" fmla="*/ 2325 w 2643"/>
              <a:gd name="T87" fmla="*/ 88 h 387"/>
              <a:gd name="T88" fmla="*/ 2361 w 2643"/>
              <a:gd name="T89" fmla="*/ 80 h 387"/>
              <a:gd name="T90" fmla="*/ 2395 w 2643"/>
              <a:gd name="T91" fmla="*/ 73 h 387"/>
              <a:gd name="T92" fmla="*/ 2426 w 2643"/>
              <a:gd name="T93" fmla="*/ 65 h 387"/>
              <a:gd name="T94" fmla="*/ 2468 w 2643"/>
              <a:gd name="T95" fmla="*/ 54 h 387"/>
              <a:gd name="T96" fmla="*/ 2492 w 2643"/>
              <a:gd name="T97" fmla="*/ 48 h 387"/>
              <a:gd name="T98" fmla="*/ 2514 w 2643"/>
              <a:gd name="T99" fmla="*/ 41 h 387"/>
              <a:gd name="T100" fmla="*/ 2535 w 2643"/>
              <a:gd name="T101" fmla="*/ 36 h 387"/>
              <a:gd name="T102" fmla="*/ 2553 w 2643"/>
              <a:gd name="T103" fmla="*/ 31 h 387"/>
              <a:gd name="T104" fmla="*/ 2571 w 2643"/>
              <a:gd name="T105" fmla="*/ 25 h 387"/>
              <a:gd name="T106" fmla="*/ 2586 w 2643"/>
              <a:gd name="T107" fmla="*/ 19 h 387"/>
              <a:gd name="T108" fmla="*/ 2601 w 2643"/>
              <a:gd name="T109" fmla="*/ 15 h 387"/>
              <a:gd name="T110" fmla="*/ 2616 w 2643"/>
              <a:gd name="T111" fmla="*/ 10 h 387"/>
              <a:gd name="T112" fmla="*/ 2629 w 2643"/>
              <a:gd name="T113" fmla="*/ 4 h 3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643"/>
              <a:gd name="T172" fmla="*/ 0 h 387"/>
              <a:gd name="T173" fmla="*/ 2643 w 2643"/>
              <a:gd name="T174" fmla="*/ 387 h 3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643" h="387">
                <a:moveTo>
                  <a:pt x="0" y="387"/>
                </a:moveTo>
                <a:lnTo>
                  <a:pt x="14" y="385"/>
                </a:lnTo>
                <a:lnTo>
                  <a:pt x="27" y="384"/>
                </a:lnTo>
                <a:lnTo>
                  <a:pt x="40" y="382"/>
                </a:lnTo>
                <a:lnTo>
                  <a:pt x="54" y="381"/>
                </a:lnTo>
                <a:lnTo>
                  <a:pt x="66" y="380"/>
                </a:lnTo>
                <a:lnTo>
                  <a:pt x="80" y="379"/>
                </a:lnTo>
                <a:lnTo>
                  <a:pt x="94" y="377"/>
                </a:lnTo>
                <a:lnTo>
                  <a:pt x="108" y="376"/>
                </a:lnTo>
                <a:lnTo>
                  <a:pt x="122" y="374"/>
                </a:lnTo>
                <a:lnTo>
                  <a:pt x="136" y="373"/>
                </a:lnTo>
                <a:lnTo>
                  <a:pt x="151" y="372"/>
                </a:lnTo>
                <a:lnTo>
                  <a:pt x="166" y="370"/>
                </a:lnTo>
                <a:lnTo>
                  <a:pt x="182" y="368"/>
                </a:lnTo>
                <a:lnTo>
                  <a:pt x="198" y="367"/>
                </a:lnTo>
                <a:lnTo>
                  <a:pt x="215" y="365"/>
                </a:lnTo>
                <a:lnTo>
                  <a:pt x="232" y="363"/>
                </a:lnTo>
                <a:lnTo>
                  <a:pt x="249" y="361"/>
                </a:lnTo>
                <a:lnTo>
                  <a:pt x="268" y="360"/>
                </a:lnTo>
                <a:lnTo>
                  <a:pt x="306" y="356"/>
                </a:lnTo>
                <a:lnTo>
                  <a:pt x="326" y="354"/>
                </a:lnTo>
                <a:lnTo>
                  <a:pt x="347" y="352"/>
                </a:lnTo>
                <a:lnTo>
                  <a:pt x="367" y="350"/>
                </a:lnTo>
                <a:lnTo>
                  <a:pt x="389" y="347"/>
                </a:lnTo>
                <a:lnTo>
                  <a:pt x="413" y="345"/>
                </a:lnTo>
                <a:lnTo>
                  <a:pt x="436" y="343"/>
                </a:lnTo>
                <a:lnTo>
                  <a:pt x="460" y="340"/>
                </a:lnTo>
                <a:lnTo>
                  <a:pt x="484" y="338"/>
                </a:lnTo>
                <a:lnTo>
                  <a:pt x="510" y="336"/>
                </a:lnTo>
                <a:lnTo>
                  <a:pt x="535" y="333"/>
                </a:lnTo>
                <a:lnTo>
                  <a:pt x="562" y="331"/>
                </a:lnTo>
                <a:lnTo>
                  <a:pt x="589" y="328"/>
                </a:lnTo>
                <a:lnTo>
                  <a:pt x="616" y="325"/>
                </a:lnTo>
                <a:lnTo>
                  <a:pt x="644" y="322"/>
                </a:lnTo>
                <a:lnTo>
                  <a:pt x="673" y="319"/>
                </a:lnTo>
                <a:lnTo>
                  <a:pt x="702" y="316"/>
                </a:lnTo>
                <a:lnTo>
                  <a:pt x="732" y="312"/>
                </a:lnTo>
                <a:lnTo>
                  <a:pt x="762" y="309"/>
                </a:lnTo>
                <a:lnTo>
                  <a:pt x="825" y="303"/>
                </a:lnTo>
                <a:lnTo>
                  <a:pt x="856" y="300"/>
                </a:lnTo>
                <a:lnTo>
                  <a:pt x="888" y="296"/>
                </a:lnTo>
                <a:lnTo>
                  <a:pt x="921" y="292"/>
                </a:lnTo>
                <a:lnTo>
                  <a:pt x="954" y="288"/>
                </a:lnTo>
                <a:lnTo>
                  <a:pt x="988" y="285"/>
                </a:lnTo>
                <a:lnTo>
                  <a:pt x="1022" y="281"/>
                </a:lnTo>
                <a:lnTo>
                  <a:pt x="1055" y="277"/>
                </a:lnTo>
                <a:lnTo>
                  <a:pt x="1090" y="273"/>
                </a:lnTo>
                <a:lnTo>
                  <a:pt x="1125" y="268"/>
                </a:lnTo>
                <a:lnTo>
                  <a:pt x="1159" y="265"/>
                </a:lnTo>
                <a:lnTo>
                  <a:pt x="1193" y="260"/>
                </a:lnTo>
                <a:lnTo>
                  <a:pt x="1228" y="257"/>
                </a:lnTo>
                <a:lnTo>
                  <a:pt x="1262" y="252"/>
                </a:lnTo>
                <a:lnTo>
                  <a:pt x="1297" y="248"/>
                </a:lnTo>
                <a:lnTo>
                  <a:pt x="1332" y="244"/>
                </a:lnTo>
                <a:lnTo>
                  <a:pt x="1367" y="239"/>
                </a:lnTo>
                <a:lnTo>
                  <a:pt x="1401" y="235"/>
                </a:lnTo>
                <a:lnTo>
                  <a:pt x="1435" y="230"/>
                </a:lnTo>
                <a:lnTo>
                  <a:pt x="1502" y="222"/>
                </a:lnTo>
                <a:lnTo>
                  <a:pt x="1536" y="217"/>
                </a:lnTo>
                <a:lnTo>
                  <a:pt x="1568" y="213"/>
                </a:lnTo>
                <a:lnTo>
                  <a:pt x="1601" y="209"/>
                </a:lnTo>
                <a:lnTo>
                  <a:pt x="1633" y="205"/>
                </a:lnTo>
                <a:lnTo>
                  <a:pt x="1665" y="200"/>
                </a:lnTo>
                <a:lnTo>
                  <a:pt x="1697" y="195"/>
                </a:lnTo>
                <a:lnTo>
                  <a:pt x="1727" y="191"/>
                </a:lnTo>
                <a:lnTo>
                  <a:pt x="1758" y="186"/>
                </a:lnTo>
                <a:lnTo>
                  <a:pt x="1788" y="183"/>
                </a:lnTo>
                <a:lnTo>
                  <a:pt x="1817" y="178"/>
                </a:lnTo>
                <a:lnTo>
                  <a:pt x="1847" y="173"/>
                </a:lnTo>
                <a:lnTo>
                  <a:pt x="1876" y="169"/>
                </a:lnTo>
                <a:lnTo>
                  <a:pt x="1904" y="164"/>
                </a:lnTo>
                <a:lnTo>
                  <a:pt x="1932" y="160"/>
                </a:lnTo>
                <a:lnTo>
                  <a:pt x="1959" y="156"/>
                </a:lnTo>
                <a:lnTo>
                  <a:pt x="1986" y="151"/>
                </a:lnTo>
                <a:lnTo>
                  <a:pt x="2013" y="147"/>
                </a:lnTo>
                <a:lnTo>
                  <a:pt x="2038" y="142"/>
                </a:lnTo>
                <a:lnTo>
                  <a:pt x="2089" y="134"/>
                </a:lnTo>
                <a:lnTo>
                  <a:pt x="2113" y="129"/>
                </a:lnTo>
                <a:lnTo>
                  <a:pt x="2137" y="125"/>
                </a:lnTo>
                <a:lnTo>
                  <a:pt x="2160" y="120"/>
                </a:lnTo>
                <a:lnTo>
                  <a:pt x="2183" y="117"/>
                </a:lnTo>
                <a:lnTo>
                  <a:pt x="2205" y="112"/>
                </a:lnTo>
                <a:lnTo>
                  <a:pt x="2227" y="107"/>
                </a:lnTo>
                <a:lnTo>
                  <a:pt x="2248" y="104"/>
                </a:lnTo>
                <a:lnTo>
                  <a:pt x="2269" y="99"/>
                </a:lnTo>
                <a:lnTo>
                  <a:pt x="2288" y="96"/>
                </a:lnTo>
                <a:lnTo>
                  <a:pt x="2307" y="91"/>
                </a:lnTo>
                <a:lnTo>
                  <a:pt x="2325" y="88"/>
                </a:lnTo>
                <a:lnTo>
                  <a:pt x="2344" y="83"/>
                </a:lnTo>
                <a:lnTo>
                  <a:pt x="2361" y="80"/>
                </a:lnTo>
                <a:lnTo>
                  <a:pt x="2379" y="76"/>
                </a:lnTo>
                <a:lnTo>
                  <a:pt x="2395" y="73"/>
                </a:lnTo>
                <a:lnTo>
                  <a:pt x="2411" y="68"/>
                </a:lnTo>
                <a:lnTo>
                  <a:pt x="2426" y="65"/>
                </a:lnTo>
                <a:lnTo>
                  <a:pt x="2440" y="61"/>
                </a:lnTo>
                <a:lnTo>
                  <a:pt x="2468" y="54"/>
                </a:lnTo>
                <a:lnTo>
                  <a:pt x="2479" y="52"/>
                </a:lnTo>
                <a:lnTo>
                  <a:pt x="2492" y="48"/>
                </a:lnTo>
                <a:lnTo>
                  <a:pt x="2504" y="45"/>
                </a:lnTo>
                <a:lnTo>
                  <a:pt x="2514" y="41"/>
                </a:lnTo>
                <a:lnTo>
                  <a:pt x="2524" y="39"/>
                </a:lnTo>
                <a:lnTo>
                  <a:pt x="2535" y="36"/>
                </a:lnTo>
                <a:lnTo>
                  <a:pt x="2544" y="33"/>
                </a:lnTo>
                <a:lnTo>
                  <a:pt x="2553" y="31"/>
                </a:lnTo>
                <a:lnTo>
                  <a:pt x="2563" y="27"/>
                </a:lnTo>
                <a:lnTo>
                  <a:pt x="2571" y="25"/>
                </a:lnTo>
                <a:lnTo>
                  <a:pt x="2579" y="23"/>
                </a:lnTo>
                <a:lnTo>
                  <a:pt x="2586" y="19"/>
                </a:lnTo>
                <a:lnTo>
                  <a:pt x="2594" y="17"/>
                </a:lnTo>
                <a:lnTo>
                  <a:pt x="2601" y="15"/>
                </a:lnTo>
                <a:lnTo>
                  <a:pt x="2609" y="12"/>
                </a:lnTo>
                <a:lnTo>
                  <a:pt x="2616" y="10"/>
                </a:lnTo>
                <a:lnTo>
                  <a:pt x="2622" y="7"/>
                </a:lnTo>
                <a:lnTo>
                  <a:pt x="2629" y="4"/>
                </a:lnTo>
                <a:lnTo>
                  <a:pt x="2643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2" name="Line 76"/>
          <p:cNvSpPr>
            <a:spLocks noChangeAspect="1" noChangeShapeType="1"/>
          </p:cNvSpPr>
          <p:nvPr/>
        </p:nvSpPr>
        <p:spPr bwMode="auto">
          <a:xfrm rot="120000" flipV="1">
            <a:off x="4959350" y="2836863"/>
            <a:ext cx="2535238" cy="69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3" name="Line 77"/>
          <p:cNvSpPr>
            <a:spLocks noChangeAspect="1" noChangeShapeType="1"/>
          </p:cNvSpPr>
          <p:nvPr/>
        </p:nvSpPr>
        <p:spPr bwMode="auto">
          <a:xfrm rot="120000" flipV="1">
            <a:off x="4960938" y="2560638"/>
            <a:ext cx="2536825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4" name="Line 78"/>
          <p:cNvSpPr>
            <a:spLocks noChangeAspect="1" noChangeShapeType="1"/>
          </p:cNvSpPr>
          <p:nvPr/>
        </p:nvSpPr>
        <p:spPr bwMode="auto">
          <a:xfrm rot="120000" flipV="1">
            <a:off x="4960938" y="2284413"/>
            <a:ext cx="2536825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5" name="Line 79"/>
          <p:cNvSpPr>
            <a:spLocks noChangeAspect="1" noChangeShapeType="1"/>
          </p:cNvSpPr>
          <p:nvPr/>
        </p:nvSpPr>
        <p:spPr bwMode="auto">
          <a:xfrm rot="120000" flipV="1">
            <a:off x="4962525" y="2014538"/>
            <a:ext cx="2538413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6" name="Line 80"/>
          <p:cNvSpPr>
            <a:spLocks noChangeAspect="1" noChangeShapeType="1"/>
          </p:cNvSpPr>
          <p:nvPr/>
        </p:nvSpPr>
        <p:spPr bwMode="auto">
          <a:xfrm rot="120000" flipV="1">
            <a:off x="4964113" y="1736725"/>
            <a:ext cx="2536825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7" name="Line 81"/>
          <p:cNvSpPr>
            <a:spLocks noChangeAspect="1" noChangeShapeType="1"/>
          </p:cNvSpPr>
          <p:nvPr/>
        </p:nvSpPr>
        <p:spPr bwMode="auto">
          <a:xfrm rot="120000" flipV="1">
            <a:off x="4965700" y="1457325"/>
            <a:ext cx="2536825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8" name="Line 82"/>
          <p:cNvSpPr>
            <a:spLocks noChangeAspect="1" noChangeShapeType="1"/>
          </p:cNvSpPr>
          <p:nvPr/>
        </p:nvSpPr>
        <p:spPr bwMode="auto">
          <a:xfrm rot="120000" flipV="1">
            <a:off x="4968875" y="912813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9" name="Line 83"/>
          <p:cNvSpPr>
            <a:spLocks noChangeAspect="1" noChangeShapeType="1"/>
          </p:cNvSpPr>
          <p:nvPr/>
        </p:nvSpPr>
        <p:spPr bwMode="auto">
          <a:xfrm rot="120000" flipV="1">
            <a:off x="4968875" y="638175"/>
            <a:ext cx="2536825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0" name="Line 84"/>
          <p:cNvSpPr>
            <a:spLocks noChangeAspect="1" noChangeShapeType="1"/>
          </p:cNvSpPr>
          <p:nvPr/>
        </p:nvSpPr>
        <p:spPr bwMode="auto">
          <a:xfrm rot="120000" flipV="1">
            <a:off x="4972050" y="365125"/>
            <a:ext cx="2535238" cy="69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1" name="Line 85"/>
          <p:cNvSpPr>
            <a:spLocks noChangeAspect="1" noChangeShapeType="1"/>
          </p:cNvSpPr>
          <p:nvPr/>
        </p:nvSpPr>
        <p:spPr bwMode="auto">
          <a:xfrm rot="120000" flipV="1">
            <a:off x="4972050" y="87313"/>
            <a:ext cx="2535238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2" name="Freeform 86"/>
          <p:cNvSpPr>
            <a:spLocks noChangeAspect="1"/>
          </p:cNvSpPr>
          <p:nvPr/>
        </p:nvSpPr>
        <p:spPr bwMode="auto">
          <a:xfrm rot="120000">
            <a:off x="5614988" y="1168400"/>
            <a:ext cx="804862" cy="1209675"/>
          </a:xfrm>
          <a:custGeom>
            <a:avLst/>
            <a:gdLst>
              <a:gd name="T0" fmla="*/ 1605 w 1620"/>
              <a:gd name="T1" fmla="*/ 11 h 2625"/>
              <a:gd name="T2" fmla="*/ 1576 w 1620"/>
              <a:gd name="T3" fmla="*/ 36 h 2625"/>
              <a:gd name="T4" fmla="*/ 1547 w 1620"/>
              <a:gd name="T5" fmla="*/ 61 h 2625"/>
              <a:gd name="T6" fmla="*/ 1518 w 1620"/>
              <a:gd name="T7" fmla="*/ 87 h 2625"/>
              <a:gd name="T8" fmla="*/ 1488 w 1620"/>
              <a:gd name="T9" fmla="*/ 112 h 2625"/>
              <a:gd name="T10" fmla="*/ 1459 w 1620"/>
              <a:gd name="T11" fmla="*/ 139 h 2625"/>
              <a:gd name="T12" fmla="*/ 1429 w 1620"/>
              <a:gd name="T13" fmla="*/ 166 h 2625"/>
              <a:gd name="T14" fmla="*/ 1399 w 1620"/>
              <a:gd name="T15" fmla="*/ 195 h 2625"/>
              <a:gd name="T16" fmla="*/ 1368 w 1620"/>
              <a:gd name="T17" fmla="*/ 224 h 2625"/>
              <a:gd name="T18" fmla="*/ 1320 w 1620"/>
              <a:gd name="T19" fmla="*/ 273 h 2625"/>
              <a:gd name="T20" fmla="*/ 1289 w 1620"/>
              <a:gd name="T21" fmla="*/ 307 h 2625"/>
              <a:gd name="T22" fmla="*/ 1257 w 1620"/>
              <a:gd name="T23" fmla="*/ 341 h 2625"/>
              <a:gd name="T24" fmla="*/ 1223 w 1620"/>
              <a:gd name="T25" fmla="*/ 378 h 2625"/>
              <a:gd name="T26" fmla="*/ 1191 w 1620"/>
              <a:gd name="T27" fmla="*/ 414 h 2625"/>
              <a:gd name="T28" fmla="*/ 1158 w 1620"/>
              <a:gd name="T29" fmla="*/ 451 h 2625"/>
              <a:gd name="T30" fmla="*/ 1126 w 1620"/>
              <a:gd name="T31" fmla="*/ 490 h 2625"/>
              <a:gd name="T32" fmla="*/ 1094 w 1620"/>
              <a:gd name="T33" fmla="*/ 526 h 2625"/>
              <a:gd name="T34" fmla="*/ 1063 w 1620"/>
              <a:gd name="T35" fmla="*/ 562 h 2625"/>
              <a:gd name="T36" fmla="*/ 1034 w 1620"/>
              <a:gd name="T37" fmla="*/ 597 h 2625"/>
              <a:gd name="T38" fmla="*/ 991 w 1620"/>
              <a:gd name="T39" fmla="*/ 647 h 2625"/>
              <a:gd name="T40" fmla="*/ 964 w 1620"/>
              <a:gd name="T41" fmla="*/ 679 h 2625"/>
              <a:gd name="T42" fmla="*/ 937 w 1620"/>
              <a:gd name="T43" fmla="*/ 709 h 2625"/>
              <a:gd name="T44" fmla="*/ 912 w 1620"/>
              <a:gd name="T45" fmla="*/ 739 h 2625"/>
              <a:gd name="T46" fmla="*/ 887 w 1620"/>
              <a:gd name="T47" fmla="*/ 770 h 2625"/>
              <a:gd name="T48" fmla="*/ 862 w 1620"/>
              <a:gd name="T49" fmla="*/ 801 h 2625"/>
              <a:gd name="T50" fmla="*/ 836 w 1620"/>
              <a:gd name="T51" fmla="*/ 834 h 2625"/>
              <a:gd name="T52" fmla="*/ 810 w 1620"/>
              <a:gd name="T53" fmla="*/ 870 h 2625"/>
              <a:gd name="T54" fmla="*/ 783 w 1620"/>
              <a:gd name="T55" fmla="*/ 907 h 2625"/>
              <a:gd name="T56" fmla="*/ 741 w 1620"/>
              <a:gd name="T57" fmla="*/ 971 h 2625"/>
              <a:gd name="T58" fmla="*/ 711 w 1620"/>
              <a:gd name="T59" fmla="*/ 1017 h 2625"/>
              <a:gd name="T60" fmla="*/ 680 w 1620"/>
              <a:gd name="T61" fmla="*/ 1068 h 2625"/>
              <a:gd name="T62" fmla="*/ 648 w 1620"/>
              <a:gd name="T63" fmla="*/ 1121 h 2625"/>
              <a:gd name="T64" fmla="*/ 616 w 1620"/>
              <a:gd name="T65" fmla="*/ 1178 h 2625"/>
              <a:gd name="T66" fmla="*/ 584 w 1620"/>
              <a:gd name="T67" fmla="*/ 1235 h 2625"/>
              <a:gd name="T68" fmla="*/ 551 w 1620"/>
              <a:gd name="T69" fmla="*/ 1294 h 2625"/>
              <a:gd name="T70" fmla="*/ 520 w 1620"/>
              <a:gd name="T71" fmla="*/ 1354 h 2625"/>
              <a:gd name="T72" fmla="*/ 489 w 1620"/>
              <a:gd name="T73" fmla="*/ 1413 h 2625"/>
              <a:gd name="T74" fmla="*/ 460 w 1620"/>
              <a:gd name="T75" fmla="*/ 1472 h 2625"/>
              <a:gd name="T76" fmla="*/ 419 w 1620"/>
              <a:gd name="T77" fmla="*/ 1559 h 2625"/>
              <a:gd name="T78" fmla="*/ 395 w 1620"/>
              <a:gd name="T79" fmla="*/ 1614 h 2625"/>
              <a:gd name="T80" fmla="*/ 372 w 1620"/>
              <a:gd name="T81" fmla="*/ 1668 h 2625"/>
              <a:gd name="T82" fmla="*/ 350 w 1620"/>
              <a:gd name="T83" fmla="*/ 1721 h 2625"/>
              <a:gd name="T84" fmla="*/ 329 w 1620"/>
              <a:gd name="T85" fmla="*/ 1773 h 2625"/>
              <a:gd name="T86" fmla="*/ 309 w 1620"/>
              <a:gd name="T87" fmla="*/ 1826 h 2625"/>
              <a:gd name="T88" fmla="*/ 290 w 1620"/>
              <a:gd name="T89" fmla="*/ 1877 h 2625"/>
              <a:gd name="T90" fmla="*/ 271 w 1620"/>
              <a:gd name="T91" fmla="*/ 1928 h 2625"/>
              <a:gd name="T92" fmla="*/ 252 w 1620"/>
              <a:gd name="T93" fmla="*/ 1980 h 2625"/>
              <a:gd name="T94" fmla="*/ 223 w 1620"/>
              <a:gd name="T95" fmla="*/ 2058 h 2625"/>
              <a:gd name="T96" fmla="*/ 202 w 1620"/>
              <a:gd name="T97" fmla="*/ 2113 h 2625"/>
              <a:gd name="T98" fmla="*/ 181 w 1620"/>
              <a:gd name="T99" fmla="*/ 2167 h 2625"/>
              <a:gd name="T100" fmla="*/ 160 w 1620"/>
              <a:gd name="T101" fmla="*/ 2223 h 2625"/>
              <a:gd name="T102" fmla="*/ 138 w 1620"/>
              <a:gd name="T103" fmla="*/ 2279 h 2625"/>
              <a:gd name="T104" fmla="*/ 115 w 1620"/>
              <a:gd name="T105" fmla="*/ 2335 h 2625"/>
              <a:gd name="T106" fmla="*/ 93 w 1620"/>
              <a:gd name="T107" fmla="*/ 2393 h 2625"/>
              <a:gd name="T108" fmla="*/ 70 w 1620"/>
              <a:gd name="T109" fmla="*/ 2451 h 2625"/>
              <a:gd name="T110" fmla="*/ 47 w 1620"/>
              <a:gd name="T111" fmla="*/ 2509 h 2625"/>
              <a:gd name="T112" fmla="*/ 23 w 1620"/>
              <a:gd name="T113" fmla="*/ 2567 h 262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620"/>
              <a:gd name="T172" fmla="*/ 0 h 2625"/>
              <a:gd name="T173" fmla="*/ 1620 w 1620"/>
              <a:gd name="T174" fmla="*/ 2625 h 262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620" h="2625">
                <a:moveTo>
                  <a:pt x="1620" y="0"/>
                </a:moveTo>
                <a:lnTo>
                  <a:pt x="1605" y="11"/>
                </a:lnTo>
                <a:lnTo>
                  <a:pt x="1591" y="24"/>
                </a:lnTo>
                <a:lnTo>
                  <a:pt x="1576" y="36"/>
                </a:lnTo>
                <a:lnTo>
                  <a:pt x="1562" y="48"/>
                </a:lnTo>
                <a:lnTo>
                  <a:pt x="1547" y="61"/>
                </a:lnTo>
                <a:lnTo>
                  <a:pt x="1532" y="74"/>
                </a:lnTo>
                <a:lnTo>
                  <a:pt x="1518" y="87"/>
                </a:lnTo>
                <a:lnTo>
                  <a:pt x="1503" y="99"/>
                </a:lnTo>
                <a:lnTo>
                  <a:pt x="1488" y="112"/>
                </a:lnTo>
                <a:lnTo>
                  <a:pt x="1474" y="125"/>
                </a:lnTo>
                <a:lnTo>
                  <a:pt x="1459" y="139"/>
                </a:lnTo>
                <a:lnTo>
                  <a:pt x="1444" y="153"/>
                </a:lnTo>
                <a:lnTo>
                  <a:pt x="1429" y="166"/>
                </a:lnTo>
                <a:lnTo>
                  <a:pt x="1414" y="180"/>
                </a:lnTo>
                <a:lnTo>
                  <a:pt x="1399" y="195"/>
                </a:lnTo>
                <a:lnTo>
                  <a:pt x="1383" y="209"/>
                </a:lnTo>
                <a:lnTo>
                  <a:pt x="1368" y="224"/>
                </a:lnTo>
                <a:lnTo>
                  <a:pt x="1353" y="241"/>
                </a:lnTo>
                <a:lnTo>
                  <a:pt x="1320" y="273"/>
                </a:lnTo>
                <a:lnTo>
                  <a:pt x="1305" y="289"/>
                </a:lnTo>
                <a:lnTo>
                  <a:pt x="1289" y="307"/>
                </a:lnTo>
                <a:lnTo>
                  <a:pt x="1273" y="324"/>
                </a:lnTo>
                <a:lnTo>
                  <a:pt x="1257" y="341"/>
                </a:lnTo>
                <a:lnTo>
                  <a:pt x="1240" y="360"/>
                </a:lnTo>
                <a:lnTo>
                  <a:pt x="1223" y="378"/>
                </a:lnTo>
                <a:lnTo>
                  <a:pt x="1207" y="396"/>
                </a:lnTo>
                <a:lnTo>
                  <a:pt x="1191" y="414"/>
                </a:lnTo>
                <a:lnTo>
                  <a:pt x="1174" y="433"/>
                </a:lnTo>
                <a:lnTo>
                  <a:pt x="1158" y="451"/>
                </a:lnTo>
                <a:lnTo>
                  <a:pt x="1142" y="471"/>
                </a:lnTo>
                <a:lnTo>
                  <a:pt x="1126" y="490"/>
                </a:lnTo>
                <a:lnTo>
                  <a:pt x="1111" y="507"/>
                </a:lnTo>
                <a:lnTo>
                  <a:pt x="1094" y="526"/>
                </a:lnTo>
                <a:lnTo>
                  <a:pt x="1079" y="544"/>
                </a:lnTo>
                <a:lnTo>
                  <a:pt x="1063" y="562"/>
                </a:lnTo>
                <a:lnTo>
                  <a:pt x="1048" y="580"/>
                </a:lnTo>
                <a:lnTo>
                  <a:pt x="1034" y="597"/>
                </a:lnTo>
                <a:lnTo>
                  <a:pt x="1005" y="631"/>
                </a:lnTo>
                <a:lnTo>
                  <a:pt x="991" y="647"/>
                </a:lnTo>
                <a:lnTo>
                  <a:pt x="978" y="662"/>
                </a:lnTo>
                <a:lnTo>
                  <a:pt x="964" y="679"/>
                </a:lnTo>
                <a:lnTo>
                  <a:pt x="951" y="694"/>
                </a:lnTo>
                <a:lnTo>
                  <a:pt x="937" y="709"/>
                </a:lnTo>
                <a:lnTo>
                  <a:pt x="924" y="724"/>
                </a:lnTo>
                <a:lnTo>
                  <a:pt x="912" y="739"/>
                </a:lnTo>
                <a:lnTo>
                  <a:pt x="899" y="754"/>
                </a:lnTo>
                <a:lnTo>
                  <a:pt x="887" y="770"/>
                </a:lnTo>
                <a:lnTo>
                  <a:pt x="874" y="785"/>
                </a:lnTo>
                <a:lnTo>
                  <a:pt x="862" y="801"/>
                </a:lnTo>
                <a:lnTo>
                  <a:pt x="849" y="818"/>
                </a:lnTo>
                <a:lnTo>
                  <a:pt x="836" y="834"/>
                </a:lnTo>
                <a:lnTo>
                  <a:pt x="824" y="851"/>
                </a:lnTo>
                <a:lnTo>
                  <a:pt x="810" y="870"/>
                </a:lnTo>
                <a:lnTo>
                  <a:pt x="797" y="888"/>
                </a:lnTo>
                <a:lnTo>
                  <a:pt x="783" y="907"/>
                </a:lnTo>
                <a:lnTo>
                  <a:pt x="769" y="928"/>
                </a:lnTo>
                <a:lnTo>
                  <a:pt x="741" y="971"/>
                </a:lnTo>
                <a:lnTo>
                  <a:pt x="726" y="994"/>
                </a:lnTo>
                <a:lnTo>
                  <a:pt x="711" y="1017"/>
                </a:lnTo>
                <a:lnTo>
                  <a:pt x="695" y="1042"/>
                </a:lnTo>
                <a:lnTo>
                  <a:pt x="680" y="1068"/>
                </a:lnTo>
                <a:lnTo>
                  <a:pt x="664" y="1094"/>
                </a:lnTo>
                <a:lnTo>
                  <a:pt x="648" y="1121"/>
                </a:lnTo>
                <a:lnTo>
                  <a:pt x="632" y="1149"/>
                </a:lnTo>
                <a:lnTo>
                  <a:pt x="616" y="1178"/>
                </a:lnTo>
                <a:lnTo>
                  <a:pt x="600" y="1206"/>
                </a:lnTo>
                <a:lnTo>
                  <a:pt x="584" y="1235"/>
                </a:lnTo>
                <a:lnTo>
                  <a:pt x="568" y="1265"/>
                </a:lnTo>
                <a:lnTo>
                  <a:pt x="551" y="1294"/>
                </a:lnTo>
                <a:lnTo>
                  <a:pt x="535" y="1324"/>
                </a:lnTo>
                <a:lnTo>
                  <a:pt x="520" y="1354"/>
                </a:lnTo>
                <a:lnTo>
                  <a:pt x="504" y="1384"/>
                </a:lnTo>
                <a:lnTo>
                  <a:pt x="489" y="1413"/>
                </a:lnTo>
                <a:lnTo>
                  <a:pt x="475" y="1443"/>
                </a:lnTo>
                <a:lnTo>
                  <a:pt x="460" y="1472"/>
                </a:lnTo>
                <a:lnTo>
                  <a:pt x="432" y="1530"/>
                </a:lnTo>
                <a:lnTo>
                  <a:pt x="419" y="1559"/>
                </a:lnTo>
                <a:lnTo>
                  <a:pt x="407" y="1587"/>
                </a:lnTo>
                <a:lnTo>
                  <a:pt x="395" y="1614"/>
                </a:lnTo>
                <a:lnTo>
                  <a:pt x="384" y="1641"/>
                </a:lnTo>
                <a:lnTo>
                  <a:pt x="372" y="1668"/>
                </a:lnTo>
                <a:lnTo>
                  <a:pt x="360" y="1695"/>
                </a:lnTo>
                <a:lnTo>
                  <a:pt x="350" y="1721"/>
                </a:lnTo>
                <a:lnTo>
                  <a:pt x="340" y="1748"/>
                </a:lnTo>
                <a:lnTo>
                  <a:pt x="329" y="1773"/>
                </a:lnTo>
                <a:lnTo>
                  <a:pt x="319" y="1799"/>
                </a:lnTo>
                <a:lnTo>
                  <a:pt x="309" y="1826"/>
                </a:lnTo>
                <a:lnTo>
                  <a:pt x="299" y="1851"/>
                </a:lnTo>
                <a:lnTo>
                  <a:pt x="290" y="1877"/>
                </a:lnTo>
                <a:lnTo>
                  <a:pt x="281" y="1902"/>
                </a:lnTo>
                <a:lnTo>
                  <a:pt x="271" y="1928"/>
                </a:lnTo>
                <a:lnTo>
                  <a:pt x="261" y="1954"/>
                </a:lnTo>
                <a:lnTo>
                  <a:pt x="252" y="1980"/>
                </a:lnTo>
                <a:lnTo>
                  <a:pt x="242" y="2006"/>
                </a:lnTo>
                <a:lnTo>
                  <a:pt x="223" y="2058"/>
                </a:lnTo>
                <a:lnTo>
                  <a:pt x="212" y="2085"/>
                </a:lnTo>
                <a:lnTo>
                  <a:pt x="202" y="2113"/>
                </a:lnTo>
                <a:lnTo>
                  <a:pt x="191" y="2140"/>
                </a:lnTo>
                <a:lnTo>
                  <a:pt x="181" y="2167"/>
                </a:lnTo>
                <a:lnTo>
                  <a:pt x="171" y="2195"/>
                </a:lnTo>
                <a:lnTo>
                  <a:pt x="160" y="2223"/>
                </a:lnTo>
                <a:lnTo>
                  <a:pt x="149" y="2251"/>
                </a:lnTo>
                <a:lnTo>
                  <a:pt x="138" y="2279"/>
                </a:lnTo>
                <a:lnTo>
                  <a:pt x="127" y="2308"/>
                </a:lnTo>
                <a:lnTo>
                  <a:pt x="115" y="2335"/>
                </a:lnTo>
                <a:lnTo>
                  <a:pt x="105" y="2364"/>
                </a:lnTo>
                <a:lnTo>
                  <a:pt x="93" y="2393"/>
                </a:lnTo>
                <a:lnTo>
                  <a:pt x="81" y="2422"/>
                </a:lnTo>
                <a:lnTo>
                  <a:pt x="70" y="2451"/>
                </a:lnTo>
                <a:lnTo>
                  <a:pt x="58" y="2480"/>
                </a:lnTo>
                <a:lnTo>
                  <a:pt x="47" y="2509"/>
                </a:lnTo>
                <a:lnTo>
                  <a:pt x="35" y="2538"/>
                </a:lnTo>
                <a:lnTo>
                  <a:pt x="23" y="2567"/>
                </a:lnTo>
                <a:lnTo>
                  <a:pt x="0" y="2625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3" name="Freeform 87"/>
          <p:cNvSpPr>
            <a:spLocks noChangeAspect="1"/>
          </p:cNvSpPr>
          <p:nvPr/>
        </p:nvSpPr>
        <p:spPr bwMode="auto">
          <a:xfrm rot="120000">
            <a:off x="5999163" y="1663700"/>
            <a:ext cx="769937" cy="95250"/>
          </a:xfrm>
          <a:custGeom>
            <a:avLst/>
            <a:gdLst>
              <a:gd name="T0" fmla="*/ 0 w 1552"/>
              <a:gd name="T1" fmla="*/ 207 h 207"/>
              <a:gd name="T2" fmla="*/ 29 w 1552"/>
              <a:gd name="T3" fmla="*/ 204 h 207"/>
              <a:gd name="T4" fmla="*/ 56 w 1552"/>
              <a:gd name="T5" fmla="*/ 202 h 207"/>
              <a:gd name="T6" fmla="*/ 85 w 1552"/>
              <a:gd name="T7" fmla="*/ 198 h 207"/>
              <a:gd name="T8" fmla="*/ 113 w 1552"/>
              <a:gd name="T9" fmla="*/ 196 h 207"/>
              <a:gd name="T10" fmla="*/ 142 w 1552"/>
              <a:gd name="T11" fmla="*/ 194 h 207"/>
              <a:gd name="T12" fmla="*/ 171 w 1552"/>
              <a:gd name="T13" fmla="*/ 190 h 207"/>
              <a:gd name="T14" fmla="*/ 199 w 1552"/>
              <a:gd name="T15" fmla="*/ 188 h 207"/>
              <a:gd name="T16" fmla="*/ 228 w 1552"/>
              <a:gd name="T17" fmla="*/ 186 h 207"/>
              <a:gd name="T18" fmla="*/ 257 w 1552"/>
              <a:gd name="T19" fmla="*/ 182 h 207"/>
              <a:gd name="T20" fmla="*/ 286 w 1552"/>
              <a:gd name="T21" fmla="*/ 180 h 207"/>
              <a:gd name="T22" fmla="*/ 315 w 1552"/>
              <a:gd name="T23" fmla="*/ 176 h 207"/>
              <a:gd name="T24" fmla="*/ 345 w 1552"/>
              <a:gd name="T25" fmla="*/ 174 h 207"/>
              <a:gd name="T26" fmla="*/ 374 w 1552"/>
              <a:gd name="T27" fmla="*/ 171 h 207"/>
              <a:gd name="T28" fmla="*/ 404 w 1552"/>
              <a:gd name="T29" fmla="*/ 168 h 207"/>
              <a:gd name="T30" fmla="*/ 433 w 1552"/>
              <a:gd name="T31" fmla="*/ 165 h 207"/>
              <a:gd name="T32" fmla="*/ 463 w 1552"/>
              <a:gd name="T33" fmla="*/ 161 h 207"/>
              <a:gd name="T34" fmla="*/ 493 w 1552"/>
              <a:gd name="T35" fmla="*/ 159 h 207"/>
              <a:gd name="T36" fmla="*/ 524 w 1552"/>
              <a:gd name="T37" fmla="*/ 156 h 207"/>
              <a:gd name="T38" fmla="*/ 586 w 1552"/>
              <a:gd name="T39" fmla="*/ 149 h 207"/>
              <a:gd name="T40" fmla="*/ 617 w 1552"/>
              <a:gd name="T41" fmla="*/ 145 h 207"/>
              <a:gd name="T42" fmla="*/ 648 w 1552"/>
              <a:gd name="T43" fmla="*/ 142 h 207"/>
              <a:gd name="T44" fmla="*/ 680 w 1552"/>
              <a:gd name="T45" fmla="*/ 138 h 207"/>
              <a:gd name="T46" fmla="*/ 712 w 1552"/>
              <a:gd name="T47" fmla="*/ 135 h 207"/>
              <a:gd name="T48" fmla="*/ 744 w 1552"/>
              <a:gd name="T49" fmla="*/ 131 h 207"/>
              <a:gd name="T50" fmla="*/ 775 w 1552"/>
              <a:gd name="T51" fmla="*/ 127 h 207"/>
              <a:gd name="T52" fmla="*/ 808 w 1552"/>
              <a:gd name="T53" fmla="*/ 123 h 207"/>
              <a:gd name="T54" fmla="*/ 839 w 1552"/>
              <a:gd name="T55" fmla="*/ 120 h 207"/>
              <a:gd name="T56" fmla="*/ 870 w 1552"/>
              <a:gd name="T57" fmla="*/ 115 h 207"/>
              <a:gd name="T58" fmla="*/ 902 w 1552"/>
              <a:gd name="T59" fmla="*/ 112 h 207"/>
              <a:gd name="T60" fmla="*/ 933 w 1552"/>
              <a:gd name="T61" fmla="*/ 108 h 207"/>
              <a:gd name="T62" fmla="*/ 963 w 1552"/>
              <a:gd name="T63" fmla="*/ 103 h 207"/>
              <a:gd name="T64" fmla="*/ 993 w 1552"/>
              <a:gd name="T65" fmla="*/ 100 h 207"/>
              <a:gd name="T66" fmla="*/ 1022 w 1552"/>
              <a:gd name="T67" fmla="*/ 95 h 207"/>
              <a:gd name="T68" fmla="*/ 1051 w 1552"/>
              <a:gd name="T69" fmla="*/ 92 h 207"/>
              <a:gd name="T70" fmla="*/ 1080 w 1552"/>
              <a:gd name="T71" fmla="*/ 88 h 207"/>
              <a:gd name="T72" fmla="*/ 1107 w 1552"/>
              <a:gd name="T73" fmla="*/ 84 h 207"/>
              <a:gd name="T74" fmla="*/ 1134 w 1552"/>
              <a:gd name="T75" fmla="*/ 80 h 207"/>
              <a:gd name="T76" fmla="*/ 1185 w 1552"/>
              <a:gd name="T77" fmla="*/ 72 h 207"/>
              <a:gd name="T78" fmla="*/ 1210 w 1552"/>
              <a:gd name="T79" fmla="*/ 69 h 207"/>
              <a:gd name="T80" fmla="*/ 1233 w 1552"/>
              <a:gd name="T81" fmla="*/ 65 h 207"/>
              <a:gd name="T82" fmla="*/ 1255 w 1552"/>
              <a:gd name="T83" fmla="*/ 61 h 207"/>
              <a:gd name="T84" fmla="*/ 1277 w 1552"/>
              <a:gd name="T85" fmla="*/ 57 h 207"/>
              <a:gd name="T86" fmla="*/ 1298 w 1552"/>
              <a:gd name="T87" fmla="*/ 54 h 207"/>
              <a:gd name="T88" fmla="*/ 1317 w 1552"/>
              <a:gd name="T89" fmla="*/ 50 h 207"/>
              <a:gd name="T90" fmla="*/ 1337 w 1552"/>
              <a:gd name="T91" fmla="*/ 47 h 207"/>
              <a:gd name="T92" fmla="*/ 1357 w 1552"/>
              <a:gd name="T93" fmla="*/ 43 h 207"/>
              <a:gd name="T94" fmla="*/ 1375 w 1552"/>
              <a:gd name="T95" fmla="*/ 39 h 207"/>
              <a:gd name="T96" fmla="*/ 1393 w 1552"/>
              <a:gd name="T97" fmla="*/ 35 h 207"/>
              <a:gd name="T98" fmla="*/ 1410 w 1552"/>
              <a:gd name="T99" fmla="*/ 32 h 207"/>
              <a:gd name="T100" fmla="*/ 1427 w 1552"/>
              <a:gd name="T101" fmla="*/ 28 h 207"/>
              <a:gd name="T102" fmla="*/ 1443 w 1552"/>
              <a:gd name="T103" fmla="*/ 25 h 207"/>
              <a:gd name="T104" fmla="*/ 1460 w 1552"/>
              <a:gd name="T105" fmla="*/ 21 h 207"/>
              <a:gd name="T106" fmla="*/ 1476 w 1552"/>
              <a:gd name="T107" fmla="*/ 18 h 207"/>
              <a:gd name="T108" fmla="*/ 1491 w 1552"/>
              <a:gd name="T109" fmla="*/ 14 h 207"/>
              <a:gd name="T110" fmla="*/ 1507 w 1552"/>
              <a:gd name="T111" fmla="*/ 11 h 207"/>
              <a:gd name="T112" fmla="*/ 1522 w 1552"/>
              <a:gd name="T113" fmla="*/ 7 h 207"/>
              <a:gd name="T114" fmla="*/ 1552 w 1552"/>
              <a:gd name="T115" fmla="*/ 0 h 20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52"/>
              <a:gd name="T175" fmla="*/ 0 h 207"/>
              <a:gd name="T176" fmla="*/ 1552 w 1552"/>
              <a:gd name="T177" fmla="*/ 207 h 20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52" h="207">
                <a:moveTo>
                  <a:pt x="0" y="207"/>
                </a:moveTo>
                <a:lnTo>
                  <a:pt x="29" y="204"/>
                </a:lnTo>
                <a:lnTo>
                  <a:pt x="56" y="202"/>
                </a:lnTo>
                <a:lnTo>
                  <a:pt x="85" y="198"/>
                </a:lnTo>
                <a:lnTo>
                  <a:pt x="113" y="196"/>
                </a:lnTo>
                <a:lnTo>
                  <a:pt x="142" y="194"/>
                </a:lnTo>
                <a:lnTo>
                  <a:pt x="171" y="190"/>
                </a:lnTo>
                <a:lnTo>
                  <a:pt x="199" y="188"/>
                </a:lnTo>
                <a:lnTo>
                  <a:pt x="228" y="186"/>
                </a:lnTo>
                <a:lnTo>
                  <a:pt x="257" y="182"/>
                </a:lnTo>
                <a:lnTo>
                  <a:pt x="286" y="180"/>
                </a:lnTo>
                <a:lnTo>
                  <a:pt x="315" y="176"/>
                </a:lnTo>
                <a:lnTo>
                  <a:pt x="345" y="174"/>
                </a:lnTo>
                <a:lnTo>
                  <a:pt x="374" y="171"/>
                </a:lnTo>
                <a:lnTo>
                  <a:pt x="404" y="168"/>
                </a:lnTo>
                <a:lnTo>
                  <a:pt x="433" y="165"/>
                </a:lnTo>
                <a:lnTo>
                  <a:pt x="463" y="161"/>
                </a:lnTo>
                <a:lnTo>
                  <a:pt x="493" y="159"/>
                </a:lnTo>
                <a:lnTo>
                  <a:pt x="524" y="156"/>
                </a:lnTo>
                <a:lnTo>
                  <a:pt x="586" y="149"/>
                </a:lnTo>
                <a:lnTo>
                  <a:pt x="617" y="145"/>
                </a:lnTo>
                <a:lnTo>
                  <a:pt x="648" y="142"/>
                </a:lnTo>
                <a:lnTo>
                  <a:pt x="680" y="138"/>
                </a:lnTo>
                <a:lnTo>
                  <a:pt x="712" y="135"/>
                </a:lnTo>
                <a:lnTo>
                  <a:pt x="744" y="131"/>
                </a:lnTo>
                <a:lnTo>
                  <a:pt x="775" y="127"/>
                </a:lnTo>
                <a:lnTo>
                  <a:pt x="808" y="123"/>
                </a:lnTo>
                <a:lnTo>
                  <a:pt x="839" y="120"/>
                </a:lnTo>
                <a:lnTo>
                  <a:pt x="870" y="115"/>
                </a:lnTo>
                <a:lnTo>
                  <a:pt x="902" y="112"/>
                </a:lnTo>
                <a:lnTo>
                  <a:pt x="933" y="108"/>
                </a:lnTo>
                <a:lnTo>
                  <a:pt x="963" y="103"/>
                </a:lnTo>
                <a:lnTo>
                  <a:pt x="993" y="100"/>
                </a:lnTo>
                <a:lnTo>
                  <a:pt x="1022" y="95"/>
                </a:lnTo>
                <a:lnTo>
                  <a:pt x="1051" y="92"/>
                </a:lnTo>
                <a:lnTo>
                  <a:pt x="1080" y="88"/>
                </a:lnTo>
                <a:lnTo>
                  <a:pt x="1107" y="84"/>
                </a:lnTo>
                <a:lnTo>
                  <a:pt x="1134" y="80"/>
                </a:lnTo>
                <a:lnTo>
                  <a:pt x="1185" y="72"/>
                </a:lnTo>
                <a:lnTo>
                  <a:pt x="1210" y="69"/>
                </a:lnTo>
                <a:lnTo>
                  <a:pt x="1233" y="65"/>
                </a:lnTo>
                <a:lnTo>
                  <a:pt x="1255" y="61"/>
                </a:lnTo>
                <a:lnTo>
                  <a:pt x="1277" y="57"/>
                </a:lnTo>
                <a:lnTo>
                  <a:pt x="1298" y="54"/>
                </a:lnTo>
                <a:lnTo>
                  <a:pt x="1317" y="50"/>
                </a:lnTo>
                <a:lnTo>
                  <a:pt x="1337" y="47"/>
                </a:lnTo>
                <a:lnTo>
                  <a:pt x="1357" y="43"/>
                </a:lnTo>
                <a:lnTo>
                  <a:pt x="1375" y="39"/>
                </a:lnTo>
                <a:lnTo>
                  <a:pt x="1393" y="35"/>
                </a:lnTo>
                <a:lnTo>
                  <a:pt x="1410" y="32"/>
                </a:lnTo>
                <a:lnTo>
                  <a:pt x="1427" y="28"/>
                </a:lnTo>
                <a:lnTo>
                  <a:pt x="1443" y="25"/>
                </a:lnTo>
                <a:lnTo>
                  <a:pt x="1460" y="21"/>
                </a:lnTo>
                <a:lnTo>
                  <a:pt x="1476" y="18"/>
                </a:lnTo>
                <a:lnTo>
                  <a:pt x="1491" y="14"/>
                </a:lnTo>
                <a:lnTo>
                  <a:pt x="1507" y="11"/>
                </a:lnTo>
                <a:lnTo>
                  <a:pt x="1522" y="7"/>
                </a:lnTo>
                <a:lnTo>
                  <a:pt x="1552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4" name="Freeform 88"/>
          <p:cNvSpPr>
            <a:spLocks noChangeAspect="1"/>
          </p:cNvSpPr>
          <p:nvPr/>
        </p:nvSpPr>
        <p:spPr bwMode="auto">
          <a:xfrm rot="120000">
            <a:off x="4954588" y="2947988"/>
            <a:ext cx="2544762" cy="311150"/>
          </a:xfrm>
          <a:custGeom>
            <a:avLst/>
            <a:gdLst>
              <a:gd name="T0" fmla="*/ 0 w 5121"/>
              <a:gd name="T1" fmla="*/ 155 h 674"/>
              <a:gd name="T2" fmla="*/ 5105 w 5121"/>
              <a:gd name="T3" fmla="*/ 0 h 674"/>
              <a:gd name="T4" fmla="*/ 5121 w 5121"/>
              <a:gd name="T5" fmla="*/ 519 h 674"/>
              <a:gd name="T6" fmla="*/ 16 w 5121"/>
              <a:gd name="T7" fmla="*/ 674 h 674"/>
              <a:gd name="T8" fmla="*/ 0 w 5121"/>
              <a:gd name="T9" fmla="*/ 155 h 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21"/>
              <a:gd name="T16" fmla="*/ 0 h 674"/>
              <a:gd name="T17" fmla="*/ 5121 w 5121"/>
              <a:gd name="T18" fmla="*/ 674 h 6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21" h="674">
                <a:moveTo>
                  <a:pt x="0" y="155"/>
                </a:moveTo>
                <a:lnTo>
                  <a:pt x="5105" y="0"/>
                </a:lnTo>
                <a:lnTo>
                  <a:pt x="5121" y="519"/>
                </a:lnTo>
                <a:lnTo>
                  <a:pt x="16" y="674"/>
                </a:lnTo>
                <a:lnTo>
                  <a:pt x="0" y="15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5" name="Line 89"/>
          <p:cNvSpPr>
            <a:spLocks noChangeAspect="1" noChangeShapeType="1"/>
          </p:cNvSpPr>
          <p:nvPr/>
        </p:nvSpPr>
        <p:spPr bwMode="auto">
          <a:xfrm rot="120000">
            <a:off x="5430838" y="2981325"/>
            <a:ext cx="9525" cy="239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6" name="Line 90"/>
          <p:cNvSpPr>
            <a:spLocks noChangeAspect="1" noChangeShapeType="1"/>
          </p:cNvSpPr>
          <p:nvPr/>
        </p:nvSpPr>
        <p:spPr bwMode="auto">
          <a:xfrm rot="120000">
            <a:off x="5946775" y="2982913"/>
            <a:ext cx="7938" cy="239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7" name="Line 91"/>
          <p:cNvSpPr>
            <a:spLocks noChangeAspect="1" noChangeShapeType="1"/>
          </p:cNvSpPr>
          <p:nvPr/>
        </p:nvSpPr>
        <p:spPr bwMode="auto">
          <a:xfrm rot="120000">
            <a:off x="6459538" y="2982913"/>
            <a:ext cx="9525" cy="239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8" name="Line 92"/>
          <p:cNvSpPr>
            <a:spLocks noChangeAspect="1" noChangeShapeType="1"/>
          </p:cNvSpPr>
          <p:nvPr/>
        </p:nvSpPr>
        <p:spPr bwMode="auto">
          <a:xfrm rot="120000">
            <a:off x="6978650" y="2987675"/>
            <a:ext cx="7938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9" name="Text Box 93"/>
          <p:cNvSpPr txBox="1">
            <a:spLocks noChangeArrowheads="1"/>
          </p:cNvSpPr>
          <p:nvPr/>
        </p:nvSpPr>
        <p:spPr bwMode="auto">
          <a:xfrm>
            <a:off x="7019925" y="1897063"/>
            <a:ext cx="388938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Pitch </a:t>
            </a:r>
          </a:p>
          <a:p>
            <a:pPr algn="ctr"/>
            <a:r>
              <a:rPr lang="en-US" sz="600"/>
              <a:t>Pine </a:t>
            </a:r>
          </a:p>
          <a:p>
            <a:pPr algn="ctr"/>
            <a:r>
              <a:rPr lang="en-US" sz="600"/>
              <a:t>Heath</a:t>
            </a:r>
          </a:p>
        </p:txBody>
      </p:sp>
      <p:sp>
        <p:nvSpPr>
          <p:cNvPr id="12380" name="Text Box 94"/>
          <p:cNvSpPr txBox="1">
            <a:spLocks noChangeArrowheads="1"/>
          </p:cNvSpPr>
          <p:nvPr/>
        </p:nvSpPr>
        <p:spPr bwMode="auto">
          <a:xfrm>
            <a:off x="7000875" y="2613025"/>
            <a:ext cx="4413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Virginia</a:t>
            </a:r>
          </a:p>
          <a:p>
            <a:pPr algn="ctr"/>
            <a:r>
              <a:rPr lang="en-US" sz="600"/>
              <a:t>Pine </a:t>
            </a:r>
          </a:p>
          <a:p>
            <a:pPr algn="ctr"/>
            <a:r>
              <a:rPr lang="en-US" sz="600"/>
              <a:t>Forest</a:t>
            </a:r>
          </a:p>
        </p:txBody>
      </p:sp>
      <p:sp>
        <p:nvSpPr>
          <p:cNvPr id="12381" name="Text Box 95"/>
          <p:cNvSpPr txBox="1">
            <a:spLocks noChangeArrowheads="1"/>
          </p:cNvSpPr>
          <p:nvPr/>
        </p:nvSpPr>
        <p:spPr bwMode="auto">
          <a:xfrm>
            <a:off x="6942138" y="1341438"/>
            <a:ext cx="5635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Table </a:t>
            </a:r>
          </a:p>
          <a:p>
            <a:pPr algn="ctr"/>
            <a:r>
              <a:rPr lang="en-US" sz="600"/>
              <a:t>Mountain</a:t>
            </a:r>
          </a:p>
          <a:p>
            <a:pPr algn="ctr"/>
            <a:r>
              <a:rPr lang="en-US" sz="600"/>
              <a:t>Pine Heath</a:t>
            </a:r>
          </a:p>
        </p:txBody>
      </p:sp>
      <p:sp>
        <p:nvSpPr>
          <p:cNvPr id="12382" name="Text Box 96"/>
          <p:cNvSpPr txBox="1">
            <a:spLocks noChangeArrowheads="1"/>
          </p:cNvSpPr>
          <p:nvPr/>
        </p:nvSpPr>
        <p:spPr bwMode="auto">
          <a:xfrm rot="-5400000">
            <a:off x="7151687" y="635001"/>
            <a:ext cx="6000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Grassy Bald</a:t>
            </a:r>
          </a:p>
        </p:txBody>
      </p:sp>
      <p:sp>
        <p:nvSpPr>
          <p:cNvPr id="12383" name="Freeform 97"/>
          <p:cNvSpPr>
            <a:spLocks noChangeAspect="1"/>
          </p:cNvSpPr>
          <p:nvPr/>
        </p:nvSpPr>
        <p:spPr bwMode="auto">
          <a:xfrm rot="120000">
            <a:off x="4916488" y="12700"/>
            <a:ext cx="2633662" cy="3005138"/>
          </a:xfrm>
          <a:custGeom>
            <a:avLst/>
            <a:gdLst>
              <a:gd name="T0" fmla="*/ 0 w 5299"/>
              <a:gd name="T1" fmla="*/ 156 h 6522"/>
              <a:gd name="T2" fmla="*/ 5104 w 5299"/>
              <a:gd name="T3" fmla="*/ 0 h 6522"/>
              <a:gd name="T4" fmla="*/ 5299 w 5299"/>
              <a:gd name="T5" fmla="*/ 6367 h 6522"/>
              <a:gd name="T6" fmla="*/ 194 w 5299"/>
              <a:gd name="T7" fmla="*/ 6522 h 6522"/>
              <a:gd name="T8" fmla="*/ 0 w 5299"/>
              <a:gd name="T9" fmla="*/ 156 h 65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99"/>
              <a:gd name="T16" fmla="*/ 0 h 6522"/>
              <a:gd name="T17" fmla="*/ 5299 w 5299"/>
              <a:gd name="T18" fmla="*/ 6522 h 65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99" h="6522">
                <a:moveTo>
                  <a:pt x="0" y="156"/>
                </a:moveTo>
                <a:lnTo>
                  <a:pt x="5104" y="0"/>
                </a:lnTo>
                <a:lnTo>
                  <a:pt x="5299" y="6367"/>
                </a:lnTo>
                <a:lnTo>
                  <a:pt x="194" y="6522"/>
                </a:lnTo>
                <a:lnTo>
                  <a:pt x="0" y="15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4" name="Text Box 98"/>
          <p:cNvSpPr txBox="1">
            <a:spLocks noChangeArrowheads="1"/>
          </p:cNvSpPr>
          <p:nvPr/>
        </p:nvSpPr>
        <p:spPr bwMode="auto">
          <a:xfrm rot="-5400000">
            <a:off x="6907213" y="771525"/>
            <a:ext cx="727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White Oak-</a:t>
            </a:r>
          </a:p>
          <a:p>
            <a:pPr algn="ctr"/>
            <a:r>
              <a:rPr lang="en-US" sz="600"/>
              <a:t>Chestnut Forest</a:t>
            </a:r>
          </a:p>
        </p:txBody>
      </p:sp>
      <p:sp>
        <p:nvSpPr>
          <p:cNvPr id="12385" name="Freeform 99"/>
          <p:cNvSpPr>
            <a:spLocks noChangeAspect="1"/>
          </p:cNvSpPr>
          <p:nvPr/>
        </p:nvSpPr>
        <p:spPr bwMode="auto">
          <a:xfrm rot="120000">
            <a:off x="6813550" y="655638"/>
            <a:ext cx="415925" cy="1016000"/>
          </a:xfrm>
          <a:custGeom>
            <a:avLst/>
            <a:gdLst>
              <a:gd name="T0" fmla="*/ 7 w 837"/>
              <a:gd name="T1" fmla="*/ 2192 h 2202"/>
              <a:gd name="T2" fmla="*/ 4 w 837"/>
              <a:gd name="T3" fmla="*/ 2171 h 2202"/>
              <a:gd name="T4" fmla="*/ 3 w 837"/>
              <a:gd name="T5" fmla="*/ 2150 h 2202"/>
              <a:gd name="T6" fmla="*/ 2 w 837"/>
              <a:gd name="T7" fmla="*/ 2129 h 2202"/>
              <a:gd name="T8" fmla="*/ 1 w 837"/>
              <a:gd name="T9" fmla="*/ 2108 h 2202"/>
              <a:gd name="T10" fmla="*/ 0 w 837"/>
              <a:gd name="T11" fmla="*/ 2086 h 2202"/>
              <a:gd name="T12" fmla="*/ 0 w 837"/>
              <a:gd name="T13" fmla="*/ 2063 h 2202"/>
              <a:gd name="T14" fmla="*/ 0 w 837"/>
              <a:gd name="T15" fmla="*/ 2040 h 2202"/>
              <a:gd name="T16" fmla="*/ 0 w 837"/>
              <a:gd name="T17" fmla="*/ 2016 h 2202"/>
              <a:gd name="T18" fmla="*/ 2 w 837"/>
              <a:gd name="T19" fmla="*/ 1979 h 2202"/>
              <a:gd name="T20" fmla="*/ 6 w 837"/>
              <a:gd name="T21" fmla="*/ 1952 h 2202"/>
              <a:gd name="T22" fmla="*/ 9 w 837"/>
              <a:gd name="T23" fmla="*/ 1923 h 2202"/>
              <a:gd name="T24" fmla="*/ 14 w 837"/>
              <a:gd name="T25" fmla="*/ 1894 h 2202"/>
              <a:gd name="T26" fmla="*/ 19 w 837"/>
              <a:gd name="T27" fmla="*/ 1862 h 2202"/>
              <a:gd name="T28" fmla="*/ 28 w 837"/>
              <a:gd name="T29" fmla="*/ 1828 h 2202"/>
              <a:gd name="T30" fmla="*/ 37 w 837"/>
              <a:gd name="T31" fmla="*/ 1792 h 2202"/>
              <a:gd name="T32" fmla="*/ 47 w 837"/>
              <a:gd name="T33" fmla="*/ 1753 h 2202"/>
              <a:gd name="T34" fmla="*/ 60 w 837"/>
              <a:gd name="T35" fmla="*/ 1710 h 2202"/>
              <a:gd name="T36" fmla="*/ 75 w 837"/>
              <a:gd name="T37" fmla="*/ 1665 h 2202"/>
              <a:gd name="T38" fmla="*/ 103 w 837"/>
              <a:gd name="T39" fmla="*/ 1589 h 2202"/>
              <a:gd name="T40" fmla="*/ 124 w 837"/>
              <a:gd name="T41" fmla="*/ 1535 h 2202"/>
              <a:gd name="T42" fmla="*/ 147 w 837"/>
              <a:gd name="T43" fmla="*/ 1478 h 2202"/>
              <a:gd name="T44" fmla="*/ 172 w 837"/>
              <a:gd name="T45" fmla="*/ 1418 h 2202"/>
              <a:gd name="T46" fmla="*/ 198 w 837"/>
              <a:gd name="T47" fmla="*/ 1355 h 2202"/>
              <a:gd name="T48" fmla="*/ 227 w 837"/>
              <a:gd name="T49" fmla="*/ 1293 h 2202"/>
              <a:gd name="T50" fmla="*/ 254 w 837"/>
              <a:gd name="T51" fmla="*/ 1228 h 2202"/>
              <a:gd name="T52" fmla="*/ 285 w 837"/>
              <a:gd name="T53" fmla="*/ 1164 h 2202"/>
              <a:gd name="T54" fmla="*/ 315 w 837"/>
              <a:gd name="T55" fmla="*/ 1100 h 2202"/>
              <a:gd name="T56" fmla="*/ 361 w 837"/>
              <a:gd name="T57" fmla="*/ 1005 h 2202"/>
              <a:gd name="T58" fmla="*/ 391 w 837"/>
              <a:gd name="T59" fmla="*/ 945 h 2202"/>
              <a:gd name="T60" fmla="*/ 421 w 837"/>
              <a:gd name="T61" fmla="*/ 886 h 2202"/>
              <a:gd name="T62" fmla="*/ 451 w 837"/>
              <a:gd name="T63" fmla="*/ 828 h 2202"/>
              <a:gd name="T64" fmla="*/ 480 w 837"/>
              <a:gd name="T65" fmla="*/ 771 h 2202"/>
              <a:gd name="T66" fmla="*/ 509 w 837"/>
              <a:gd name="T67" fmla="*/ 717 h 2202"/>
              <a:gd name="T68" fmla="*/ 537 w 837"/>
              <a:gd name="T69" fmla="*/ 664 h 2202"/>
              <a:gd name="T70" fmla="*/ 565 w 837"/>
              <a:gd name="T71" fmla="*/ 611 h 2202"/>
              <a:gd name="T72" fmla="*/ 591 w 837"/>
              <a:gd name="T73" fmla="*/ 559 h 2202"/>
              <a:gd name="T74" fmla="*/ 617 w 837"/>
              <a:gd name="T75" fmla="*/ 509 h 2202"/>
              <a:gd name="T76" fmla="*/ 653 w 837"/>
              <a:gd name="T77" fmla="*/ 435 h 2202"/>
              <a:gd name="T78" fmla="*/ 675 w 837"/>
              <a:gd name="T79" fmla="*/ 388 h 2202"/>
              <a:gd name="T80" fmla="*/ 697 w 837"/>
              <a:gd name="T81" fmla="*/ 340 h 2202"/>
              <a:gd name="T82" fmla="*/ 718 w 837"/>
              <a:gd name="T83" fmla="*/ 294 h 2202"/>
              <a:gd name="T84" fmla="*/ 737 w 837"/>
              <a:gd name="T85" fmla="*/ 248 h 2202"/>
              <a:gd name="T86" fmla="*/ 756 w 837"/>
              <a:gd name="T87" fmla="*/ 201 h 2202"/>
              <a:gd name="T88" fmla="*/ 774 w 837"/>
              <a:gd name="T89" fmla="*/ 156 h 2202"/>
              <a:gd name="T90" fmla="*/ 793 w 837"/>
              <a:gd name="T91" fmla="*/ 111 h 2202"/>
              <a:gd name="T92" fmla="*/ 810 w 837"/>
              <a:gd name="T93" fmla="*/ 67 h 2202"/>
              <a:gd name="T94" fmla="*/ 837 w 837"/>
              <a:gd name="T95" fmla="*/ 0 h 22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37"/>
              <a:gd name="T145" fmla="*/ 0 h 2202"/>
              <a:gd name="T146" fmla="*/ 837 w 837"/>
              <a:gd name="T147" fmla="*/ 2202 h 220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37" h="2202">
                <a:moveTo>
                  <a:pt x="8" y="2202"/>
                </a:moveTo>
                <a:lnTo>
                  <a:pt x="7" y="2192"/>
                </a:lnTo>
                <a:lnTo>
                  <a:pt x="6" y="2181"/>
                </a:lnTo>
                <a:lnTo>
                  <a:pt x="4" y="2171"/>
                </a:lnTo>
                <a:lnTo>
                  <a:pt x="4" y="2160"/>
                </a:lnTo>
                <a:lnTo>
                  <a:pt x="3" y="2150"/>
                </a:lnTo>
                <a:lnTo>
                  <a:pt x="2" y="2140"/>
                </a:lnTo>
                <a:lnTo>
                  <a:pt x="2" y="2129"/>
                </a:lnTo>
                <a:lnTo>
                  <a:pt x="1" y="2119"/>
                </a:lnTo>
                <a:lnTo>
                  <a:pt x="1" y="2108"/>
                </a:lnTo>
                <a:lnTo>
                  <a:pt x="0" y="2097"/>
                </a:lnTo>
                <a:lnTo>
                  <a:pt x="0" y="2086"/>
                </a:lnTo>
                <a:lnTo>
                  <a:pt x="0" y="2075"/>
                </a:lnTo>
                <a:lnTo>
                  <a:pt x="0" y="2063"/>
                </a:lnTo>
                <a:lnTo>
                  <a:pt x="0" y="2052"/>
                </a:lnTo>
                <a:lnTo>
                  <a:pt x="0" y="2040"/>
                </a:lnTo>
                <a:lnTo>
                  <a:pt x="0" y="2028"/>
                </a:lnTo>
                <a:lnTo>
                  <a:pt x="0" y="2016"/>
                </a:lnTo>
                <a:lnTo>
                  <a:pt x="1" y="2004"/>
                </a:lnTo>
                <a:lnTo>
                  <a:pt x="2" y="1979"/>
                </a:lnTo>
                <a:lnTo>
                  <a:pt x="4" y="1965"/>
                </a:lnTo>
                <a:lnTo>
                  <a:pt x="6" y="1952"/>
                </a:lnTo>
                <a:lnTo>
                  <a:pt x="7" y="1938"/>
                </a:lnTo>
                <a:lnTo>
                  <a:pt x="9" y="1923"/>
                </a:lnTo>
                <a:lnTo>
                  <a:pt x="11" y="1909"/>
                </a:lnTo>
                <a:lnTo>
                  <a:pt x="14" y="1894"/>
                </a:lnTo>
                <a:lnTo>
                  <a:pt x="16" y="1878"/>
                </a:lnTo>
                <a:lnTo>
                  <a:pt x="19" y="1862"/>
                </a:lnTo>
                <a:lnTo>
                  <a:pt x="23" y="1845"/>
                </a:lnTo>
                <a:lnTo>
                  <a:pt x="28" y="1828"/>
                </a:lnTo>
                <a:lnTo>
                  <a:pt x="31" y="1811"/>
                </a:lnTo>
                <a:lnTo>
                  <a:pt x="37" y="1792"/>
                </a:lnTo>
                <a:lnTo>
                  <a:pt x="41" y="1772"/>
                </a:lnTo>
                <a:lnTo>
                  <a:pt x="47" y="1753"/>
                </a:lnTo>
                <a:lnTo>
                  <a:pt x="53" y="1732"/>
                </a:lnTo>
                <a:lnTo>
                  <a:pt x="60" y="1710"/>
                </a:lnTo>
                <a:lnTo>
                  <a:pt x="68" y="1688"/>
                </a:lnTo>
                <a:lnTo>
                  <a:pt x="75" y="1665"/>
                </a:lnTo>
                <a:lnTo>
                  <a:pt x="92" y="1616"/>
                </a:lnTo>
                <a:lnTo>
                  <a:pt x="103" y="1589"/>
                </a:lnTo>
                <a:lnTo>
                  <a:pt x="113" y="1563"/>
                </a:lnTo>
                <a:lnTo>
                  <a:pt x="124" y="1535"/>
                </a:lnTo>
                <a:lnTo>
                  <a:pt x="135" y="1507"/>
                </a:lnTo>
                <a:lnTo>
                  <a:pt x="147" y="1478"/>
                </a:lnTo>
                <a:lnTo>
                  <a:pt x="160" y="1448"/>
                </a:lnTo>
                <a:lnTo>
                  <a:pt x="172" y="1418"/>
                </a:lnTo>
                <a:lnTo>
                  <a:pt x="185" y="1387"/>
                </a:lnTo>
                <a:lnTo>
                  <a:pt x="198" y="1355"/>
                </a:lnTo>
                <a:lnTo>
                  <a:pt x="212" y="1324"/>
                </a:lnTo>
                <a:lnTo>
                  <a:pt x="227" y="1293"/>
                </a:lnTo>
                <a:lnTo>
                  <a:pt x="241" y="1260"/>
                </a:lnTo>
                <a:lnTo>
                  <a:pt x="254" y="1228"/>
                </a:lnTo>
                <a:lnTo>
                  <a:pt x="270" y="1197"/>
                </a:lnTo>
                <a:lnTo>
                  <a:pt x="285" y="1164"/>
                </a:lnTo>
                <a:lnTo>
                  <a:pt x="300" y="1132"/>
                </a:lnTo>
                <a:lnTo>
                  <a:pt x="315" y="1100"/>
                </a:lnTo>
                <a:lnTo>
                  <a:pt x="330" y="1068"/>
                </a:lnTo>
                <a:lnTo>
                  <a:pt x="361" y="1005"/>
                </a:lnTo>
                <a:lnTo>
                  <a:pt x="376" y="975"/>
                </a:lnTo>
                <a:lnTo>
                  <a:pt x="391" y="945"/>
                </a:lnTo>
                <a:lnTo>
                  <a:pt x="406" y="915"/>
                </a:lnTo>
                <a:lnTo>
                  <a:pt x="421" y="886"/>
                </a:lnTo>
                <a:lnTo>
                  <a:pt x="436" y="857"/>
                </a:lnTo>
                <a:lnTo>
                  <a:pt x="451" y="828"/>
                </a:lnTo>
                <a:lnTo>
                  <a:pt x="466" y="800"/>
                </a:lnTo>
                <a:lnTo>
                  <a:pt x="480" y="771"/>
                </a:lnTo>
                <a:lnTo>
                  <a:pt x="495" y="745"/>
                </a:lnTo>
                <a:lnTo>
                  <a:pt x="509" y="717"/>
                </a:lnTo>
                <a:lnTo>
                  <a:pt x="523" y="690"/>
                </a:lnTo>
                <a:lnTo>
                  <a:pt x="537" y="664"/>
                </a:lnTo>
                <a:lnTo>
                  <a:pt x="551" y="637"/>
                </a:lnTo>
                <a:lnTo>
                  <a:pt x="565" y="611"/>
                </a:lnTo>
                <a:lnTo>
                  <a:pt x="578" y="585"/>
                </a:lnTo>
                <a:lnTo>
                  <a:pt x="591" y="559"/>
                </a:lnTo>
                <a:lnTo>
                  <a:pt x="604" y="535"/>
                </a:lnTo>
                <a:lnTo>
                  <a:pt x="617" y="509"/>
                </a:lnTo>
                <a:lnTo>
                  <a:pt x="641" y="460"/>
                </a:lnTo>
                <a:lnTo>
                  <a:pt x="653" y="435"/>
                </a:lnTo>
                <a:lnTo>
                  <a:pt x="664" y="412"/>
                </a:lnTo>
                <a:lnTo>
                  <a:pt x="675" y="388"/>
                </a:lnTo>
                <a:lnTo>
                  <a:pt x="686" y="364"/>
                </a:lnTo>
                <a:lnTo>
                  <a:pt x="697" y="340"/>
                </a:lnTo>
                <a:lnTo>
                  <a:pt x="707" y="317"/>
                </a:lnTo>
                <a:lnTo>
                  <a:pt x="718" y="294"/>
                </a:lnTo>
                <a:lnTo>
                  <a:pt x="727" y="271"/>
                </a:lnTo>
                <a:lnTo>
                  <a:pt x="737" y="248"/>
                </a:lnTo>
                <a:lnTo>
                  <a:pt x="747" y="224"/>
                </a:lnTo>
                <a:lnTo>
                  <a:pt x="756" y="201"/>
                </a:lnTo>
                <a:lnTo>
                  <a:pt x="765" y="179"/>
                </a:lnTo>
                <a:lnTo>
                  <a:pt x="774" y="156"/>
                </a:lnTo>
                <a:lnTo>
                  <a:pt x="784" y="134"/>
                </a:lnTo>
                <a:lnTo>
                  <a:pt x="793" y="111"/>
                </a:lnTo>
                <a:lnTo>
                  <a:pt x="801" y="89"/>
                </a:lnTo>
                <a:lnTo>
                  <a:pt x="810" y="67"/>
                </a:lnTo>
                <a:lnTo>
                  <a:pt x="820" y="45"/>
                </a:lnTo>
                <a:lnTo>
                  <a:pt x="83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6" name="Freeform 100"/>
          <p:cNvSpPr>
            <a:spLocks noChangeAspect="1"/>
          </p:cNvSpPr>
          <p:nvPr/>
        </p:nvSpPr>
        <p:spPr bwMode="auto">
          <a:xfrm rot="120000">
            <a:off x="7345363" y="650875"/>
            <a:ext cx="171450" cy="627063"/>
          </a:xfrm>
          <a:custGeom>
            <a:avLst/>
            <a:gdLst>
              <a:gd name="T0" fmla="*/ 345 w 345"/>
              <a:gd name="T1" fmla="*/ 1367 h 1367"/>
              <a:gd name="T2" fmla="*/ 338 w 345"/>
              <a:gd name="T3" fmla="*/ 1350 h 1367"/>
              <a:gd name="T4" fmla="*/ 330 w 345"/>
              <a:gd name="T5" fmla="*/ 1333 h 1367"/>
              <a:gd name="T6" fmla="*/ 323 w 345"/>
              <a:gd name="T7" fmla="*/ 1316 h 1367"/>
              <a:gd name="T8" fmla="*/ 315 w 345"/>
              <a:gd name="T9" fmla="*/ 1299 h 1367"/>
              <a:gd name="T10" fmla="*/ 308 w 345"/>
              <a:gd name="T11" fmla="*/ 1281 h 1367"/>
              <a:gd name="T12" fmla="*/ 300 w 345"/>
              <a:gd name="T13" fmla="*/ 1264 h 1367"/>
              <a:gd name="T14" fmla="*/ 293 w 345"/>
              <a:gd name="T15" fmla="*/ 1246 h 1367"/>
              <a:gd name="T16" fmla="*/ 285 w 345"/>
              <a:gd name="T17" fmla="*/ 1229 h 1367"/>
              <a:gd name="T18" fmla="*/ 278 w 345"/>
              <a:gd name="T19" fmla="*/ 1211 h 1367"/>
              <a:gd name="T20" fmla="*/ 270 w 345"/>
              <a:gd name="T21" fmla="*/ 1192 h 1367"/>
              <a:gd name="T22" fmla="*/ 263 w 345"/>
              <a:gd name="T23" fmla="*/ 1173 h 1367"/>
              <a:gd name="T24" fmla="*/ 256 w 345"/>
              <a:gd name="T25" fmla="*/ 1155 h 1367"/>
              <a:gd name="T26" fmla="*/ 248 w 345"/>
              <a:gd name="T27" fmla="*/ 1135 h 1367"/>
              <a:gd name="T28" fmla="*/ 241 w 345"/>
              <a:gd name="T29" fmla="*/ 1116 h 1367"/>
              <a:gd name="T30" fmla="*/ 234 w 345"/>
              <a:gd name="T31" fmla="*/ 1095 h 1367"/>
              <a:gd name="T32" fmla="*/ 227 w 345"/>
              <a:gd name="T33" fmla="*/ 1075 h 1367"/>
              <a:gd name="T34" fmla="*/ 220 w 345"/>
              <a:gd name="T35" fmla="*/ 1053 h 1367"/>
              <a:gd name="T36" fmla="*/ 213 w 345"/>
              <a:gd name="T37" fmla="*/ 1031 h 1367"/>
              <a:gd name="T38" fmla="*/ 199 w 345"/>
              <a:gd name="T39" fmla="*/ 986 h 1367"/>
              <a:gd name="T40" fmla="*/ 192 w 345"/>
              <a:gd name="T41" fmla="*/ 961 h 1367"/>
              <a:gd name="T42" fmla="*/ 186 w 345"/>
              <a:gd name="T43" fmla="*/ 937 h 1367"/>
              <a:gd name="T44" fmla="*/ 180 w 345"/>
              <a:gd name="T45" fmla="*/ 913 h 1367"/>
              <a:gd name="T46" fmla="*/ 174 w 345"/>
              <a:gd name="T47" fmla="*/ 887 h 1367"/>
              <a:gd name="T48" fmla="*/ 167 w 345"/>
              <a:gd name="T49" fmla="*/ 862 h 1367"/>
              <a:gd name="T50" fmla="*/ 161 w 345"/>
              <a:gd name="T51" fmla="*/ 835 h 1367"/>
              <a:gd name="T52" fmla="*/ 154 w 345"/>
              <a:gd name="T53" fmla="*/ 809 h 1367"/>
              <a:gd name="T54" fmla="*/ 148 w 345"/>
              <a:gd name="T55" fmla="*/ 782 h 1367"/>
              <a:gd name="T56" fmla="*/ 142 w 345"/>
              <a:gd name="T57" fmla="*/ 755 h 1367"/>
              <a:gd name="T58" fmla="*/ 137 w 345"/>
              <a:gd name="T59" fmla="*/ 727 h 1367"/>
              <a:gd name="T60" fmla="*/ 131 w 345"/>
              <a:gd name="T61" fmla="*/ 701 h 1367"/>
              <a:gd name="T62" fmla="*/ 125 w 345"/>
              <a:gd name="T63" fmla="*/ 673 h 1367"/>
              <a:gd name="T64" fmla="*/ 119 w 345"/>
              <a:gd name="T65" fmla="*/ 645 h 1367"/>
              <a:gd name="T66" fmla="*/ 114 w 345"/>
              <a:gd name="T67" fmla="*/ 619 h 1367"/>
              <a:gd name="T68" fmla="*/ 109 w 345"/>
              <a:gd name="T69" fmla="*/ 591 h 1367"/>
              <a:gd name="T70" fmla="*/ 103 w 345"/>
              <a:gd name="T71" fmla="*/ 564 h 1367"/>
              <a:gd name="T72" fmla="*/ 98 w 345"/>
              <a:gd name="T73" fmla="*/ 537 h 1367"/>
              <a:gd name="T74" fmla="*/ 93 w 345"/>
              <a:gd name="T75" fmla="*/ 511 h 1367"/>
              <a:gd name="T76" fmla="*/ 83 w 345"/>
              <a:gd name="T77" fmla="*/ 459 h 1367"/>
              <a:gd name="T78" fmla="*/ 79 w 345"/>
              <a:gd name="T79" fmla="*/ 433 h 1367"/>
              <a:gd name="T80" fmla="*/ 74 w 345"/>
              <a:gd name="T81" fmla="*/ 408 h 1367"/>
              <a:gd name="T82" fmla="*/ 70 w 345"/>
              <a:gd name="T83" fmla="*/ 383 h 1367"/>
              <a:gd name="T84" fmla="*/ 65 w 345"/>
              <a:gd name="T85" fmla="*/ 358 h 1367"/>
              <a:gd name="T86" fmla="*/ 60 w 345"/>
              <a:gd name="T87" fmla="*/ 335 h 1367"/>
              <a:gd name="T88" fmla="*/ 56 w 345"/>
              <a:gd name="T89" fmla="*/ 310 h 1367"/>
              <a:gd name="T90" fmla="*/ 52 w 345"/>
              <a:gd name="T91" fmla="*/ 287 h 1367"/>
              <a:gd name="T92" fmla="*/ 48 w 345"/>
              <a:gd name="T93" fmla="*/ 264 h 1367"/>
              <a:gd name="T94" fmla="*/ 43 w 345"/>
              <a:gd name="T95" fmla="*/ 241 h 1367"/>
              <a:gd name="T96" fmla="*/ 39 w 345"/>
              <a:gd name="T97" fmla="*/ 219 h 1367"/>
              <a:gd name="T98" fmla="*/ 35 w 345"/>
              <a:gd name="T99" fmla="*/ 196 h 1367"/>
              <a:gd name="T100" fmla="*/ 31 w 345"/>
              <a:gd name="T101" fmla="*/ 174 h 1367"/>
              <a:gd name="T102" fmla="*/ 27 w 345"/>
              <a:gd name="T103" fmla="*/ 152 h 1367"/>
              <a:gd name="T104" fmla="*/ 23 w 345"/>
              <a:gd name="T105" fmla="*/ 130 h 1367"/>
              <a:gd name="T106" fmla="*/ 20 w 345"/>
              <a:gd name="T107" fmla="*/ 108 h 1367"/>
              <a:gd name="T108" fmla="*/ 15 w 345"/>
              <a:gd name="T109" fmla="*/ 87 h 1367"/>
              <a:gd name="T110" fmla="*/ 12 w 345"/>
              <a:gd name="T111" fmla="*/ 65 h 1367"/>
              <a:gd name="T112" fmla="*/ 8 w 345"/>
              <a:gd name="T113" fmla="*/ 43 h 1367"/>
              <a:gd name="T114" fmla="*/ 0 w 345"/>
              <a:gd name="T115" fmla="*/ 0 h 136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45"/>
              <a:gd name="T175" fmla="*/ 0 h 1367"/>
              <a:gd name="T176" fmla="*/ 345 w 345"/>
              <a:gd name="T177" fmla="*/ 1367 h 136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45" h="1367">
                <a:moveTo>
                  <a:pt x="345" y="1367"/>
                </a:moveTo>
                <a:lnTo>
                  <a:pt x="338" y="1350"/>
                </a:lnTo>
                <a:lnTo>
                  <a:pt x="330" y="1333"/>
                </a:lnTo>
                <a:lnTo>
                  <a:pt x="323" y="1316"/>
                </a:lnTo>
                <a:lnTo>
                  <a:pt x="315" y="1299"/>
                </a:lnTo>
                <a:lnTo>
                  <a:pt x="308" y="1281"/>
                </a:lnTo>
                <a:lnTo>
                  <a:pt x="300" y="1264"/>
                </a:lnTo>
                <a:lnTo>
                  <a:pt x="293" y="1246"/>
                </a:lnTo>
                <a:lnTo>
                  <a:pt x="285" y="1229"/>
                </a:lnTo>
                <a:lnTo>
                  <a:pt x="278" y="1211"/>
                </a:lnTo>
                <a:lnTo>
                  <a:pt x="270" y="1192"/>
                </a:lnTo>
                <a:lnTo>
                  <a:pt x="263" y="1173"/>
                </a:lnTo>
                <a:lnTo>
                  <a:pt x="256" y="1155"/>
                </a:lnTo>
                <a:lnTo>
                  <a:pt x="248" y="1135"/>
                </a:lnTo>
                <a:lnTo>
                  <a:pt x="241" y="1116"/>
                </a:lnTo>
                <a:lnTo>
                  <a:pt x="234" y="1095"/>
                </a:lnTo>
                <a:lnTo>
                  <a:pt x="227" y="1075"/>
                </a:lnTo>
                <a:lnTo>
                  <a:pt x="220" y="1053"/>
                </a:lnTo>
                <a:lnTo>
                  <a:pt x="213" y="1031"/>
                </a:lnTo>
                <a:lnTo>
                  <a:pt x="199" y="986"/>
                </a:lnTo>
                <a:lnTo>
                  <a:pt x="192" y="961"/>
                </a:lnTo>
                <a:lnTo>
                  <a:pt x="186" y="937"/>
                </a:lnTo>
                <a:lnTo>
                  <a:pt x="180" y="913"/>
                </a:lnTo>
                <a:lnTo>
                  <a:pt x="174" y="887"/>
                </a:lnTo>
                <a:lnTo>
                  <a:pt x="167" y="862"/>
                </a:lnTo>
                <a:lnTo>
                  <a:pt x="161" y="835"/>
                </a:lnTo>
                <a:lnTo>
                  <a:pt x="154" y="809"/>
                </a:lnTo>
                <a:lnTo>
                  <a:pt x="148" y="782"/>
                </a:lnTo>
                <a:lnTo>
                  <a:pt x="142" y="755"/>
                </a:lnTo>
                <a:lnTo>
                  <a:pt x="137" y="727"/>
                </a:lnTo>
                <a:lnTo>
                  <a:pt x="131" y="701"/>
                </a:lnTo>
                <a:lnTo>
                  <a:pt x="125" y="673"/>
                </a:lnTo>
                <a:lnTo>
                  <a:pt x="119" y="645"/>
                </a:lnTo>
                <a:lnTo>
                  <a:pt x="114" y="619"/>
                </a:lnTo>
                <a:lnTo>
                  <a:pt x="109" y="591"/>
                </a:lnTo>
                <a:lnTo>
                  <a:pt x="103" y="564"/>
                </a:lnTo>
                <a:lnTo>
                  <a:pt x="98" y="537"/>
                </a:lnTo>
                <a:lnTo>
                  <a:pt x="93" y="511"/>
                </a:lnTo>
                <a:lnTo>
                  <a:pt x="83" y="459"/>
                </a:lnTo>
                <a:lnTo>
                  <a:pt x="79" y="433"/>
                </a:lnTo>
                <a:lnTo>
                  <a:pt x="74" y="408"/>
                </a:lnTo>
                <a:lnTo>
                  <a:pt x="70" y="383"/>
                </a:lnTo>
                <a:lnTo>
                  <a:pt x="65" y="358"/>
                </a:lnTo>
                <a:lnTo>
                  <a:pt x="60" y="335"/>
                </a:lnTo>
                <a:lnTo>
                  <a:pt x="56" y="310"/>
                </a:lnTo>
                <a:lnTo>
                  <a:pt x="52" y="287"/>
                </a:lnTo>
                <a:lnTo>
                  <a:pt x="48" y="264"/>
                </a:lnTo>
                <a:lnTo>
                  <a:pt x="43" y="241"/>
                </a:lnTo>
                <a:lnTo>
                  <a:pt x="39" y="219"/>
                </a:lnTo>
                <a:lnTo>
                  <a:pt x="35" y="196"/>
                </a:lnTo>
                <a:lnTo>
                  <a:pt x="31" y="174"/>
                </a:lnTo>
                <a:lnTo>
                  <a:pt x="27" y="152"/>
                </a:lnTo>
                <a:lnTo>
                  <a:pt x="23" y="130"/>
                </a:lnTo>
                <a:lnTo>
                  <a:pt x="20" y="108"/>
                </a:lnTo>
                <a:lnTo>
                  <a:pt x="15" y="87"/>
                </a:lnTo>
                <a:lnTo>
                  <a:pt x="12" y="65"/>
                </a:lnTo>
                <a:lnTo>
                  <a:pt x="8" y="43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7" name="Text Box 101"/>
          <p:cNvSpPr txBox="1">
            <a:spLocks noChangeArrowheads="1"/>
          </p:cNvSpPr>
          <p:nvPr/>
        </p:nvSpPr>
        <p:spPr bwMode="auto">
          <a:xfrm rot="-5400000">
            <a:off x="6346032" y="2069306"/>
            <a:ext cx="715962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Chestnut Oak-</a:t>
            </a:r>
          </a:p>
          <a:p>
            <a:r>
              <a:rPr lang="en-US" sz="600"/>
              <a:t>Chestnut Heath</a:t>
            </a:r>
          </a:p>
        </p:txBody>
      </p:sp>
      <p:sp>
        <p:nvSpPr>
          <p:cNvPr id="12388" name="Text Box 102"/>
          <p:cNvSpPr txBox="1">
            <a:spLocks noChangeArrowheads="1"/>
          </p:cNvSpPr>
          <p:nvPr/>
        </p:nvSpPr>
        <p:spPr bwMode="auto">
          <a:xfrm rot="-5400000">
            <a:off x="5992813" y="2298700"/>
            <a:ext cx="727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Chestnut Oak-</a:t>
            </a:r>
          </a:p>
          <a:p>
            <a:pPr algn="ctr"/>
            <a:r>
              <a:rPr lang="en-US" sz="600"/>
              <a:t>Chestnut Forest</a:t>
            </a:r>
          </a:p>
        </p:txBody>
      </p:sp>
      <p:sp>
        <p:nvSpPr>
          <p:cNvPr id="12389" name="Text Box 103"/>
          <p:cNvSpPr txBox="1">
            <a:spLocks noChangeArrowheads="1"/>
          </p:cNvSpPr>
          <p:nvPr/>
        </p:nvSpPr>
        <p:spPr bwMode="auto">
          <a:xfrm rot="-5400000">
            <a:off x="5620545" y="2507456"/>
            <a:ext cx="493712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600"/>
              <a:t>Red Oak-</a:t>
            </a:r>
          </a:p>
          <a:p>
            <a:pPr algn="ctr"/>
            <a:r>
              <a:rPr lang="en-US" sz="600"/>
              <a:t>Pignut Hickory</a:t>
            </a:r>
          </a:p>
          <a:p>
            <a:pPr algn="ctr"/>
            <a:r>
              <a:rPr lang="en-US" sz="600"/>
              <a:t>Forest</a:t>
            </a:r>
          </a:p>
        </p:txBody>
      </p:sp>
      <p:sp>
        <p:nvSpPr>
          <p:cNvPr id="12390" name="Freeform 104"/>
          <p:cNvSpPr>
            <a:spLocks noChangeAspect="1"/>
          </p:cNvSpPr>
          <p:nvPr/>
        </p:nvSpPr>
        <p:spPr bwMode="auto">
          <a:xfrm rot="120000">
            <a:off x="5864225" y="2022475"/>
            <a:ext cx="315913" cy="955675"/>
          </a:xfrm>
          <a:custGeom>
            <a:avLst/>
            <a:gdLst>
              <a:gd name="T0" fmla="*/ 632 w 634"/>
              <a:gd name="T1" fmla="*/ 2061 h 2075"/>
              <a:gd name="T2" fmla="*/ 629 w 634"/>
              <a:gd name="T3" fmla="*/ 2032 h 2075"/>
              <a:gd name="T4" fmla="*/ 624 w 634"/>
              <a:gd name="T5" fmla="*/ 2003 h 2075"/>
              <a:gd name="T6" fmla="*/ 621 w 634"/>
              <a:gd name="T7" fmla="*/ 1973 h 2075"/>
              <a:gd name="T8" fmla="*/ 616 w 634"/>
              <a:gd name="T9" fmla="*/ 1943 h 2075"/>
              <a:gd name="T10" fmla="*/ 612 w 634"/>
              <a:gd name="T11" fmla="*/ 1912 h 2075"/>
              <a:gd name="T12" fmla="*/ 606 w 634"/>
              <a:gd name="T13" fmla="*/ 1881 h 2075"/>
              <a:gd name="T14" fmla="*/ 600 w 634"/>
              <a:gd name="T15" fmla="*/ 1847 h 2075"/>
              <a:gd name="T16" fmla="*/ 593 w 634"/>
              <a:gd name="T17" fmla="*/ 1813 h 2075"/>
              <a:gd name="T18" fmla="*/ 580 w 634"/>
              <a:gd name="T19" fmla="*/ 1759 h 2075"/>
              <a:gd name="T20" fmla="*/ 571 w 634"/>
              <a:gd name="T21" fmla="*/ 1721 h 2075"/>
              <a:gd name="T22" fmla="*/ 562 w 634"/>
              <a:gd name="T23" fmla="*/ 1681 h 2075"/>
              <a:gd name="T24" fmla="*/ 550 w 634"/>
              <a:gd name="T25" fmla="*/ 1641 h 2075"/>
              <a:gd name="T26" fmla="*/ 539 w 634"/>
              <a:gd name="T27" fmla="*/ 1600 h 2075"/>
              <a:gd name="T28" fmla="*/ 526 w 634"/>
              <a:gd name="T29" fmla="*/ 1558 h 2075"/>
              <a:gd name="T30" fmla="*/ 513 w 634"/>
              <a:gd name="T31" fmla="*/ 1517 h 2075"/>
              <a:gd name="T32" fmla="*/ 500 w 634"/>
              <a:gd name="T33" fmla="*/ 1475 h 2075"/>
              <a:gd name="T34" fmla="*/ 488 w 634"/>
              <a:gd name="T35" fmla="*/ 1433 h 2075"/>
              <a:gd name="T36" fmla="*/ 474 w 634"/>
              <a:gd name="T37" fmla="*/ 1394 h 2075"/>
              <a:gd name="T38" fmla="*/ 454 w 634"/>
              <a:gd name="T39" fmla="*/ 1335 h 2075"/>
              <a:gd name="T40" fmla="*/ 440 w 634"/>
              <a:gd name="T41" fmla="*/ 1298 h 2075"/>
              <a:gd name="T42" fmla="*/ 427 w 634"/>
              <a:gd name="T43" fmla="*/ 1261 h 2075"/>
              <a:gd name="T44" fmla="*/ 415 w 634"/>
              <a:gd name="T45" fmla="*/ 1226 h 2075"/>
              <a:gd name="T46" fmla="*/ 401 w 634"/>
              <a:gd name="T47" fmla="*/ 1191 h 2075"/>
              <a:gd name="T48" fmla="*/ 388 w 634"/>
              <a:gd name="T49" fmla="*/ 1158 h 2075"/>
              <a:gd name="T50" fmla="*/ 374 w 634"/>
              <a:gd name="T51" fmla="*/ 1124 h 2075"/>
              <a:gd name="T52" fmla="*/ 360 w 634"/>
              <a:gd name="T53" fmla="*/ 1092 h 2075"/>
              <a:gd name="T54" fmla="*/ 346 w 634"/>
              <a:gd name="T55" fmla="*/ 1059 h 2075"/>
              <a:gd name="T56" fmla="*/ 326 w 634"/>
              <a:gd name="T57" fmla="*/ 1012 h 2075"/>
              <a:gd name="T58" fmla="*/ 311 w 634"/>
              <a:gd name="T59" fmla="*/ 979 h 2075"/>
              <a:gd name="T60" fmla="*/ 295 w 634"/>
              <a:gd name="T61" fmla="*/ 948 h 2075"/>
              <a:gd name="T62" fmla="*/ 280 w 634"/>
              <a:gd name="T63" fmla="*/ 915 h 2075"/>
              <a:gd name="T64" fmla="*/ 265 w 634"/>
              <a:gd name="T65" fmla="*/ 883 h 2075"/>
              <a:gd name="T66" fmla="*/ 250 w 634"/>
              <a:gd name="T67" fmla="*/ 852 h 2075"/>
              <a:gd name="T68" fmla="*/ 235 w 634"/>
              <a:gd name="T69" fmla="*/ 818 h 2075"/>
              <a:gd name="T70" fmla="*/ 220 w 634"/>
              <a:gd name="T71" fmla="*/ 786 h 2075"/>
              <a:gd name="T72" fmla="*/ 206 w 634"/>
              <a:gd name="T73" fmla="*/ 753 h 2075"/>
              <a:gd name="T74" fmla="*/ 191 w 634"/>
              <a:gd name="T75" fmla="*/ 720 h 2075"/>
              <a:gd name="T76" fmla="*/ 170 w 634"/>
              <a:gd name="T77" fmla="*/ 669 h 2075"/>
              <a:gd name="T78" fmla="*/ 158 w 634"/>
              <a:gd name="T79" fmla="*/ 635 h 2075"/>
              <a:gd name="T80" fmla="*/ 145 w 634"/>
              <a:gd name="T81" fmla="*/ 600 h 2075"/>
              <a:gd name="T82" fmla="*/ 133 w 634"/>
              <a:gd name="T83" fmla="*/ 566 h 2075"/>
              <a:gd name="T84" fmla="*/ 122 w 634"/>
              <a:gd name="T85" fmla="*/ 531 h 2075"/>
              <a:gd name="T86" fmla="*/ 110 w 634"/>
              <a:gd name="T87" fmla="*/ 496 h 2075"/>
              <a:gd name="T88" fmla="*/ 100 w 634"/>
              <a:gd name="T89" fmla="*/ 461 h 2075"/>
              <a:gd name="T90" fmla="*/ 91 w 634"/>
              <a:gd name="T91" fmla="*/ 427 h 2075"/>
              <a:gd name="T92" fmla="*/ 81 w 634"/>
              <a:gd name="T93" fmla="*/ 392 h 2075"/>
              <a:gd name="T94" fmla="*/ 67 w 634"/>
              <a:gd name="T95" fmla="*/ 340 h 2075"/>
              <a:gd name="T96" fmla="*/ 59 w 634"/>
              <a:gd name="T97" fmla="*/ 305 h 2075"/>
              <a:gd name="T98" fmla="*/ 51 w 634"/>
              <a:gd name="T99" fmla="*/ 270 h 2075"/>
              <a:gd name="T100" fmla="*/ 44 w 634"/>
              <a:gd name="T101" fmla="*/ 237 h 2075"/>
              <a:gd name="T102" fmla="*/ 37 w 634"/>
              <a:gd name="T103" fmla="*/ 203 h 2075"/>
              <a:gd name="T104" fmla="*/ 30 w 634"/>
              <a:gd name="T105" fmla="*/ 168 h 2075"/>
              <a:gd name="T106" fmla="*/ 25 w 634"/>
              <a:gd name="T107" fmla="*/ 135 h 2075"/>
              <a:gd name="T108" fmla="*/ 18 w 634"/>
              <a:gd name="T109" fmla="*/ 101 h 2075"/>
              <a:gd name="T110" fmla="*/ 12 w 634"/>
              <a:gd name="T111" fmla="*/ 67 h 2075"/>
              <a:gd name="T112" fmla="*/ 6 w 634"/>
              <a:gd name="T113" fmla="*/ 34 h 20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34"/>
              <a:gd name="T172" fmla="*/ 0 h 2075"/>
              <a:gd name="T173" fmla="*/ 634 w 634"/>
              <a:gd name="T174" fmla="*/ 2075 h 20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34" h="2075">
                <a:moveTo>
                  <a:pt x="634" y="2075"/>
                </a:moveTo>
                <a:lnTo>
                  <a:pt x="632" y="2061"/>
                </a:lnTo>
                <a:lnTo>
                  <a:pt x="630" y="2046"/>
                </a:lnTo>
                <a:lnTo>
                  <a:pt x="629" y="2032"/>
                </a:lnTo>
                <a:lnTo>
                  <a:pt x="627" y="2017"/>
                </a:lnTo>
                <a:lnTo>
                  <a:pt x="624" y="2003"/>
                </a:lnTo>
                <a:lnTo>
                  <a:pt x="623" y="1988"/>
                </a:lnTo>
                <a:lnTo>
                  <a:pt x="621" y="1973"/>
                </a:lnTo>
                <a:lnTo>
                  <a:pt x="619" y="1958"/>
                </a:lnTo>
                <a:lnTo>
                  <a:pt x="616" y="1943"/>
                </a:lnTo>
                <a:lnTo>
                  <a:pt x="614" y="1928"/>
                </a:lnTo>
                <a:lnTo>
                  <a:pt x="612" y="1912"/>
                </a:lnTo>
                <a:lnTo>
                  <a:pt x="608" y="1896"/>
                </a:lnTo>
                <a:lnTo>
                  <a:pt x="606" y="1881"/>
                </a:lnTo>
                <a:lnTo>
                  <a:pt x="602" y="1863"/>
                </a:lnTo>
                <a:lnTo>
                  <a:pt x="600" y="1847"/>
                </a:lnTo>
                <a:lnTo>
                  <a:pt x="597" y="1830"/>
                </a:lnTo>
                <a:lnTo>
                  <a:pt x="593" y="1813"/>
                </a:lnTo>
                <a:lnTo>
                  <a:pt x="590" y="1795"/>
                </a:lnTo>
                <a:lnTo>
                  <a:pt x="580" y="1759"/>
                </a:lnTo>
                <a:lnTo>
                  <a:pt x="576" y="1740"/>
                </a:lnTo>
                <a:lnTo>
                  <a:pt x="571" y="1721"/>
                </a:lnTo>
                <a:lnTo>
                  <a:pt x="566" y="1701"/>
                </a:lnTo>
                <a:lnTo>
                  <a:pt x="562" y="1681"/>
                </a:lnTo>
                <a:lnTo>
                  <a:pt x="556" y="1662"/>
                </a:lnTo>
                <a:lnTo>
                  <a:pt x="550" y="1641"/>
                </a:lnTo>
                <a:lnTo>
                  <a:pt x="544" y="1621"/>
                </a:lnTo>
                <a:lnTo>
                  <a:pt x="539" y="1600"/>
                </a:lnTo>
                <a:lnTo>
                  <a:pt x="533" y="1579"/>
                </a:lnTo>
                <a:lnTo>
                  <a:pt x="526" y="1558"/>
                </a:lnTo>
                <a:lnTo>
                  <a:pt x="520" y="1538"/>
                </a:lnTo>
                <a:lnTo>
                  <a:pt x="513" y="1517"/>
                </a:lnTo>
                <a:lnTo>
                  <a:pt x="507" y="1496"/>
                </a:lnTo>
                <a:lnTo>
                  <a:pt x="500" y="1475"/>
                </a:lnTo>
                <a:lnTo>
                  <a:pt x="493" y="1454"/>
                </a:lnTo>
                <a:lnTo>
                  <a:pt x="488" y="1433"/>
                </a:lnTo>
                <a:lnTo>
                  <a:pt x="481" y="1414"/>
                </a:lnTo>
                <a:lnTo>
                  <a:pt x="474" y="1394"/>
                </a:lnTo>
                <a:lnTo>
                  <a:pt x="460" y="1355"/>
                </a:lnTo>
                <a:lnTo>
                  <a:pt x="454" y="1335"/>
                </a:lnTo>
                <a:lnTo>
                  <a:pt x="447" y="1316"/>
                </a:lnTo>
                <a:lnTo>
                  <a:pt x="440" y="1298"/>
                </a:lnTo>
                <a:lnTo>
                  <a:pt x="434" y="1279"/>
                </a:lnTo>
                <a:lnTo>
                  <a:pt x="427" y="1261"/>
                </a:lnTo>
                <a:lnTo>
                  <a:pt x="421" y="1243"/>
                </a:lnTo>
                <a:lnTo>
                  <a:pt x="415" y="1226"/>
                </a:lnTo>
                <a:lnTo>
                  <a:pt x="408" y="1209"/>
                </a:lnTo>
                <a:lnTo>
                  <a:pt x="401" y="1191"/>
                </a:lnTo>
                <a:lnTo>
                  <a:pt x="394" y="1174"/>
                </a:lnTo>
                <a:lnTo>
                  <a:pt x="388" y="1158"/>
                </a:lnTo>
                <a:lnTo>
                  <a:pt x="381" y="1141"/>
                </a:lnTo>
                <a:lnTo>
                  <a:pt x="374" y="1124"/>
                </a:lnTo>
                <a:lnTo>
                  <a:pt x="367" y="1108"/>
                </a:lnTo>
                <a:lnTo>
                  <a:pt x="360" y="1092"/>
                </a:lnTo>
                <a:lnTo>
                  <a:pt x="353" y="1075"/>
                </a:lnTo>
                <a:lnTo>
                  <a:pt x="346" y="1059"/>
                </a:lnTo>
                <a:lnTo>
                  <a:pt x="339" y="1044"/>
                </a:lnTo>
                <a:lnTo>
                  <a:pt x="326" y="1012"/>
                </a:lnTo>
                <a:lnTo>
                  <a:pt x="319" y="995"/>
                </a:lnTo>
                <a:lnTo>
                  <a:pt x="311" y="979"/>
                </a:lnTo>
                <a:lnTo>
                  <a:pt x="304" y="964"/>
                </a:lnTo>
                <a:lnTo>
                  <a:pt x="295" y="948"/>
                </a:lnTo>
                <a:lnTo>
                  <a:pt x="289" y="932"/>
                </a:lnTo>
                <a:lnTo>
                  <a:pt x="280" y="915"/>
                </a:lnTo>
                <a:lnTo>
                  <a:pt x="273" y="899"/>
                </a:lnTo>
                <a:lnTo>
                  <a:pt x="265" y="883"/>
                </a:lnTo>
                <a:lnTo>
                  <a:pt x="258" y="867"/>
                </a:lnTo>
                <a:lnTo>
                  <a:pt x="250" y="852"/>
                </a:lnTo>
                <a:lnTo>
                  <a:pt x="243" y="836"/>
                </a:lnTo>
                <a:lnTo>
                  <a:pt x="235" y="818"/>
                </a:lnTo>
                <a:lnTo>
                  <a:pt x="228" y="802"/>
                </a:lnTo>
                <a:lnTo>
                  <a:pt x="220" y="786"/>
                </a:lnTo>
                <a:lnTo>
                  <a:pt x="213" y="770"/>
                </a:lnTo>
                <a:lnTo>
                  <a:pt x="206" y="753"/>
                </a:lnTo>
                <a:lnTo>
                  <a:pt x="198" y="736"/>
                </a:lnTo>
                <a:lnTo>
                  <a:pt x="191" y="720"/>
                </a:lnTo>
                <a:lnTo>
                  <a:pt x="177" y="686"/>
                </a:lnTo>
                <a:lnTo>
                  <a:pt x="170" y="669"/>
                </a:lnTo>
                <a:lnTo>
                  <a:pt x="165" y="652"/>
                </a:lnTo>
                <a:lnTo>
                  <a:pt x="158" y="635"/>
                </a:lnTo>
                <a:lnTo>
                  <a:pt x="152" y="618"/>
                </a:lnTo>
                <a:lnTo>
                  <a:pt x="145" y="600"/>
                </a:lnTo>
                <a:lnTo>
                  <a:pt x="139" y="583"/>
                </a:lnTo>
                <a:lnTo>
                  <a:pt x="133" y="566"/>
                </a:lnTo>
                <a:lnTo>
                  <a:pt x="128" y="548"/>
                </a:lnTo>
                <a:lnTo>
                  <a:pt x="122" y="531"/>
                </a:lnTo>
                <a:lnTo>
                  <a:pt x="116" y="513"/>
                </a:lnTo>
                <a:lnTo>
                  <a:pt x="110" y="496"/>
                </a:lnTo>
                <a:lnTo>
                  <a:pt x="106" y="479"/>
                </a:lnTo>
                <a:lnTo>
                  <a:pt x="100" y="461"/>
                </a:lnTo>
                <a:lnTo>
                  <a:pt x="95" y="444"/>
                </a:lnTo>
                <a:lnTo>
                  <a:pt x="91" y="427"/>
                </a:lnTo>
                <a:lnTo>
                  <a:pt x="86" y="409"/>
                </a:lnTo>
                <a:lnTo>
                  <a:pt x="81" y="392"/>
                </a:lnTo>
                <a:lnTo>
                  <a:pt x="77" y="374"/>
                </a:lnTo>
                <a:lnTo>
                  <a:pt x="67" y="340"/>
                </a:lnTo>
                <a:lnTo>
                  <a:pt x="64" y="322"/>
                </a:lnTo>
                <a:lnTo>
                  <a:pt x="59" y="305"/>
                </a:lnTo>
                <a:lnTo>
                  <a:pt x="56" y="288"/>
                </a:lnTo>
                <a:lnTo>
                  <a:pt x="51" y="270"/>
                </a:lnTo>
                <a:lnTo>
                  <a:pt x="48" y="254"/>
                </a:lnTo>
                <a:lnTo>
                  <a:pt x="44" y="237"/>
                </a:lnTo>
                <a:lnTo>
                  <a:pt x="41" y="219"/>
                </a:lnTo>
                <a:lnTo>
                  <a:pt x="37" y="203"/>
                </a:lnTo>
                <a:lnTo>
                  <a:pt x="34" y="186"/>
                </a:lnTo>
                <a:lnTo>
                  <a:pt x="30" y="168"/>
                </a:lnTo>
                <a:lnTo>
                  <a:pt x="27" y="152"/>
                </a:lnTo>
                <a:lnTo>
                  <a:pt x="25" y="135"/>
                </a:lnTo>
                <a:lnTo>
                  <a:pt x="21" y="118"/>
                </a:lnTo>
                <a:lnTo>
                  <a:pt x="18" y="101"/>
                </a:lnTo>
                <a:lnTo>
                  <a:pt x="15" y="85"/>
                </a:lnTo>
                <a:lnTo>
                  <a:pt x="12" y="67"/>
                </a:lnTo>
                <a:lnTo>
                  <a:pt x="8" y="51"/>
                </a:lnTo>
                <a:lnTo>
                  <a:pt x="6" y="34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" name="Freeform 105"/>
          <p:cNvSpPr>
            <a:spLocks noChangeAspect="1"/>
          </p:cNvSpPr>
          <p:nvPr/>
        </p:nvSpPr>
        <p:spPr bwMode="auto">
          <a:xfrm rot="120000">
            <a:off x="5703888" y="619125"/>
            <a:ext cx="1074737" cy="2381250"/>
          </a:xfrm>
          <a:custGeom>
            <a:avLst/>
            <a:gdLst>
              <a:gd name="T0" fmla="*/ 14 w 2163"/>
              <a:gd name="T1" fmla="*/ 5055 h 5168"/>
              <a:gd name="T2" fmla="*/ 35 w 2163"/>
              <a:gd name="T3" fmla="*/ 4886 h 5168"/>
              <a:gd name="T4" fmla="*/ 57 w 2163"/>
              <a:gd name="T5" fmla="*/ 4717 h 5168"/>
              <a:gd name="T6" fmla="*/ 80 w 2163"/>
              <a:gd name="T7" fmla="*/ 4544 h 5168"/>
              <a:gd name="T8" fmla="*/ 105 w 2163"/>
              <a:gd name="T9" fmla="*/ 4370 h 5168"/>
              <a:gd name="T10" fmla="*/ 132 w 2163"/>
              <a:gd name="T11" fmla="*/ 4193 h 5168"/>
              <a:gd name="T12" fmla="*/ 174 w 2163"/>
              <a:gd name="T13" fmla="*/ 3952 h 5168"/>
              <a:gd name="T14" fmla="*/ 209 w 2163"/>
              <a:gd name="T15" fmla="*/ 3767 h 5168"/>
              <a:gd name="T16" fmla="*/ 247 w 2163"/>
              <a:gd name="T17" fmla="*/ 3580 h 5168"/>
              <a:gd name="T18" fmla="*/ 288 w 2163"/>
              <a:gd name="T19" fmla="*/ 3397 h 5168"/>
              <a:gd name="T20" fmla="*/ 332 w 2163"/>
              <a:gd name="T21" fmla="*/ 3218 h 5168"/>
              <a:gd name="T22" fmla="*/ 377 w 2163"/>
              <a:gd name="T23" fmla="*/ 3047 h 5168"/>
              <a:gd name="T24" fmla="*/ 440 w 2163"/>
              <a:gd name="T25" fmla="*/ 2835 h 5168"/>
              <a:gd name="T26" fmla="*/ 490 w 2163"/>
              <a:gd name="T27" fmla="*/ 2693 h 5168"/>
              <a:gd name="T28" fmla="*/ 540 w 2163"/>
              <a:gd name="T29" fmla="*/ 2562 h 5168"/>
              <a:gd name="T30" fmla="*/ 592 w 2163"/>
              <a:gd name="T31" fmla="*/ 2444 h 5168"/>
              <a:gd name="T32" fmla="*/ 643 w 2163"/>
              <a:gd name="T33" fmla="*/ 2336 h 5168"/>
              <a:gd name="T34" fmla="*/ 695 w 2163"/>
              <a:gd name="T35" fmla="*/ 2237 h 5168"/>
              <a:gd name="T36" fmla="*/ 746 w 2163"/>
              <a:gd name="T37" fmla="*/ 2148 h 5168"/>
              <a:gd name="T38" fmla="*/ 814 w 2163"/>
              <a:gd name="T39" fmla="*/ 2039 h 5168"/>
              <a:gd name="T40" fmla="*/ 864 w 2163"/>
              <a:gd name="T41" fmla="*/ 1964 h 5168"/>
              <a:gd name="T42" fmla="*/ 914 w 2163"/>
              <a:gd name="T43" fmla="*/ 1893 h 5168"/>
              <a:gd name="T44" fmla="*/ 964 w 2163"/>
              <a:gd name="T45" fmla="*/ 1826 h 5168"/>
              <a:gd name="T46" fmla="*/ 1015 w 2163"/>
              <a:gd name="T47" fmla="*/ 1760 h 5168"/>
              <a:gd name="T48" fmla="*/ 1066 w 2163"/>
              <a:gd name="T49" fmla="*/ 1694 h 5168"/>
              <a:gd name="T50" fmla="*/ 1136 w 2163"/>
              <a:gd name="T51" fmla="*/ 1605 h 5168"/>
              <a:gd name="T52" fmla="*/ 1191 w 2163"/>
              <a:gd name="T53" fmla="*/ 1535 h 5168"/>
              <a:gd name="T54" fmla="*/ 1246 w 2163"/>
              <a:gd name="T55" fmla="*/ 1464 h 5168"/>
              <a:gd name="T56" fmla="*/ 1303 w 2163"/>
              <a:gd name="T57" fmla="*/ 1391 h 5168"/>
              <a:gd name="T58" fmla="*/ 1359 w 2163"/>
              <a:gd name="T59" fmla="*/ 1315 h 5168"/>
              <a:gd name="T60" fmla="*/ 1415 w 2163"/>
              <a:gd name="T61" fmla="*/ 1236 h 5168"/>
              <a:gd name="T62" fmla="*/ 1491 w 2163"/>
              <a:gd name="T63" fmla="*/ 1129 h 5168"/>
              <a:gd name="T64" fmla="*/ 1545 w 2163"/>
              <a:gd name="T65" fmla="*/ 1046 h 5168"/>
              <a:gd name="T66" fmla="*/ 1599 w 2163"/>
              <a:gd name="T67" fmla="*/ 962 h 5168"/>
              <a:gd name="T68" fmla="*/ 1653 w 2163"/>
              <a:gd name="T69" fmla="*/ 875 h 5168"/>
              <a:gd name="T70" fmla="*/ 1706 w 2163"/>
              <a:gd name="T71" fmla="*/ 789 h 5168"/>
              <a:gd name="T72" fmla="*/ 1757 w 2163"/>
              <a:gd name="T73" fmla="*/ 701 h 5168"/>
              <a:gd name="T74" fmla="*/ 1808 w 2163"/>
              <a:gd name="T75" fmla="*/ 615 h 5168"/>
              <a:gd name="T76" fmla="*/ 1875 w 2163"/>
              <a:gd name="T77" fmla="*/ 501 h 5168"/>
              <a:gd name="T78" fmla="*/ 1924 w 2163"/>
              <a:gd name="T79" fmla="*/ 416 h 5168"/>
              <a:gd name="T80" fmla="*/ 1972 w 2163"/>
              <a:gd name="T81" fmla="*/ 332 h 5168"/>
              <a:gd name="T82" fmla="*/ 2021 w 2163"/>
              <a:gd name="T83" fmla="*/ 248 h 5168"/>
              <a:gd name="T84" fmla="*/ 2068 w 2163"/>
              <a:gd name="T85" fmla="*/ 165 h 5168"/>
              <a:gd name="T86" fmla="*/ 2116 w 2163"/>
              <a:gd name="T87" fmla="*/ 82 h 516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3"/>
              <a:gd name="T133" fmla="*/ 0 h 5168"/>
              <a:gd name="T134" fmla="*/ 2163 w 2163"/>
              <a:gd name="T135" fmla="*/ 5168 h 516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3" h="5168">
                <a:moveTo>
                  <a:pt x="0" y="5168"/>
                </a:moveTo>
                <a:lnTo>
                  <a:pt x="7" y="5111"/>
                </a:lnTo>
                <a:lnTo>
                  <a:pt x="14" y="5055"/>
                </a:lnTo>
                <a:lnTo>
                  <a:pt x="21" y="4998"/>
                </a:lnTo>
                <a:lnTo>
                  <a:pt x="28" y="4943"/>
                </a:lnTo>
                <a:lnTo>
                  <a:pt x="35" y="4886"/>
                </a:lnTo>
                <a:lnTo>
                  <a:pt x="42" y="4829"/>
                </a:lnTo>
                <a:lnTo>
                  <a:pt x="49" y="4774"/>
                </a:lnTo>
                <a:lnTo>
                  <a:pt x="57" y="4717"/>
                </a:lnTo>
                <a:lnTo>
                  <a:pt x="64" y="4659"/>
                </a:lnTo>
                <a:lnTo>
                  <a:pt x="72" y="4602"/>
                </a:lnTo>
                <a:lnTo>
                  <a:pt x="80" y="4544"/>
                </a:lnTo>
                <a:lnTo>
                  <a:pt x="88" y="4487"/>
                </a:lnTo>
                <a:lnTo>
                  <a:pt x="97" y="4429"/>
                </a:lnTo>
                <a:lnTo>
                  <a:pt x="105" y="4370"/>
                </a:lnTo>
                <a:lnTo>
                  <a:pt x="114" y="4312"/>
                </a:lnTo>
                <a:lnTo>
                  <a:pt x="123" y="4253"/>
                </a:lnTo>
                <a:lnTo>
                  <a:pt x="132" y="4193"/>
                </a:lnTo>
                <a:lnTo>
                  <a:pt x="143" y="4134"/>
                </a:lnTo>
                <a:lnTo>
                  <a:pt x="163" y="4012"/>
                </a:lnTo>
                <a:lnTo>
                  <a:pt x="174" y="3952"/>
                </a:lnTo>
                <a:lnTo>
                  <a:pt x="186" y="3891"/>
                </a:lnTo>
                <a:lnTo>
                  <a:pt x="197" y="3828"/>
                </a:lnTo>
                <a:lnTo>
                  <a:pt x="209" y="3767"/>
                </a:lnTo>
                <a:lnTo>
                  <a:pt x="222" y="3704"/>
                </a:lnTo>
                <a:lnTo>
                  <a:pt x="234" y="3643"/>
                </a:lnTo>
                <a:lnTo>
                  <a:pt x="247" y="3580"/>
                </a:lnTo>
                <a:lnTo>
                  <a:pt x="261" y="3519"/>
                </a:lnTo>
                <a:lnTo>
                  <a:pt x="274" y="3457"/>
                </a:lnTo>
                <a:lnTo>
                  <a:pt x="288" y="3397"/>
                </a:lnTo>
                <a:lnTo>
                  <a:pt x="303" y="3337"/>
                </a:lnTo>
                <a:lnTo>
                  <a:pt x="316" y="3277"/>
                </a:lnTo>
                <a:lnTo>
                  <a:pt x="332" y="3218"/>
                </a:lnTo>
                <a:lnTo>
                  <a:pt x="347" y="3160"/>
                </a:lnTo>
                <a:lnTo>
                  <a:pt x="362" y="3103"/>
                </a:lnTo>
                <a:lnTo>
                  <a:pt x="377" y="3047"/>
                </a:lnTo>
                <a:lnTo>
                  <a:pt x="393" y="2992"/>
                </a:lnTo>
                <a:lnTo>
                  <a:pt x="408" y="2938"/>
                </a:lnTo>
                <a:lnTo>
                  <a:pt x="440" y="2835"/>
                </a:lnTo>
                <a:lnTo>
                  <a:pt x="457" y="2787"/>
                </a:lnTo>
                <a:lnTo>
                  <a:pt x="473" y="2739"/>
                </a:lnTo>
                <a:lnTo>
                  <a:pt x="490" y="2693"/>
                </a:lnTo>
                <a:lnTo>
                  <a:pt x="506" y="2648"/>
                </a:lnTo>
                <a:lnTo>
                  <a:pt x="524" y="2605"/>
                </a:lnTo>
                <a:lnTo>
                  <a:pt x="540" y="2562"/>
                </a:lnTo>
                <a:lnTo>
                  <a:pt x="557" y="2521"/>
                </a:lnTo>
                <a:lnTo>
                  <a:pt x="575" y="2482"/>
                </a:lnTo>
                <a:lnTo>
                  <a:pt x="592" y="2444"/>
                </a:lnTo>
                <a:lnTo>
                  <a:pt x="608" y="2407"/>
                </a:lnTo>
                <a:lnTo>
                  <a:pt x="626" y="2371"/>
                </a:lnTo>
                <a:lnTo>
                  <a:pt x="643" y="2336"/>
                </a:lnTo>
                <a:lnTo>
                  <a:pt x="660" y="2302"/>
                </a:lnTo>
                <a:lnTo>
                  <a:pt x="678" y="2270"/>
                </a:lnTo>
                <a:lnTo>
                  <a:pt x="695" y="2237"/>
                </a:lnTo>
                <a:lnTo>
                  <a:pt x="712" y="2207"/>
                </a:lnTo>
                <a:lnTo>
                  <a:pt x="730" y="2177"/>
                </a:lnTo>
                <a:lnTo>
                  <a:pt x="746" y="2148"/>
                </a:lnTo>
                <a:lnTo>
                  <a:pt x="781" y="2093"/>
                </a:lnTo>
                <a:lnTo>
                  <a:pt x="797" y="2066"/>
                </a:lnTo>
                <a:lnTo>
                  <a:pt x="814" y="2039"/>
                </a:lnTo>
                <a:lnTo>
                  <a:pt x="831" y="2014"/>
                </a:lnTo>
                <a:lnTo>
                  <a:pt x="848" y="1988"/>
                </a:lnTo>
                <a:lnTo>
                  <a:pt x="864" y="1964"/>
                </a:lnTo>
                <a:lnTo>
                  <a:pt x="882" y="1940"/>
                </a:lnTo>
                <a:lnTo>
                  <a:pt x="898" y="1917"/>
                </a:lnTo>
                <a:lnTo>
                  <a:pt x="914" y="1893"/>
                </a:lnTo>
                <a:lnTo>
                  <a:pt x="931" y="1870"/>
                </a:lnTo>
                <a:lnTo>
                  <a:pt x="948" y="1848"/>
                </a:lnTo>
                <a:lnTo>
                  <a:pt x="964" y="1826"/>
                </a:lnTo>
                <a:lnTo>
                  <a:pt x="981" y="1804"/>
                </a:lnTo>
                <a:lnTo>
                  <a:pt x="997" y="1782"/>
                </a:lnTo>
                <a:lnTo>
                  <a:pt x="1015" y="1760"/>
                </a:lnTo>
                <a:lnTo>
                  <a:pt x="1032" y="1738"/>
                </a:lnTo>
                <a:lnTo>
                  <a:pt x="1049" y="1716"/>
                </a:lnTo>
                <a:lnTo>
                  <a:pt x="1066" y="1694"/>
                </a:lnTo>
                <a:lnTo>
                  <a:pt x="1083" y="1672"/>
                </a:lnTo>
                <a:lnTo>
                  <a:pt x="1119" y="1627"/>
                </a:lnTo>
                <a:lnTo>
                  <a:pt x="1136" y="1605"/>
                </a:lnTo>
                <a:lnTo>
                  <a:pt x="1155" y="1582"/>
                </a:lnTo>
                <a:lnTo>
                  <a:pt x="1172" y="1559"/>
                </a:lnTo>
                <a:lnTo>
                  <a:pt x="1191" y="1535"/>
                </a:lnTo>
                <a:lnTo>
                  <a:pt x="1209" y="1512"/>
                </a:lnTo>
                <a:lnTo>
                  <a:pt x="1228" y="1488"/>
                </a:lnTo>
                <a:lnTo>
                  <a:pt x="1246" y="1464"/>
                </a:lnTo>
                <a:lnTo>
                  <a:pt x="1265" y="1440"/>
                </a:lnTo>
                <a:lnTo>
                  <a:pt x="1283" y="1415"/>
                </a:lnTo>
                <a:lnTo>
                  <a:pt x="1303" y="1391"/>
                </a:lnTo>
                <a:lnTo>
                  <a:pt x="1321" y="1365"/>
                </a:lnTo>
                <a:lnTo>
                  <a:pt x="1340" y="1341"/>
                </a:lnTo>
                <a:lnTo>
                  <a:pt x="1359" y="1315"/>
                </a:lnTo>
                <a:lnTo>
                  <a:pt x="1378" y="1289"/>
                </a:lnTo>
                <a:lnTo>
                  <a:pt x="1397" y="1263"/>
                </a:lnTo>
                <a:lnTo>
                  <a:pt x="1415" y="1236"/>
                </a:lnTo>
                <a:lnTo>
                  <a:pt x="1434" y="1210"/>
                </a:lnTo>
                <a:lnTo>
                  <a:pt x="1453" y="1183"/>
                </a:lnTo>
                <a:lnTo>
                  <a:pt x="1491" y="1129"/>
                </a:lnTo>
                <a:lnTo>
                  <a:pt x="1509" y="1102"/>
                </a:lnTo>
                <a:lnTo>
                  <a:pt x="1528" y="1074"/>
                </a:lnTo>
                <a:lnTo>
                  <a:pt x="1545" y="1046"/>
                </a:lnTo>
                <a:lnTo>
                  <a:pt x="1563" y="1019"/>
                </a:lnTo>
                <a:lnTo>
                  <a:pt x="1582" y="990"/>
                </a:lnTo>
                <a:lnTo>
                  <a:pt x="1599" y="962"/>
                </a:lnTo>
                <a:lnTo>
                  <a:pt x="1618" y="933"/>
                </a:lnTo>
                <a:lnTo>
                  <a:pt x="1635" y="904"/>
                </a:lnTo>
                <a:lnTo>
                  <a:pt x="1653" y="875"/>
                </a:lnTo>
                <a:lnTo>
                  <a:pt x="1670" y="847"/>
                </a:lnTo>
                <a:lnTo>
                  <a:pt x="1689" y="818"/>
                </a:lnTo>
                <a:lnTo>
                  <a:pt x="1706" y="789"/>
                </a:lnTo>
                <a:lnTo>
                  <a:pt x="1723" y="760"/>
                </a:lnTo>
                <a:lnTo>
                  <a:pt x="1739" y="730"/>
                </a:lnTo>
                <a:lnTo>
                  <a:pt x="1757" y="701"/>
                </a:lnTo>
                <a:lnTo>
                  <a:pt x="1774" y="672"/>
                </a:lnTo>
                <a:lnTo>
                  <a:pt x="1792" y="643"/>
                </a:lnTo>
                <a:lnTo>
                  <a:pt x="1808" y="615"/>
                </a:lnTo>
                <a:lnTo>
                  <a:pt x="1841" y="558"/>
                </a:lnTo>
                <a:lnTo>
                  <a:pt x="1859" y="529"/>
                </a:lnTo>
                <a:lnTo>
                  <a:pt x="1875" y="501"/>
                </a:lnTo>
                <a:lnTo>
                  <a:pt x="1891" y="472"/>
                </a:lnTo>
                <a:lnTo>
                  <a:pt x="1907" y="444"/>
                </a:lnTo>
                <a:lnTo>
                  <a:pt x="1924" y="416"/>
                </a:lnTo>
                <a:lnTo>
                  <a:pt x="1940" y="387"/>
                </a:lnTo>
                <a:lnTo>
                  <a:pt x="1956" y="359"/>
                </a:lnTo>
                <a:lnTo>
                  <a:pt x="1972" y="332"/>
                </a:lnTo>
                <a:lnTo>
                  <a:pt x="1988" y="304"/>
                </a:lnTo>
                <a:lnTo>
                  <a:pt x="2005" y="276"/>
                </a:lnTo>
                <a:lnTo>
                  <a:pt x="2021" y="248"/>
                </a:lnTo>
                <a:lnTo>
                  <a:pt x="2037" y="220"/>
                </a:lnTo>
                <a:lnTo>
                  <a:pt x="2052" y="193"/>
                </a:lnTo>
                <a:lnTo>
                  <a:pt x="2068" y="165"/>
                </a:lnTo>
                <a:lnTo>
                  <a:pt x="2085" y="138"/>
                </a:lnTo>
                <a:lnTo>
                  <a:pt x="2101" y="110"/>
                </a:lnTo>
                <a:lnTo>
                  <a:pt x="2116" y="82"/>
                </a:lnTo>
                <a:lnTo>
                  <a:pt x="2132" y="55"/>
                </a:lnTo>
                <a:lnTo>
                  <a:pt x="2163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2" name="Text Box 106"/>
          <p:cNvSpPr txBox="1">
            <a:spLocks noChangeArrowheads="1"/>
          </p:cNvSpPr>
          <p:nvPr/>
        </p:nvSpPr>
        <p:spPr bwMode="auto">
          <a:xfrm rot="-4248754">
            <a:off x="4913312" y="2341563"/>
            <a:ext cx="6381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Cove Forests</a:t>
            </a:r>
          </a:p>
        </p:txBody>
      </p:sp>
      <p:sp>
        <p:nvSpPr>
          <p:cNvPr id="12393" name="Text Box 107"/>
          <p:cNvSpPr txBox="1">
            <a:spLocks noChangeArrowheads="1"/>
          </p:cNvSpPr>
          <p:nvPr/>
        </p:nvSpPr>
        <p:spPr bwMode="auto">
          <a:xfrm rot="-3300000">
            <a:off x="5533231" y="1485107"/>
            <a:ext cx="719137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Hemlock Forest</a:t>
            </a:r>
          </a:p>
        </p:txBody>
      </p:sp>
      <p:sp>
        <p:nvSpPr>
          <p:cNvPr id="12394" name="Text Box 108"/>
          <p:cNvSpPr txBox="1">
            <a:spLocks noChangeArrowheads="1"/>
          </p:cNvSpPr>
          <p:nvPr/>
        </p:nvSpPr>
        <p:spPr bwMode="auto">
          <a:xfrm>
            <a:off x="5564188" y="793750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Beech Forest</a:t>
            </a:r>
          </a:p>
        </p:txBody>
      </p:sp>
      <p:sp>
        <p:nvSpPr>
          <p:cNvPr id="12395" name="Text Box 109"/>
          <p:cNvSpPr txBox="1">
            <a:spLocks noChangeArrowheads="1"/>
          </p:cNvSpPr>
          <p:nvPr/>
        </p:nvSpPr>
        <p:spPr bwMode="auto">
          <a:xfrm>
            <a:off x="5345113" y="1014413"/>
            <a:ext cx="574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Mesic Type</a:t>
            </a:r>
          </a:p>
        </p:txBody>
      </p:sp>
      <p:sp>
        <p:nvSpPr>
          <p:cNvPr id="12396" name="Text Box 110"/>
          <p:cNvSpPr txBox="1">
            <a:spLocks noChangeArrowheads="1"/>
          </p:cNvSpPr>
          <p:nvPr/>
        </p:nvSpPr>
        <p:spPr bwMode="auto">
          <a:xfrm>
            <a:off x="5830888" y="944563"/>
            <a:ext cx="59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Sedge Type</a:t>
            </a:r>
          </a:p>
        </p:txBody>
      </p:sp>
      <p:sp>
        <p:nvSpPr>
          <p:cNvPr id="12397" name="Freeform 111"/>
          <p:cNvSpPr>
            <a:spLocks noChangeAspect="1"/>
          </p:cNvSpPr>
          <p:nvPr/>
        </p:nvSpPr>
        <p:spPr bwMode="auto">
          <a:xfrm rot="120000">
            <a:off x="5435600" y="974725"/>
            <a:ext cx="981075" cy="1381125"/>
          </a:xfrm>
          <a:custGeom>
            <a:avLst/>
            <a:gdLst>
              <a:gd name="T0" fmla="*/ 3 w 1977"/>
              <a:gd name="T1" fmla="*/ 2969 h 2994"/>
              <a:gd name="T2" fmla="*/ 13 w 1977"/>
              <a:gd name="T3" fmla="*/ 2915 h 2994"/>
              <a:gd name="T4" fmla="*/ 21 w 1977"/>
              <a:gd name="T5" fmla="*/ 2863 h 2994"/>
              <a:gd name="T6" fmla="*/ 30 w 1977"/>
              <a:gd name="T7" fmla="*/ 2810 h 2994"/>
              <a:gd name="T8" fmla="*/ 39 w 1977"/>
              <a:gd name="T9" fmla="*/ 2757 h 2994"/>
              <a:gd name="T10" fmla="*/ 50 w 1977"/>
              <a:gd name="T11" fmla="*/ 2702 h 2994"/>
              <a:gd name="T12" fmla="*/ 60 w 1977"/>
              <a:gd name="T13" fmla="*/ 2647 h 2994"/>
              <a:gd name="T14" fmla="*/ 72 w 1977"/>
              <a:gd name="T15" fmla="*/ 2591 h 2994"/>
              <a:gd name="T16" fmla="*/ 84 w 1977"/>
              <a:gd name="T17" fmla="*/ 2533 h 2994"/>
              <a:gd name="T18" fmla="*/ 106 w 1977"/>
              <a:gd name="T19" fmla="*/ 2445 h 2994"/>
              <a:gd name="T20" fmla="*/ 121 w 1977"/>
              <a:gd name="T21" fmla="*/ 2385 h 2994"/>
              <a:gd name="T22" fmla="*/ 139 w 1977"/>
              <a:gd name="T23" fmla="*/ 2323 h 2994"/>
              <a:gd name="T24" fmla="*/ 158 w 1977"/>
              <a:gd name="T25" fmla="*/ 2260 h 2994"/>
              <a:gd name="T26" fmla="*/ 178 w 1977"/>
              <a:gd name="T27" fmla="*/ 2196 h 2994"/>
              <a:gd name="T28" fmla="*/ 200 w 1977"/>
              <a:gd name="T29" fmla="*/ 2132 h 2994"/>
              <a:gd name="T30" fmla="*/ 223 w 1977"/>
              <a:gd name="T31" fmla="*/ 2067 h 2994"/>
              <a:gd name="T32" fmla="*/ 248 w 1977"/>
              <a:gd name="T33" fmla="*/ 2002 h 2994"/>
              <a:gd name="T34" fmla="*/ 273 w 1977"/>
              <a:gd name="T35" fmla="*/ 1937 h 2994"/>
              <a:gd name="T36" fmla="*/ 301 w 1977"/>
              <a:gd name="T37" fmla="*/ 1874 h 2994"/>
              <a:gd name="T38" fmla="*/ 345 w 1977"/>
              <a:gd name="T39" fmla="*/ 1778 h 2994"/>
              <a:gd name="T40" fmla="*/ 375 w 1977"/>
              <a:gd name="T41" fmla="*/ 1715 h 2994"/>
              <a:gd name="T42" fmla="*/ 409 w 1977"/>
              <a:gd name="T43" fmla="*/ 1654 h 2994"/>
              <a:gd name="T44" fmla="*/ 442 w 1977"/>
              <a:gd name="T45" fmla="*/ 1591 h 2994"/>
              <a:gd name="T46" fmla="*/ 479 w 1977"/>
              <a:gd name="T47" fmla="*/ 1531 h 2994"/>
              <a:gd name="T48" fmla="*/ 517 w 1977"/>
              <a:gd name="T49" fmla="*/ 1469 h 2994"/>
              <a:gd name="T50" fmla="*/ 558 w 1977"/>
              <a:gd name="T51" fmla="*/ 1409 h 2994"/>
              <a:gd name="T52" fmla="*/ 601 w 1977"/>
              <a:gd name="T53" fmla="*/ 1348 h 2994"/>
              <a:gd name="T54" fmla="*/ 646 w 1977"/>
              <a:gd name="T55" fmla="*/ 1288 h 2994"/>
              <a:gd name="T56" fmla="*/ 719 w 1977"/>
              <a:gd name="T57" fmla="*/ 1196 h 2994"/>
              <a:gd name="T58" fmla="*/ 770 w 1977"/>
              <a:gd name="T59" fmla="*/ 1136 h 2994"/>
              <a:gd name="T60" fmla="*/ 824 w 1977"/>
              <a:gd name="T61" fmla="*/ 1074 h 2994"/>
              <a:gd name="T62" fmla="*/ 879 w 1977"/>
              <a:gd name="T63" fmla="*/ 1014 h 2994"/>
              <a:gd name="T64" fmla="*/ 935 w 1977"/>
              <a:gd name="T65" fmla="*/ 954 h 2994"/>
              <a:gd name="T66" fmla="*/ 992 w 1977"/>
              <a:gd name="T67" fmla="*/ 896 h 2994"/>
              <a:gd name="T68" fmla="*/ 1049 w 1977"/>
              <a:gd name="T69" fmla="*/ 838 h 2994"/>
              <a:gd name="T70" fmla="*/ 1104 w 1977"/>
              <a:gd name="T71" fmla="*/ 782 h 2994"/>
              <a:gd name="T72" fmla="*/ 1159 w 1977"/>
              <a:gd name="T73" fmla="*/ 729 h 2994"/>
              <a:gd name="T74" fmla="*/ 1212 w 1977"/>
              <a:gd name="T75" fmla="*/ 678 h 2994"/>
              <a:gd name="T76" fmla="*/ 1287 w 1977"/>
              <a:gd name="T77" fmla="*/ 607 h 2994"/>
              <a:gd name="T78" fmla="*/ 1334 w 1977"/>
              <a:gd name="T79" fmla="*/ 565 h 2994"/>
              <a:gd name="T80" fmla="*/ 1378 w 1977"/>
              <a:gd name="T81" fmla="*/ 523 h 2994"/>
              <a:gd name="T82" fmla="*/ 1419 w 1977"/>
              <a:gd name="T83" fmla="*/ 485 h 2994"/>
              <a:gd name="T84" fmla="*/ 1459 w 1977"/>
              <a:gd name="T85" fmla="*/ 449 h 2994"/>
              <a:gd name="T86" fmla="*/ 1497 w 1977"/>
              <a:gd name="T87" fmla="*/ 415 h 2994"/>
              <a:gd name="T88" fmla="*/ 1534 w 1977"/>
              <a:gd name="T89" fmla="*/ 382 h 2994"/>
              <a:gd name="T90" fmla="*/ 1569 w 1977"/>
              <a:gd name="T91" fmla="*/ 350 h 2994"/>
              <a:gd name="T92" fmla="*/ 1603 w 1977"/>
              <a:gd name="T93" fmla="*/ 320 h 2994"/>
              <a:gd name="T94" fmla="*/ 1653 w 1977"/>
              <a:gd name="T95" fmla="*/ 276 h 2994"/>
              <a:gd name="T96" fmla="*/ 1687 w 1977"/>
              <a:gd name="T97" fmla="*/ 247 h 2994"/>
              <a:gd name="T98" fmla="*/ 1719 w 1977"/>
              <a:gd name="T99" fmla="*/ 219 h 2994"/>
              <a:gd name="T100" fmla="*/ 1753 w 1977"/>
              <a:gd name="T101" fmla="*/ 191 h 2994"/>
              <a:gd name="T102" fmla="*/ 1785 w 1977"/>
              <a:gd name="T103" fmla="*/ 164 h 2994"/>
              <a:gd name="T104" fmla="*/ 1818 w 1977"/>
              <a:gd name="T105" fmla="*/ 136 h 2994"/>
              <a:gd name="T106" fmla="*/ 1849 w 1977"/>
              <a:gd name="T107" fmla="*/ 108 h 2994"/>
              <a:gd name="T108" fmla="*/ 1881 w 1977"/>
              <a:gd name="T109" fmla="*/ 81 h 2994"/>
              <a:gd name="T110" fmla="*/ 1914 w 1977"/>
              <a:gd name="T111" fmla="*/ 54 h 2994"/>
              <a:gd name="T112" fmla="*/ 1945 w 1977"/>
              <a:gd name="T113" fmla="*/ 27 h 299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977"/>
              <a:gd name="T172" fmla="*/ 0 h 2994"/>
              <a:gd name="T173" fmla="*/ 1977 w 1977"/>
              <a:gd name="T174" fmla="*/ 2994 h 299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977" h="2994">
                <a:moveTo>
                  <a:pt x="0" y="2994"/>
                </a:moveTo>
                <a:lnTo>
                  <a:pt x="3" y="2969"/>
                </a:lnTo>
                <a:lnTo>
                  <a:pt x="8" y="2942"/>
                </a:lnTo>
                <a:lnTo>
                  <a:pt x="13" y="2915"/>
                </a:lnTo>
                <a:lnTo>
                  <a:pt x="16" y="2890"/>
                </a:lnTo>
                <a:lnTo>
                  <a:pt x="21" y="2863"/>
                </a:lnTo>
                <a:lnTo>
                  <a:pt x="25" y="2837"/>
                </a:lnTo>
                <a:lnTo>
                  <a:pt x="30" y="2810"/>
                </a:lnTo>
                <a:lnTo>
                  <a:pt x="35" y="2783"/>
                </a:lnTo>
                <a:lnTo>
                  <a:pt x="39" y="2757"/>
                </a:lnTo>
                <a:lnTo>
                  <a:pt x="44" y="2729"/>
                </a:lnTo>
                <a:lnTo>
                  <a:pt x="50" y="2702"/>
                </a:lnTo>
                <a:lnTo>
                  <a:pt x="54" y="2674"/>
                </a:lnTo>
                <a:lnTo>
                  <a:pt x="60" y="2647"/>
                </a:lnTo>
                <a:lnTo>
                  <a:pt x="66" y="2619"/>
                </a:lnTo>
                <a:lnTo>
                  <a:pt x="72" y="2591"/>
                </a:lnTo>
                <a:lnTo>
                  <a:pt x="77" y="2562"/>
                </a:lnTo>
                <a:lnTo>
                  <a:pt x="84" y="2533"/>
                </a:lnTo>
                <a:lnTo>
                  <a:pt x="91" y="2504"/>
                </a:lnTo>
                <a:lnTo>
                  <a:pt x="106" y="2445"/>
                </a:lnTo>
                <a:lnTo>
                  <a:pt x="113" y="2415"/>
                </a:lnTo>
                <a:lnTo>
                  <a:pt x="121" y="2385"/>
                </a:lnTo>
                <a:lnTo>
                  <a:pt x="131" y="2353"/>
                </a:lnTo>
                <a:lnTo>
                  <a:pt x="139" y="2323"/>
                </a:lnTo>
                <a:lnTo>
                  <a:pt x="148" y="2291"/>
                </a:lnTo>
                <a:lnTo>
                  <a:pt x="158" y="2260"/>
                </a:lnTo>
                <a:lnTo>
                  <a:pt x="168" y="2228"/>
                </a:lnTo>
                <a:lnTo>
                  <a:pt x="178" y="2196"/>
                </a:lnTo>
                <a:lnTo>
                  <a:pt x="189" y="2165"/>
                </a:lnTo>
                <a:lnTo>
                  <a:pt x="200" y="2132"/>
                </a:lnTo>
                <a:lnTo>
                  <a:pt x="211" y="2100"/>
                </a:lnTo>
                <a:lnTo>
                  <a:pt x="223" y="2067"/>
                </a:lnTo>
                <a:lnTo>
                  <a:pt x="235" y="2035"/>
                </a:lnTo>
                <a:lnTo>
                  <a:pt x="248" y="2002"/>
                </a:lnTo>
                <a:lnTo>
                  <a:pt x="260" y="1970"/>
                </a:lnTo>
                <a:lnTo>
                  <a:pt x="273" y="1937"/>
                </a:lnTo>
                <a:lnTo>
                  <a:pt x="287" y="1906"/>
                </a:lnTo>
                <a:lnTo>
                  <a:pt x="301" y="1874"/>
                </a:lnTo>
                <a:lnTo>
                  <a:pt x="330" y="1810"/>
                </a:lnTo>
                <a:lnTo>
                  <a:pt x="345" y="1778"/>
                </a:lnTo>
                <a:lnTo>
                  <a:pt x="360" y="1746"/>
                </a:lnTo>
                <a:lnTo>
                  <a:pt x="375" y="1715"/>
                </a:lnTo>
                <a:lnTo>
                  <a:pt x="391" y="1684"/>
                </a:lnTo>
                <a:lnTo>
                  <a:pt x="409" y="1654"/>
                </a:lnTo>
                <a:lnTo>
                  <a:pt x="425" y="1622"/>
                </a:lnTo>
                <a:lnTo>
                  <a:pt x="442" y="1591"/>
                </a:lnTo>
                <a:lnTo>
                  <a:pt x="461" y="1561"/>
                </a:lnTo>
                <a:lnTo>
                  <a:pt x="479" y="1531"/>
                </a:lnTo>
                <a:lnTo>
                  <a:pt x="498" y="1500"/>
                </a:lnTo>
                <a:lnTo>
                  <a:pt x="517" y="1469"/>
                </a:lnTo>
                <a:lnTo>
                  <a:pt x="537" y="1439"/>
                </a:lnTo>
                <a:lnTo>
                  <a:pt x="558" y="1409"/>
                </a:lnTo>
                <a:lnTo>
                  <a:pt x="579" y="1378"/>
                </a:lnTo>
                <a:lnTo>
                  <a:pt x="601" y="1348"/>
                </a:lnTo>
                <a:lnTo>
                  <a:pt x="623" y="1318"/>
                </a:lnTo>
                <a:lnTo>
                  <a:pt x="646" y="1288"/>
                </a:lnTo>
                <a:lnTo>
                  <a:pt x="669" y="1257"/>
                </a:lnTo>
                <a:lnTo>
                  <a:pt x="719" y="1196"/>
                </a:lnTo>
                <a:lnTo>
                  <a:pt x="744" y="1166"/>
                </a:lnTo>
                <a:lnTo>
                  <a:pt x="770" y="1136"/>
                </a:lnTo>
                <a:lnTo>
                  <a:pt x="796" y="1104"/>
                </a:lnTo>
                <a:lnTo>
                  <a:pt x="824" y="1074"/>
                </a:lnTo>
                <a:lnTo>
                  <a:pt x="851" y="1044"/>
                </a:lnTo>
                <a:lnTo>
                  <a:pt x="879" y="1014"/>
                </a:lnTo>
                <a:lnTo>
                  <a:pt x="906" y="984"/>
                </a:lnTo>
                <a:lnTo>
                  <a:pt x="935" y="954"/>
                </a:lnTo>
                <a:lnTo>
                  <a:pt x="963" y="925"/>
                </a:lnTo>
                <a:lnTo>
                  <a:pt x="992" y="896"/>
                </a:lnTo>
                <a:lnTo>
                  <a:pt x="1020" y="867"/>
                </a:lnTo>
                <a:lnTo>
                  <a:pt x="1049" y="838"/>
                </a:lnTo>
                <a:lnTo>
                  <a:pt x="1077" y="810"/>
                </a:lnTo>
                <a:lnTo>
                  <a:pt x="1104" y="782"/>
                </a:lnTo>
                <a:lnTo>
                  <a:pt x="1132" y="756"/>
                </a:lnTo>
                <a:lnTo>
                  <a:pt x="1159" y="729"/>
                </a:lnTo>
                <a:lnTo>
                  <a:pt x="1185" y="704"/>
                </a:lnTo>
                <a:lnTo>
                  <a:pt x="1212" y="678"/>
                </a:lnTo>
                <a:lnTo>
                  <a:pt x="1263" y="631"/>
                </a:lnTo>
                <a:lnTo>
                  <a:pt x="1287" y="607"/>
                </a:lnTo>
                <a:lnTo>
                  <a:pt x="1310" y="585"/>
                </a:lnTo>
                <a:lnTo>
                  <a:pt x="1334" y="565"/>
                </a:lnTo>
                <a:lnTo>
                  <a:pt x="1356" y="544"/>
                </a:lnTo>
                <a:lnTo>
                  <a:pt x="1378" y="523"/>
                </a:lnTo>
                <a:lnTo>
                  <a:pt x="1398" y="504"/>
                </a:lnTo>
                <a:lnTo>
                  <a:pt x="1419" y="485"/>
                </a:lnTo>
                <a:lnTo>
                  <a:pt x="1439" y="466"/>
                </a:lnTo>
                <a:lnTo>
                  <a:pt x="1459" y="449"/>
                </a:lnTo>
                <a:lnTo>
                  <a:pt x="1478" y="431"/>
                </a:lnTo>
                <a:lnTo>
                  <a:pt x="1497" y="415"/>
                </a:lnTo>
                <a:lnTo>
                  <a:pt x="1515" y="398"/>
                </a:lnTo>
                <a:lnTo>
                  <a:pt x="1534" y="382"/>
                </a:lnTo>
                <a:lnTo>
                  <a:pt x="1551" y="366"/>
                </a:lnTo>
                <a:lnTo>
                  <a:pt x="1569" y="350"/>
                </a:lnTo>
                <a:lnTo>
                  <a:pt x="1586" y="335"/>
                </a:lnTo>
                <a:lnTo>
                  <a:pt x="1603" y="320"/>
                </a:lnTo>
                <a:lnTo>
                  <a:pt x="1620" y="305"/>
                </a:lnTo>
                <a:lnTo>
                  <a:pt x="1653" y="276"/>
                </a:lnTo>
                <a:lnTo>
                  <a:pt x="1671" y="262"/>
                </a:lnTo>
                <a:lnTo>
                  <a:pt x="1687" y="247"/>
                </a:lnTo>
                <a:lnTo>
                  <a:pt x="1703" y="233"/>
                </a:lnTo>
                <a:lnTo>
                  <a:pt x="1719" y="219"/>
                </a:lnTo>
                <a:lnTo>
                  <a:pt x="1737" y="205"/>
                </a:lnTo>
                <a:lnTo>
                  <a:pt x="1753" y="191"/>
                </a:lnTo>
                <a:lnTo>
                  <a:pt x="1769" y="178"/>
                </a:lnTo>
                <a:lnTo>
                  <a:pt x="1785" y="164"/>
                </a:lnTo>
                <a:lnTo>
                  <a:pt x="1801" y="150"/>
                </a:lnTo>
                <a:lnTo>
                  <a:pt x="1818" y="136"/>
                </a:lnTo>
                <a:lnTo>
                  <a:pt x="1834" y="122"/>
                </a:lnTo>
                <a:lnTo>
                  <a:pt x="1849" y="108"/>
                </a:lnTo>
                <a:lnTo>
                  <a:pt x="1865" y="94"/>
                </a:lnTo>
                <a:lnTo>
                  <a:pt x="1881" y="81"/>
                </a:lnTo>
                <a:lnTo>
                  <a:pt x="1897" y="68"/>
                </a:lnTo>
                <a:lnTo>
                  <a:pt x="1914" y="54"/>
                </a:lnTo>
                <a:lnTo>
                  <a:pt x="1929" y="41"/>
                </a:lnTo>
                <a:lnTo>
                  <a:pt x="1945" y="27"/>
                </a:lnTo>
                <a:lnTo>
                  <a:pt x="197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8" name="Line 112"/>
          <p:cNvSpPr>
            <a:spLocks noChangeAspect="1" noChangeShapeType="1"/>
          </p:cNvSpPr>
          <p:nvPr/>
        </p:nvSpPr>
        <p:spPr bwMode="auto">
          <a:xfrm rot="120000" flipH="1" flipV="1">
            <a:off x="5876925" y="649288"/>
            <a:ext cx="23813" cy="52705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9" name="Text Box 113"/>
          <p:cNvSpPr txBox="1">
            <a:spLocks noChangeArrowheads="1"/>
          </p:cNvSpPr>
          <p:nvPr/>
        </p:nvSpPr>
        <p:spPr bwMode="auto">
          <a:xfrm>
            <a:off x="4897438" y="2954338"/>
            <a:ext cx="4016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Coves</a:t>
            </a:r>
          </a:p>
        </p:txBody>
      </p:sp>
      <p:sp>
        <p:nvSpPr>
          <p:cNvPr id="12400" name="Text Box 114"/>
          <p:cNvSpPr txBox="1">
            <a:spLocks noChangeArrowheads="1"/>
          </p:cNvSpPr>
          <p:nvPr/>
        </p:nvSpPr>
        <p:spPr bwMode="auto">
          <a:xfrm>
            <a:off x="5373688" y="2954338"/>
            <a:ext cx="349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Flats</a:t>
            </a:r>
          </a:p>
        </p:txBody>
      </p:sp>
      <p:sp>
        <p:nvSpPr>
          <p:cNvPr id="12401" name="Text Box 115"/>
          <p:cNvSpPr txBox="1">
            <a:spLocks noChangeArrowheads="1"/>
          </p:cNvSpPr>
          <p:nvPr/>
        </p:nvSpPr>
        <p:spPr bwMode="auto">
          <a:xfrm>
            <a:off x="5630863" y="2954338"/>
            <a:ext cx="4016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Draws</a:t>
            </a:r>
          </a:p>
        </p:txBody>
      </p:sp>
      <p:sp>
        <p:nvSpPr>
          <p:cNvPr id="12402" name="Text Box 116"/>
          <p:cNvSpPr txBox="1">
            <a:spLocks noChangeArrowheads="1"/>
          </p:cNvSpPr>
          <p:nvPr/>
        </p:nvSpPr>
        <p:spPr bwMode="auto">
          <a:xfrm>
            <a:off x="5954713" y="2954338"/>
            <a:ext cx="512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Sheltered</a:t>
            </a:r>
          </a:p>
          <a:p>
            <a:pPr algn="ctr"/>
            <a:r>
              <a:rPr lang="en-US" sz="600"/>
              <a:t>Slopes</a:t>
            </a:r>
          </a:p>
        </p:txBody>
      </p:sp>
      <p:sp>
        <p:nvSpPr>
          <p:cNvPr id="12403" name="Text Box 117"/>
          <p:cNvSpPr txBox="1">
            <a:spLocks noChangeArrowheads="1"/>
          </p:cNvSpPr>
          <p:nvPr/>
        </p:nvSpPr>
        <p:spPr bwMode="auto">
          <a:xfrm>
            <a:off x="6411913" y="2954338"/>
            <a:ext cx="6270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Open Slopes</a:t>
            </a:r>
          </a:p>
        </p:txBody>
      </p:sp>
      <p:sp>
        <p:nvSpPr>
          <p:cNvPr id="12404" name="Text Box 118"/>
          <p:cNvSpPr txBox="1">
            <a:spLocks noChangeArrowheads="1"/>
          </p:cNvSpPr>
          <p:nvPr/>
        </p:nvSpPr>
        <p:spPr bwMode="auto">
          <a:xfrm>
            <a:off x="6954838" y="2954338"/>
            <a:ext cx="581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Ridges And</a:t>
            </a:r>
          </a:p>
          <a:p>
            <a:pPr algn="ctr"/>
            <a:r>
              <a:rPr lang="en-US" sz="600"/>
              <a:t>Peaks</a:t>
            </a:r>
          </a:p>
        </p:txBody>
      </p:sp>
      <p:sp>
        <p:nvSpPr>
          <p:cNvPr id="12405" name="Text Box 119"/>
          <p:cNvSpPr txBox="1">
            <a:spLocks noChangeArrowheads="1"/>
          </p:cNvSpPr>
          <p:nvPr/>
        </p:nvSpPr>
        <p:spPr bwMode="auto">
          <a:xfrm>
            <a:off x="5011738" y="3060700"/>
            <a:ext cx="4873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Canyons</a:t>
            </a:r>
          </a:p>
        </p:txBody>
      </p:sp>
      <p:sp>
        <p:nvSpPr>
          <p:cNvPr id="12406" name="Text Box 120"/>
          <p:cNvSpPr txBox="1">
            <a:spLocks noChangeArrowheads="1"/>
          </p:cNvSpPr>
          <p:nvPr/>
        </p:nvSpPr>
        <p:spPr bwMode="auto">
          <a:xfrm>
            <a:off x="5468938" y="3060700"/>
            <a:ext cx="4619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Ravines</a:t>
            </a:r>
          </a:p>
        </p:txBody>
      </p:sp>
      <p:sp>
        <p:nvSpPr>
          <p:cNvPr id="12407" name="Text Box 121"/>
          <p:cNvSpPr txBox="1">
            <a:spLocks noChangeArrowheads="1"/>
          </p:cNvSpPr>
          <p:nvPr/>
        </p:nvSpPr>
        <p:spPr bwMode="auto">
          <a:xfrm>
            <a:off x="7504113" y="2760663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457</a:t>
            </a:r>
          </a:p>
        </p:txBody>
      </p:sp>
      <p:sp>
        <p:nvSpPr>
          <p:cNvPr id="12408" name="Text Box 122"/>
          <p:cNvSpPr txBox="1">
            <a:spLocks noChangeArrowheads="1"/>
          </p:cNvSpPr>
          <p:nvPr/>
        </p:nvSpPr>
        <p:spPr bwMode="auto">
          <a:xfrm>
            <a:off x="7504113" y="2460625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610</a:t>
            </a:r>
          </a:p>
        </p:txBody>
      </p:sp>
      <p:sp>
        <p:nvSpPr>
          <p:cNvPr id="12409" name="Text Box 123"/>
          <p:cNvSpPr txBox="1">
            <a:spLocks noChangeArrowheads="1"/>
          </p:cNvSpPr>
          <p:nvPr/>
        </p:nvSpPr>
        <p:spPr bwMode="auto">
          <a:xfrm>
            <a:off x="7504113" y="2214563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762</a:t>
            </a:r>
          </a:p>
        </p:txBody>
      </p:sp>
      <p:sp>
        <p:nvSpPr>
          <p:cNvPr id="12410" name="Text Box 124"/>
          <p:cNvSpPr txBox="1">
            <a:spLocks noChangeArrowheads="1"/>
          </p:cNvSpPr>
          <p:nvPr/>
        </p:nvSpPr>
        <p:spPr bwMode="auto">
          <a:xfrm>
            <a:off x="7504113" y="1957388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914</a:t>
            </a:r>
          </a:p>
        </p:txBody>
      </p:sp>
      <p:sp>
        <p:nvSpPr>
          <p:cNvPr id="12411" name="Text Box 125"/>
          <p:cNvSpPr txBox="1">
            <a:spLocks noChangeArrowheads="1"/>
          </p:cNvSpPr>
          <p:nvPr/>
        </p:nvSpPr>
        <p:spPr bwMode="auto">
          <a:xfrm>
            <a:off x="7504113" y="165735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1067</a:t>
            </a:r>
          </a:p>
        </p:txBody>
      </p:sp>
      <p:sp>
        <p:nvSpPr>
          <p:cNvPr id="12412" name="Text Box 126"/>
          <p:cNvSpPr txBox="1">
            <a:spLocks noChangeArrowheads="1"/>
          </p:cNvSpPr>
          <p:nvPr/>
        </p:nvSpPr>
        <p:spPr bwMode="auto">
          <a:xfrm>
            <a:off x="7504113" y="1393825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1219</a:t>
            </a:r>
          </a:p>
        </p:txBody>
      </p:sp>
      <p:sp>
        <p:nvSpPr>
          <p:cNvPr id="12413" name="Text Box 127"/>
          <p:cNvSpPr txBox="1">
            <a:spLocks noChangeArrowheads="1"/>
          </p:cNvSpPr>
          <p:nvPr/>
        </p:nvSpPr>
        <p:spPr bwMode="auto">
          <a:xfrm>
            <a:off x="7504113" y="11191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1372</a:t>
            </a:r>
          </a:p>
        </p:txBody>
      </p:sp>
      <p:sp>
        <p:nvSpPr>
          <p:cNvPr id="12414" name="Text Box 128"/>
          <p:cNvSpPr txBox="1">
            <a:spLocks noChangeArrowheads="1"/>
          </p:cNvSpPr>
          <p:nvPr/>
        </p:nvSpPr>
        <p:spPr bwMode="auto">
          <a:xfrm>
            <a:off x="7504113" y="84613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1524</a:t>
            </a:r>
          </a:p>
        </p:txBody>
      </p:sp>
      <p:sp>
        <p:nvSpPr>
          <p:cNvPr id="12415" name="Text Box 129"/>
          <p:cNvSpPr txBox="1">
            <a:spLocks noChangeArrowheads="1"/>
          </p:cNvSpPr>
          <p:nvPr/>
        </p:nvSpPr>
        <p:spPr bwMode="auto">
          <a:xfrm>
            <a:off x="7504113" y="563563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1676</a:t>
            </a:r>
          </a:p>
        </p:txBody>
      </p:sp>
      <p:sp>
        <p:nvSpPr>
          <p:cNvPr id="12416" name="Text Box 130"/>
          <p:cNvSpPr txBox="1">
            <a:spLocks noChangeArrowheads="1"/>
          </p:cNvSpPr>
          <p:nvPr/>
        </p:nvSpPr>
        <p:spPr bwMode="auto">
          <a:xfrm>
            <a:off x="7504113" y="290513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1829</a:t>
            </a:r>
          </a:p>
        </p:txBody>
      </p:sp>
      <p:sp>
        <p:nvSpPr>
          <p:cNvPr id="12417" name="Text Box 131"/>
          <p:cNvSpPr txBox="1">
            <a:spLocks noChangeArrowheads="1"/>
          </p:cNvSpPr>
          <p:nvPr/>
        </p:nvSpPr>
        <p:spPr bwMode="auto">
          <a:xfrm>
            <a:off x="7504113" y="2540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1981</a:t>
            </a:r>
          </a:p>
        </p:txBody>
      </p:sp>
      <p:sp>
        <p:nvSpPr>
          <p:cNvPr id="12418" name="Text Box 132"/>
          <p:cNvSpPr txBox="1">
            <a:spLocks noChangeArrowheads="1"/>
          </p:cNvSpPr>
          <p:nvPr/>
        </p:nvSpPr>
        <p:spPr bwMode="auto">
          <a:xfrm>
            <a:off x="4973638" y="3216275"/>
            <a:ext cx="4492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Mesic</a:t>
            </a:r>
          </a:p>
        </p:txBody>
      </p:sp>
      <p:sp>
        <p:nvSpPr>
          <p:cNvPr id="12419" name="Text Box 133"/>
          <p:cNvSpPr txBox="1">
            <a:spLocks noChangeArrowheads="1"/>
          </p:cNvSpPr>
          <p:nvPr/>
        </p:nvSpPr>
        <p:spPr bwMode="auto">
          <a:xfrm>
            <a:off x="7031038" y="3216275"/>
            <a:ext cx="4159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Xeric</a:t>
            </a:r>
          </a:p>
        </p:txBody>
      </p:sp>
      <p:sp>
        <p:nvSpPr>
          <p:cNvPr id="12420" name="Line 134"/>
          <p:cNvSpPr>
            <a:spLocks noChangeShapeType="1"/>
          </p:cNvSpPr>
          <p:nvPr/>
        </p:nvSpPr>
        <p:spPr bwMode="auto">
          <a:xfrm>
            <a:off x="5376863" y="3316288"/>
            <a:ext cx="170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21" name="Text Box 135"/>
          <p:cNvSpPr txBox="1">
            <a:spLocks noChangeArrowheads="1"/>
          </p:cNvSpPr>
          <p:nvPr/>
        </p:nvSpPr>
        <p:spPr bwMode="auto">
          <a:xfrm rot="-5400000">
            <a:off x="7398545" y="1507331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Elevation (meters)</a:t>
            </a:r>
          </a:p>
        </p:txBody>
      </p:sp>
      <p:sp>
        <p:nvSpPr>
          <p:cNvPr id="12422" name="Text Box 136"/>
          <p:cNvSpPr txBox="1">
            <a:spLocks noChangeArrowheads="1"/>
          </p:cNvSpPr>
          <p:nvPr/>
        </p:nvSpPr>
        <p:spPr bwMode="auto">
          <a:xfrm>
            <a:off x="6934200" y="265113"/>
            <a:ext cx="388938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Heath</a:t>
            </a:r>
          </a:p>
          <a:p>
            <a:pPr algn="ctr"/>
            <a:r>
              <a:rPr lang="en-US" sz="600"/>
              <a:t>Bald</a:t>
            </a:r>
          </a:p>
        </p:txBody>
      </p:sp>
      <p:sp>
        <p:nvSpPr>
          <p:cNvPr id="12423" name="Line 137"/>
          <p:cNvSpPr>
            <a:spLocks noChangeAspect="1" noChangeShapeType="1"/>
          </p:cNvSpPr>
          <p:nvPr/>
        </p:nvSpPr>
        <p:spPr bwMode="auto">
          <a:xfrm rot="120000" flipV="1">
            <a:off x="4965700" y="1182688"/>
            <a:ext cx="2538413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24" name="Text Box 138"/>
          <p:cNvSpPr txBox="1">
            <a:spLocks noChangeArrowheads="1"/>
          </p:cNvSpPr>
          <p:nvPr/>
        </p:nvSpPr>
        <p:spPr bwMode="auto">
          <a:xfrm rot="-3560952">
            <a:off x="6235700" y="1044575"/>
            <a:ext cx="911225" cy="9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/>
              <a:t>Red Oak-  Chestnut Forest</a:t>
            </a:r>
          </a:p>
        </p:txBody>
      </p:sp>
      <p:sp>
        <p:nvSpPr>
          <p:cNvPr id="12425" name="Freeform 139"/>
          <p:cNvSpPr>
            <a:spLocks noChangeAspect="1"/>
          </p:cNvSpPr>
          <p:nvPr/>
        </p:nvSpPr>
        <p:spPr bwMode="auto">
          <a:xfrm>
            <a:off x="5521325" y="1169988"/>
            <a:ext cx="1936750" cy="1735137"/>
          </a:xfrm>
          <a:custGeom>
            <a:avLst/>
            <a:gdLst>
              <a:gd name="T0" fmla="*/ 3383 w 3893"/>
              <a:gd name="T1" fmla="*/ 3658 h 3762"/>
              <a:gd name="T2" fmla="*/ 3423 w 3893"/>
              <a:gd name="T3" fmla="*/ 3520 h 3762"/>
              <a:gd name="T4" fmla="*/ 3473 w 3893"/>
              <a:gd name="T5" fmla="*/ 3358 h 3762"/>
              <a:gd name="T6" fmla="*/ 3547 w 3893"/>
              <a:gd name="T7" fmla="*/ 3118 h 3762"/>
              <a:gd name="T8" fmla="*/ 3623 w 3893"/>
              <a:gd name="T9" fmla="*/ 2876 h 3762"/>
              <a:gd name="T10" fmla="*/ 3697 w 3893"/>
              <a:gd name="T11" fmla="*/ 2624 h 3762"/>
              <a:gd name="T12" fmla="*/ 3768 w 3893"/>
              <a:gd name="T13" fmla="*/ 2345 h 3762"/>
              <a:gd name="T14" fmla="*/ 3809 w 3893"/>
              <a:gd name="T15" fmla="*/ 2130 h 3762"/>
              <a:gd name="T16" fmla="*/ 3840 w 3893"/>
              <a:gd name="T17" fmla="*/ 1928 h 3762"/>
              <a:gd name="T18" fmla="*/ 3865 w 3893"/>
              <a:gd name="T19" fmla="*/ 1701 h 3762"/>
              <a:gd name="T20" fmla="*/ 3881 w 3893"/>
              <a:gd name="T21" fmla="*/ 1507 h 3762"/>
              <a:gd name="T22" fmla="*/ 3891 w 3893"/>
              <a:gd name="T23" fmla="*/ 1317 h 3762"/>
              <a:gd name="T24" fmla="*/ 3892 w 3893"/>
              <a:gd name="T25" fmla="*/ 1105 h 3762"/>
              <a:gd name="T26" fmla="*/ 3882 w 3893"/>
              <a:gd name="T27" fmla="*/ 935 h 3762"/>
              <a:gd name="T28" fmla="*/ 3858 w 3893"/>
              <a:gd name="T29" fmla="*/ 775 h 3762"/>
              <a:gd name="T30" fmla="*/ 3806 w 3893"/>
              <a:gd name="T31" fmla="*/ 606 h 3762"/>
              <a:gd name="T32" fmla="*/ 3739 w 3893"/>
              <a:gd name="T33" fmla="*/ 477 h 3762"/>
              <a:gd name="T34" fmla="*/ 3651 w 3893"/>
              <a:gd name="T35" fmla="*/ 363 h 3762"/>
              <a:gd name="T36" fmla="*/ 3547 w 3893"/>
              <a:gd name="T37" fmla="*/ 262 h 3762"/>
              <a:gd name="T38" fmla="*/ 3408 w 3893"/>
              <a:gd name="T39" fmla="*/ 160 h 3762"/>
              <a:gd name="T40" fmla="*/ 3277 w 3893"/>
              <a:gd name="T41" fmla="*/ 89 h 3762"/>
              <a:gd name="T42" fmla="*/ 3138 w 3893"/>
              <a:gd name="T43" fmla="*/ 37 h 3762"/>
              <a:gd name="T44" fmla="*/ 2968 w 3893"/>
              <a:gd name="T45" fmla="*/ 5 h 3762"/>
              <a:gd name="T46" fmla="*/ 2815 w 3893"/>
              <a:gd name="T47" fmla="*/ 1 h 3762"/>
              <a:gd name="T48" fmla="*/ 2655 w 3893"/>
              <a:gd name="T49" fmla="*/ 14 h 3762"/>
              <a:gd name="T50" fmla="*/ 2456 w 3893"/>
              <a:gd name="T51" fmla="*/ 45 h 3762"/>
              <a:gd name="T52" fmla="*/ 2279 w 3893"/>
              <a:gd name="T53" fmla="*/ 85 h 3762"/>
              <a:gd name="T54" fmla="*/ 2102 w 3893"/>
              <a:gd name="T55" fmla="*/ 134 h 3762"/>
              <a:gd name="T56" fmla="*/ 1907 w 3893"/>
              <a:gd name="T57" fmla="*/ 207 h 3762"/>
              <a:gd name="T58" fmla="*/ 1755 w 3893"/>
              <a:gd name="T59" fmla="*/ 282 h 3762"/>
              <a:gd name="T60" fmla="*/ 1613 w 3893"/>
              <a:gd name="T61" fmla="*/ 367 h 3762"/>
              <a:gd name="T62" fmla="*/ 1454 w 3893"/>
              <a:gd name="T63" fmla="*/ 484 h 3762"/>
              <a:gd name="T64" fmla="*/ 1322 w 3893"/>
              <a:gd name="T65" fmla="*/ 596 h 3762"/>
              <a:gd name="T66" fmla="*/ 1200 w 3893"/>
              <a:gd name="T67" fmla="*/ 708 h 3762"/>
              <a:gd name="T68" fmla="*/ 1077 w 3893"/>
              <a:gd name="T69" fmla="*/ 827 h 3762"/>
              <a:gd name="T70" fmla="*/ 995 w 3893"/>
              <a:gd name="T71" fmla="*/ 912 h 3762"/>
              <a:gd name="T72" fmla="*/ 925 w 3893"/>
              <a:gd name="T73" fmla="*/ 990 h 3762"/>
              <a:gd name="T74" fmla="*/ 858 w 3893"/>
              <a:gd name="T75" fmla="*/ 1078 h 3762"/>
              <a:gd name="T76" fmla="*/ 774 w 3893"/>
              <a:gd name="T77" fmla="*/ 1208 h 3762"/>
              <a:gd name="T78" fmla="*/ 695 w 3893"/>
              <a:gd name="T79" fmla="*/ 1346 h 3762"/>
              <a:gd name="T80" fmla="*/ 613 w 3893"/>
              <a:gd name="T81" fmla="*/ 1499 h 3762"/>
              <a:gd name="T82" fmla="*/ 520 w 3893"/>
              <a:gd name="T83" fmla="*/ 1689 h 3762"/>
              <a:gd name="T84" fmla="*/ 446 w 3893"/>
              <a:gd name="T85" fmla="*/ 1855 h 3762"/>
              <a:gd name="T86" fmla="*/ 378 w 3893"/>
              <a:gd name="T87" fmla="*/ 2025 h 3762"/>
              <a:gd name="T88" fmla="*/ 304 w 3893"/>
              <a:gd name="T89" fmla="*/ 2225 h 3762"/>
              <a:gd name="T90" fmla="*/ 246 w 3893"/>
              <a:gd name="T91" fmla="*/ 2391 h 3762"/>
              <a:gd name="T92" fmla="*/ 195 w 3893"/>
              <a:gd name="T93" fmla="*/ 2549 h 3762"/>
              <a:gd name="T94" fmla="*/ 146 w 3893"/>
              <a:gd name="T95" fmla="*/ 2712 h 3762"/>
              <a:gd name="T96" fmla="*/ 111 w 3893"/>
              <a:gd name="T97" fmla="*/ 2832 h 3762"/>
              <a:gd name="T98" fmla="*/ 84 w 3893"/>
              <a:gd name="T99" fmla="*/ 2944 h 3762"/>
              <a:gd name="T100" fmla="*/ 56 w 3893"/>
              <a:gd name="T101" fmla="*/ 3077 h 3762"/>
              <a:gd name="T102" fmla="*/ 37 w 3893"/>
              <a:gd name="T103" fmla="*/ 3202 h 3762"/>
              <a:gd name="T104" fmla="*/ 21 w 3893"/>
              <a:gd name="T105" fmla="*/ 3329 h 3762"/>
              <a:gd name="T106" fmla="*/ 8 w 3893"/>
              <a:gd name="T107" fmla="*/ 3465 h 3762"/>
              <a:gd name="T108" fmla="*/ 3 w 3893"/>
              <a:gd name="T109" fmla="*/ 3565 h 3762"/>
              <a:gd name="T110" fmla="*/ 0 w 3893"/>
              <a:gd name="T111" fmla="*/ 3651 h 3762"/>
              <a:gd name="T112" fmla="*/ 0 w 3893"/>
              <a:gd name="T113" fmla="*/ 3728 h 376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893"/>
              <a:gd name="T172" fmla="*/ 0 h 3762"/>
              <a:gd name="T173" fmla="*/ 3893 w 3893"/>
              <a:gd name="T174" fmla="*/ 3762 h 376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893" h="3762">
                <a:moveTo>
                  <a:pt x="3353" y="3762"/>
                </a:moveTo>
                <a:lnTo>
                  <a:pt x="3359" y="3741"/>
                </a:lnTo>
                <a:lnTo>
                  <a:pt x="3365" y="3721"/>
                </a:lnTo>
                <a:lnTo>
                  <a:pt x="3371" y="3699"/>
                </a:lnTo>
                <a:lnTo>
                  <a:pt x="3376" y="3679"/>
                </a:lnTo>
                <a:lnTo>
                  <a:pt x="3383" y="3658"/>
                </a:lnTo>
                <a:lnTo>
                  <a:pt x="3389" y="3636"/>
                </a:lnTo>
                <a:lnTo>
                  <a:pt x="3396" y="3614"/>
                </a:lnTo>
                <a:lnTo>
                  <a:pt x="3402" y="3592"/>
                </a:lnTo>
                <a:lnTo>
                  <a:pt x="3409" y="3569"/>
                </a:lnTo>
                <a:lnTo>
                  <a:pt x="3416" y="3544"/>
                </a:lnTo>
                <a:lnTo>
                  <a:pt x="3423" y="3520"/>
                </a:lnTo>
                <a:lnTo>
                  <a:pt x="3430" y="3496"/>
                </a:lnTo>
                <a:lnTo>
                  <a:pt x="3438" y="3470"/>
                </a:lnTo>
                <a:lnTo>
                  <a:pt x="3446" y="3443"/>
                </a:lnTo>
                <a:lnTo>
                  <a:pt x="3454" y="3416"/>
                </a:lnTo>
                <a:lnTo>
                  <a:pt x="3463" y="3387"/>
                </a:lnTo>
                <a:lnTo>
                  <a:pt x="3473" y="3358"/>
                </a:lnTo>
                <a:lnTo>
                  <a:pt x="3482" y="3326"/>
                </a:lnTo>
                <a:lnTo>
                  <a:pt x="3502" y="3261"/>
                </a:lnTo>
                <a:lnTo>
                  <a:pt x="3512" y="3227"/>
                </a:lnTo>
                <a:lnTo>
                  <a:pt x="3523" y="3192"/>
                </a:lnTo>
                <a:lnTo>
                  <a:pt x="3535" y="3155"/>
                </a:lnTo>
                <a:lnTo>
                  <a:pt x="3547" y="3118"/>
                </a:lnTo>
                <a:lnTo>
                  <a:pt x="3559" y="3078"/>
                </a:lnTo>
                <a:lnTo>
                  <a:pt x="3572" y="3039"/>
                </a:lnTo>
                <a:lnTo>
                  <a:pt x="3585" y="3000"/>
                </a:lnTo>
                <a:lnTo>
                  <a:pt x="3596" y="2959"/>
                </a:lnTo>
                <a:lnTo>
                  <a:pt x="3609" y="2917"/>
                </a:lnTo>
                <a:lnTo>
                  <a:pt x="3623" y="2876"/>
                </a:lnTo>
                <a:lnTo>
                  <a:pt x="3636" y="2834"/>
                </a:lnTo>
                <a:lnTo>
                  <a:pt x="3647" y="2792"/>
                </a:lnTo>
                <a:lnTo>
                  <a:pt x="3660" y="2749"/>
                </a:lnTo>
                <a:lnTo>
                  <a:pt x="3673" y="2708"/>
                </a:lnTo>
                <a:lnTo>
                  <a:pt x="3684" y="2666"/>
                </a:lnTo>
                <a:lnTo>
                  <a:pt x="3697" y="2624"/>
                </a:lnTo>
                <a:lnTo>
                  <a:pt x="3708" y="2583"/>
                </a:lnTo>
                <a:lnTo>
                  <a:pt x="3719" y="2541"/>
                </a:lnTo>
                <a:lnTo>
                  <a:pt x="3740" y="2461"/>
                </a:lnTo>
                <a:lnTo>
                  <a:pt x="3749" y="2422"/>
                </a:lnTo>
                <a:lnTo>
                  <a:pt x="3759" y="2383"/>
                </a:lnTo>
                <a:lnTo>
                  <a:pt x="3768" y="2345"/>
                </a:lnTo>
                <a:lnTo>
                  <a:pt x="3776" y="2308"/>
                </a:lnTo>
                <a:lnTo>
                  <a:pt x="3783" y="2271"/>
                </a:lnTo>
                <a:lnTo>
                  <a:pt x="3790" y="2235"/>
                </a:lnTo>
                <a:lnTo>
                  <a:pt x="3797" y="2199"/>
                </a:lnTo>
                <a:lnTo>
                  <a:pt x="3804" y="2164"/>
                </a:lnTo>
                <a:lnTo>
                  <a:pt x="3809" y="2130"/>
                </a:lnTo>
                <a:lnTo>
                  <a:pt x="3815" y="2095"/>
                </a:lnTo>
                <a:lnTo>
                  <a:pt x="3821" y="2061"/>
                </a:lnTo>
                <a:lnTo>
                  <a:pt x="3826" y="2028"/>
                </a:lnTo>
                <a:lnTo>
                  <a:pt x="3830" y="1994"/>
                </a:lnTo>
                <a:lnTo>
                  <a:pt x="3835" y="1960"/>
                </a:lnTo>
                <a:lnTo>
                  <a:pt x="3840" y="1928"/>
                </a:lnTo>
                <a:lnTo>
                  <a:pt x="3844" y="1896"/>
                </a:lnTo>
                <a:lnTo>
                  <a:pt x="3848" y="1862"/>
                </a:lnTo>
                <a:lnTo>
                  <a:pt x="3851" y="1829"/>
                </a:lnTo>
                <a:lnTo>
                  <a:pt x="3858" y="1765"/>
                </a:lnTo>
                <a:lnTo>
                  <a:pt x="3862" y="1733"/>
                </a:lnTo>
                <a:lnTo>
                  <a:pt x="3865" y="1701"/>
                </a:lnTo>
                <a:lnTo>
                  <a:pt x="3867" y="1668"/>
                </a:lnTo>
                <a:lnTo>
                  <a:pt x="3871" y="1636"/>
                </a:lnTo>
                <a:lnTo>
                  <a:pt x="3873" y="1604"/>
                </a:lnTo>
                <a:lnTo>
                  <a:pt x="3877" y="1571"/>
                </a:lnTo>
                <a:lnTo>
                  <a:pt x="3879" y="1539"/>
                </a:lnTo>
                <a:lnTo>
                  <a:pt x="3881" y="1507"/>
                </a:lnTo>
                <a:lnTo>
                  <a:pt x="3884" y="1475"/>
                </a:lnTo>
                <a:lnTo>
                  <a:pt x="3885" y="1444"/>
                </a:lnTo>
                <a:lnTo>
                  <a:pt x="3887" y="1412"/>
                </a:lnTo>
                <a:lnTo>
                  <a:pt x="3888" y="1380"/>
                </a:lnTo>
                <a:lnTo>
                  <a:pt x="3889" y="1349"/>
                </a:lnTo>
                <a:lnTo>
                  <a:pt x="3891" y="1317"/>
                </a:lnTo>
                <a:lnTo>
                  <a:pt x="3892" y="1287"/>
                </a:lnTo>
                <a:lnTo>
                  <a:pt x="3893" y="1256"/>
                </a:lnTo>
                <a:lnTo>
                  <a:pt x="3893" y="1226"/>
                </a:lnTo>
                <a:lnTo>
                  <a:pt x="3893" y="1196"/>
                </a:lnTo>
                <a:lnTo>
                  <a:pt x="3893" y="1135"/>
                </a:lnTo>
                <a:lnTo>
                  <a:pt x="3892" y="1105"/>
                </a:lnTo>
                <a:lnTo>
                  <a:pt x="3892" y="1076"/>
                </a:lnTo>
                <a:lnTo>
                  <a:pt x="3891" y="1047"/>
                </a:lnTo>
                <a:lnTo>
                  <a:pt x="3888" y="1018"/>
                </a:lnTo>
                <a:lnTo>
                  <a:pt x="3887" y="991"/>
                </a:lnTo>
                <a:lnTo>
                  <a:pt x="3885" y="963"/>
                </a:lnTo>
                <a:lnTo>
                  <a:pt x="3882" y="935"/>
                </a:lnTo>
                <a:lnTo>
                  <a:pt x="3879" y="907"/>
                </a:lnTo>
                <a:lnTo>
                  <a:pt x="3875" y="881"/>
                </a:lnTo>
                <a:lnTo>
                  <a:pt x="3872" y="853"/>
                </a:lnTo>
                <a:lnTo>
                  <a:pt x="3867" y="827"/>
                </a:lnTo>
                <a:lnTo>
                  <a:pt x="3863" y="801"/>
                </a:lnTo>
                <a:lnTo>
                  <a:pt x="3858" y="775"/>
                </a:lnTo>
                <a:lnTo>
                  <a:pt x="3852" y="750"/>
                </a:lnTo>
                <a:lnTo>
                  <a:pt x="3845" y="725"/>
                </a:lnTo>
                <a:lnTo>
                  <a:pt x="3838" y="700"/>
                </a:lnTo>
                <a:lnTo>
                  <a:pt x="3831" y="676"/>
                </a:lnTo>
                <a:lnTo>
                  <a:pt x="3823" y="652"/>
                </a:lnTo>
                <a:lnTo>
                  <a:pt x="3806" y="606"/>
                </a:lnTo>
                <a:lnTo>
                  <a:pt x="3796" y="584"/>
                </a:lnTo>
                <a:lnTo>
                  <a:pt x="3786" y="562"/>
                </a:lnTo>
                <a:lnTo>
                  <a:pt x="3775" y="540"/>
                </a:lnTo>
                <a:lnTo>
                  <a:pt x="3763" y="519"/>
                </a:lnTo>
                <a:lnTo>
                  <a:pt x="3752" y="498"/>
                </a:lnTo>
                <a:lnTo>
                  <a:pt x="3739" y="477"/>
                </a:lnTo>
                <a:lnTo>
                  <a:pt x="3725" y="458"/>
                </a:lnTo>
                <a:lnTo>
                  <a:pt x="3711" y="438"/>
                </a:lnTo>
                <a:lnTo>
                  <a:pt x="3697" y="418"/>
                </a:lnTo>
                <a:lnTo>
                  <a:pt x="3682" y="400"/>
                </a:lnTo>
                <a:lnTo>
                  <a:pt x="3667" y="381"/>
                </a:lnTo>
                <a:lnTo>
                  <a:pt x="3651" y="363"/>
                </a:lnTo>
                <a:lnTo>
                  <a:pt x="3635" y="345"/>
                </a:lnTo>
                <a:lnTo>
                  <a:pt x="3618" y="328"/>
                </a:lnTo>
                <a:lnTo>
                  <a:pt x="3601" y="311"/>
                </a:lnTo>
                <a:lnTo>
                  <a:pt x="3584" y="294"/>
                </a:lnTo>
                <a:lnTo>
                  <a:pt x="3565" y="278"/>
                </a:lnTo>
                <a:lnTo>
                  <a:pt x="3547" y="262"/>
                </a:lnTo>
                <a:lnTo>
                  <a:pt x="3510" y="231"/>
                </a:lnTo>
                <a:lnTo>
                  <a:pt x="3490" y="217"/>
                </a:lnTo>
                <a:lnTo>
                  <a:pt x="3470" y="202"/>
                </a:lnTo>
                <a:lnTo>
                  <a:pt x="3449" y="188"/>
                </a:lnTo>
                <a:lnTo>
                  <a:pt x="3429" y="174"/>
                </a:lnTo>
                <a:lnTo>
                  <a:pt x="3408" y="160"/>
                </a:lnTo>
                <a:lnTo>
                  <a:pt x="3387" y="147"/>
                </a:lnTo>
                <a:lnTo>
                  <a:pt x="3366" y="134"/>
                </a:lnTo>
                <a:lnTo>
                  <a:pt x="3344" y="123"/>
                </a:lnTo>
                <a:lnTo>
                  <a:pt x="3322" y="111"/>
                </a:lnTo>
                <a:lnTo>
                  <a:pt x="3300" y="100"/>
                </a:lnTo>
                <a:lnTo>
                  <a:pt x="3277" y="89"/>
                </a:lnTo>
                <a:lnTo>
                  <a:pt x="3255" y="80"/>
                </a:lnTo>
                <a:lnTo>
                  <a:pt x="3232" y="70"/>
                </a:lnTo>
                <a:lnTo>
                  <a:pt x="3209" y="61"/>
                </a:lnTo>
                <a:lnTo>
                  <a:pt x="3185" y="52"/>
                </a:lnTo>
                <a:lnTo>
                  <a:pt x="3161" y="45"/>
                </a:lnTo>
                <a:lnTo>
                  <a:pt x="3138" y="37"/>
                </a:lnTo>
                <a:lnTo>
                  <a:pt x="3114" y="31"/>
                </a:lnTo>
                <a:lnTo>
                  <a:pt x="3066" y="20"/>
                </a:lnTo>
                <a:lnTo>
                  <a:pt x="3042" y="15"/>
                </a:lnTo>
                <a:lnTo>
                  <a:pt x="3016" y="12"/>
                </a:lnTo>
                <a:lnTo>
                  <a:pt x="2992" y="8"/>
                </a:lnTo>
                <a:lnTo>
                  <a:pt x="2968" y="5"/>
                </a:lnTo>
                <a:lnTo>
                  <a:pt x="2942" y="4"/>
                </a:lnTo>
                <a:lnTo>
                  <a:pt x="2917" y="1"/>
                </a:lnTo>
                <a:lnTo>
                  <a:pt x="2892" y="0"/>
                </a:lnTo>
                <a:lnTo>
                  <a:pt x="2867" y="0"/>
                </a:lnTo>
                <a:lnTo>
                  <a:pt x="2840" y="0"/>
                </a:lnTo>
                <a:lnTo>
                  <a:pt x="2815" y="1"/>
                </a:lnTo>
                <a:lnTo>
                  <a:pt x="2788" y="2"/>
                </a:lnTo>
                <a:lnTo>
                  <a:pt x="2763" y="4"/>
                </a:lnTo>
                <a:lnTo>
                  <a:pt x="2736" y="6"/>
                </a:lnTo>
                <a:lnTo>
                  <a:pt x="2710" y="8"/>
                </a:lnTo>
                <a:lnTo>
                  <a:pt x="2682" y="11"/>
                </a:lnTo>
                <a:lnTo>
                  <a:pt x="2655" y="14"/>
                </a:lnTo>
                <a:lnTo>
                  <a:pt x="2627" y="17"/>
                </a:lnTo>
                <a:lnTo>
                  <a:pt x="2600" y="21"/>
                </a:lnTo>
                <a:lnTo>
                  <a:pt x="2543" y="30"/>
                </a:lnTo>
                <a:lnTo>
                  <a:pt x="2514" y="35"/>
                </a:lnTo>
                <a:lnTo>
                  <a:pt x="2485" y="41"/>
                </a:lnTo>
                <a:lnTo>
                  <a:pt x="2456" y="45"/>
                </a:lnTo>
                <a:lnTo>
                  <a:pt x="2427" y="51"/>
                </a:lnTo>
                <a:lnTo>
                  <a:pt x="2397" y="58"/>
                </a:lnTo>
                <a:lnTo>
                  <a:pt x="2368" y="64"/>
                </a:lnTo>
                <a:lnTo>
                  <a:pt x="2338" y="71"/>
                </a:lnTo>
                <a:lnTo>
                  <a:pt x="2308" y="78"/>
                </a:lnTo>
                <a:lnTo>
                  <a:pt x="2279" y="85"/>
                </a:lnTo>
                <a:lnTo>
                  <a:pt x="2249" y="93"/>
                </a:lnTo>
                <a:lnTo>
                  <a:pt x="2219" y="100"/>
                </a:lnTo>
                <a:lnTo>
                  <a:pt x="2190" y="108"/>
                </a:lnTo>
                <a:lnTo>
                  <a:pt x="2160" y="117"/>
                </a:lnTo>
                <a:lnTo>
                  <a:pt x="2131" y="125"/>
                </a:lnTo>
                <a:lnTo>
                  <a:pt x="2102" y="134"/>
                </a:lnTo>
                <a:lnTo>
                  <a:pt x="2073" y="144"/>
                </a:lnTo>
                <a:lnTo>
                  <a:pt x="2045" y="154"/>
                </a:lnTo>
                <a:lnTo>
                  <a:pt x="2016" y="163"/>
                </a:lnTo>
                <a:lnTo>
                  <a:pt x="1962" y="184"/>
                </a:lnTo>
                <a:lnTo>
                  <a:pt x="1934" y="196"/>
                </a:lnTo>
                <a:lnTo>
                  <a:pt x="1907" y="207"/>
                </a:lnTo>
                <a:lnTo>
                  <a:pt x="1882" y="219"/>
                </a:lnTo>
                <a:lnTo>
                  <a:pt x="1856" y="231"/>
                </a:lnTo>
                <a:lnTo>
                  <a:pt x="1831" y="242"/>
                </a:lnTo>
                <a:lnTo>
                  <a:pt x="1805" y="255"/>
                </a:lnTo>
                <a:lnTo>
                  <a:pt x="1780" y="268"/>
                </a:lnTo>
                <a:lnTo>
                  <a:pt x="1755" y="282"/>
                </a:lnTo>
                <a:lnTo>
                  <a:pt x="1731" y="294"/>
                </a:lnTo>
                <a:lnTo>
                  <a:pt x="1708" y="308"/>
                </a:lnTo>
                <a:lnTo>
                  <a:pt x="1684" y="323"/>
                </a:lnTo>
                <a:lnTo>
                  <a:pt x="1661" y="337"/>
                </a:lnTo>
                <a:lnTo>
                  <a:pt x="1636" y="352"/>
                </a:lnTo>
                <a:lnTo>
                  <a:pt x="1613" y="367"/>
                </a:lnTo>
                <a:lnTo>
                  <a:pt x="1591" y="384"/>
                </a:lnTo>
                <a:lnTo>
                  <a:pt x="1568" y="400"/>
                </a:lnTo>
                <a:lnTo>
                  <a:pt x="1545" y="416"/>
                </a:lnTo>
                <a:lnTo>
                  <a:pt x="1523" y="432"/>
                </a:lnTo>
                <a:lnTo>
                  <a:pt x="1478" y="467"/>
                </a:lnTo>
                <a:lnTo>
                  <a:pt x="1454" y="484"/>
                </a:lnTo>
                <a:lnTo>
                  <a:pt x="1432" y="503"/>
                </a:lnTo>
                <a:lnTo>
                  <a:pt x="1410" y="520"/>
                </a:lnTo>
                <a:lnTo>
                  <a:pt x="1388" y="539"/>
                </a:lnTo>
                <a:lnTo>
                  <a:pt x="1366" y="557"/>
                </a:lnTo>
                <a:lnTo>
                  <a:pt x="1344" y="577"/>
                </a:lnTo>
                <a:lnTo>
                  <a:pt x="1322" y="596"/>
                </a:lnTo>
                <a:lnTo>
                  <a:pt x="1302" y="614"/>
                </a:lnTo>
                <a:lnTo>
                  <a:pt x="1281" y="634"/>
                </a:lnTo>
                <a:lnTo>
                  <a:pt x="1260" y="652"/>
                </a:lnTo>
                <a:lnTo>
                  <a:pt x="1239" y="671"/>
                </a:lnTo>
                <a:lnTo>
                  <a:pt x="1219" y="689"/>
                </a:lnTo>
                <a:lnTo>
                  <a:pt x="1200" y="708"/>
                </a:lnTo>
                <a:lnTo>
                  <a:pt x="1181" y="727"/>
                </a:lnTo>
                <a:lnTo>
                  <a:pt x="1163" y="744"/>
                </a:lnTo>
                <a:lnTo>
                  <a:pt x="1144" y="761"/>
                </a:lnTo>
                <a:lnTo>
                  <a:pt x="1127" y="779"/>
                </a:lnTo>
                <a:lnTo>
                  <a:pt x="1109" y="795"/>
                </a:lnTo>
                <a:lnTo>
                  <a:pt x="1077" y="827"/>
                </a:lnTo>
                <a:lnTo>
                  <a:pt x="1062" y="842"/>
                </a:lnTo>
                <a:lnTo>
                  <a:pt x="1047" y="856"/>
                </a:lnTo>
                <a:lnTo>
                  <a:pt x="1033" y="871"/>
                </a:lnTo>
                <a:lnTo>
                  <a:pt x="1020" y="885"/>
                </a:lnTo>
                <a:lnTo>
                  <a:pt x="1006" y="898"/>
                </a:lnTo>
                <a:lnTo>
                  <a:pt x="995" y="912"/>
                </a:lnTo>
                <a:lnTo>
                  <a:pt x="982" y="925"/>
                </a:lnTo>
                <a:lnTo>
                  <a:pt x="970" y="937"/>
                </a:lnTo>
                <a:lnTo>
                  <a:pt x="959" y="950"/>
                </a:lnTo>
                <a:lnTo>
                  <a:pt x="947" y="964"/>
                </a:lnTo>
                <a:lnTo>
                  <a:pt x="936" y="977"/>
                </a:lnTo>
                <a:lnTo>
                  <a:pt x="925" y="990"/>
                </a:lnTo>
                <a:lnTo>
                  <a:pt x="914" y="1003"/>
                </a:lnTo>
                <a:lnTo>
                  <a:pt x="903" y="1017"/>
                </a:lnTo>
                <a:lnTo>
                  <a:pt x="892" y="1031"/>
                </a:lnTo>
                <a:lnTo>
                  <a:pt x="881" y="1046"/>
                </a:lnTo>
                <a:lnTo>
                  <a:pt x="870" y="1061"/>
                </a:lnTo>
                <a:lnTo>
                  <a:pt x="858" y="1078"/>
                </a:lnTo>
                <a:lnTo>
                  <a:pt x="836" y="1111"/>
                </a:lnTo>
                <a:lnTo>
                  <a:pt x="823" y="1130"/>
                </a:lnTo>
                <a:lnTo>
                  <a:pt x="812" y="1148"/>
                </a:lnTo>
                <a:lnTo>
                  <a:pt x="799" y="1168"/>
                </a:lnTo>
                <a:lnTo>
                  <a:pt x="786" y="1188"/>
                </a:lnTo>
                <a:lnTo>
                  <a:pt x="774" y="1208"/>
                </a:lnTo>
                <a:lnTo>
                  <a:pt x="761" y="1230"/>
                </a:lnTo>
                <a:lnTo>
                  <a:pt x="748" y="1253"/>
                </a:lnTo>
                <a:lnTo>
                  <a:pt x="734" y="1275"/>
                </a:lnTo>
                <a:lnTo>
                  <a:pt x="722" y="1298"/>
                </a:lnTo>
                <a:lnTo>
                  <a:pt x="708" y="1322"/>
                </a:lnTo>
                <a:lnTo>
                  <a:pt x="695" y="1346"/>
                </a:lnTo>
                <a:lnTo>
                  <a:pt x="681" y="1371"/>
                </a:lnTo>
                <a:lnTo>
                  <a:pt x="667" y="1396"/>
                </a:lnTo>
                <a:lnTo>
                  <a:pt x="653" y="1422"/>
                </a:lnTo>
                <a:lnTo>
                  <a:pt x="641" y="1447"/>
                </a:lnTo>
                <a:lnTo>
                  <a:pt x="627" y="1473"/>
                </a:lnTo>
                <a:lnTo>
                  <a:pt x="613" y="1499"/>
                </a:lnTo>
                <a:lnTo>
                  <a:pt x="599" y="1526"/>
                </a:lnTo>
                <a:lnTo>
                  <a:pt x="572" y="1579"/>
                </a:lnTo>
                <a:lnTo>
                  <a:pt x="559" y="1607"/>
                </a:lnTo>
                <a:lnTo>
                  <a:pt x="547" y="1634"/>
                </a:lnTo>
                <a:lnTo>
                  <a:pt x="533" y="1661"/>
                </a:lnTo>
                <a:lnTo>
                  <a:pt x="520" y="1689"/>
                </a:lnTo>
                <a:lnTo>
                  <a:pt x="507" y="1716"/>
                </a:lnTo>
                <a:lnTo>
                  <a:pt x="496" y="1744"/>
                </a:lnTo>
                <a:lnTo>
                  <a:pt x="483" y="1772"/>
                </a:lnTo>
                <a:lnTo>
                  <a:pt x="470" y="1799"/>
                </a:lnTo>
                <a:lnTo>
                  <a:pt x="459" y="1827"/>
                </a:lnTo>
                <a:lnTo>
                  <a:pt x="446" y="1855"/>
                </a:lnTo>
                <a:lnTo>
                  <a:pt x="434" y="1884"/>
                </a:lnTo>
                <a:lnTo>
                  <a:pt x="423" y="1912"/>
                </a:lnTo>
                <a:lnTo>
                  <a:pt x="411" y="1940"/>
                </a:lnTo>
                <a:lnTo>
                  <a:pt x="400" y="1969"/>
                </a:lnTo>
                <a:lnTo>
                  <a:pt x="388" y="1996"/>
                </a:lnTo>
                <a:lnTo>
                  <a:pt x="378" y="2025"/>
                </a:lnTo>
                <a:lnTo>
                  <a:pt x="366" y="2053"/>
                </a:lnTo>
                <a:lnTo>
                  <a:pt x="356" y="2082"/>
                </a:lnTo>
                <a:lnTo>
                  <a:pt x="334" y="2139"/>
                </a:lnTo>
                <a:lnTo>
                  <a:pt x="323" y="2167"/>
                </a:lnTo>
                <a:lnTo>
                  <a:pt x="313" y="2196"/>
                </a:lnTo>
                <a:lnTo>
                  <a:pt x="304" y="2225"/>
                </a:lnTo>
                <a:lnTo>
                  <a:pt x="293" y="2252"/>
                </a:lnTo>
                <a:lnTo>
                  <a:pt x="283" y="2280"/>
                </a:lnTo>
                <a:lnTo>
                  <a:pt x="273" y="2309"/>
                </a:lnTo>
                <a:lnTo>
                  <a:pt x="264" y="2337"/>
                </a:lnTo>
                <a:lnTo>
                  <a:pt x="255" y="2365"/>
                </a:lnTo>
                <a:lnTo>
                  <a:pt x="246" y="2391"/>
                </a:lnTo>
                <a:lnTo>
                  <a:pt x="236" y="2419"/>
                </a:lnTo>
                <a:lnTo>
                  <a:pt x="228" y="2446"/>
                </a:lnTo>
                <a:lnTo>
                  <a:pt x="219" y="2472"/>
                </a:lnTo>
                <a:lnTo>
                  <a:pt x="211" y="2498"/>
                </a:lnTo>
                <a:lnTo>
                  <a:pt x="203" y="2525"/>
                </a:lnTo>
                <a:lnTo>
                  <a:pt x="195" y="2549"/>
                </a:lnTo>
                <a:lnTo>
                  <a:pt x="188" y="2574"/>
                </a:lnTo>
                <a:lnTo>
                  <a:pt x="180" y="2599"/>
                </a:lnTo>
                <a:lnTo>
                  <a:pt x="173" y="2622"/>
                </a:lnTo>
                <a:lnTo>
                  <a:pt x="159" y="2668"/>
                </a:lnTo>
                <a:lnTo>
                  <a:pt x="152" y="2690"/>
                </a:lnTo>
                <a:lnTo>
                  <a:pt x="146" y="2712"/>
                </a:lnTo>
                <a:lnTo>
                  <a:pt x="139" y="2733"/>
                </a:lnTo>
                <a:lnTo>
                  <a:pt x="133" y="2754"/>
                </a:lnTo>
                <a:lnTo>
                  <a:pt x="128" y="2774"/>
                </a:lnTo>
                <a:lnTo>
                  <a:pt x="122" y="2793"/>
                </a:lnTo>
                <a:lnTo>
                  <a:pt x="116" y="2813"/>
                </a:lnTo>
                <a:lnTo>
                  <a:pt x="111" y="2832"/>
                </a:lnTo>
                <a:lnTo>
                  <a:pt x="107" y="2851"/>
                </a:lnTo>
                <a:lnTo>
                  <a:pt x="101" y="2870"/>
                </a:lnTo>
                <a:lnTo>
                  <a:pt x="96" y="2888"/>
                </a:lnTo>
                <a:lnTo>
                  <a:pt x="92" y="2907"/>
                </a:lnTo>
                <a:lnTo>
                  <a:pt x="87" y="2926"/>
                </a:lnTo>
                <a:lnTo>
                  <a:pt x="84" y="2944"/>
                </a:lnTo>
                <a:lnTo>
                  <a:pt x="79" y="2963"/>
                </a:lnTo>
                <a:lnTo>
                  <a:pt x="75" y="2981"/>
                </a:lnTo>
                <a:lnTo>
                  <a:pt x="71" y="3000"/>
                </a:lnTo>
                <a:lnTo>
                  <a:pt x="67" y="3018"/>
                </a:lnTo>
                <a:lnTo>
                  <a:pt x="59" y="3058"/>
                </a:lnTo>
                <a:lnTo>
                  <a:pt x="56" y="3077"/>
                </a:lnTo>
                <a:lnTo>
                  <a:pt x="52" y="3098"/>
                </a:lnTo>
                <a:lnTo>
                  <a:pt x="49" y="3119"/>
                </a:lnTo>
                <a:lnTo>
                  <a:pt x="47" y="3139"/>
                </a:lnTo>
                <a:lnTo>
                  <a:pt x="43" y="3161"/>
                </a:lnTo>
                <a:lnTo>
                  <a:pt x="40" y="3182"/>
                </a:lnTo>
                <a:lnTo>
                  <a:pt x="37" y="3202"/>
                </a:lnTo>
                <a:lnTo>
                  <a:pt x="34" y="3223"/>
                </a:lnTo>
                <a:lnTo>
                  <a:pt x="31" y="3245"/>
                </a:lnTo>
                <a:lnTo>
                  <a:pt x="29" y="3266"/>
                </a:lnTo>
                <a:lnTo>
                  <a:pt x="26" y="3287"/>
                </a:lnTo>
                <a:lnTo>
                  <a:pt x="23" y="3308"/>
                </a:lnTo>
                <a:lnTo>
                  <a:pt x="21" y="3329"/>
                </a:lnTo>
                <a:lnTo>
                  <a:pt x="19" y="3350"/>
                </a:lnTo>
                <a:lnTo>
                  <a:pt x="18" y="3369"/>
                </a:lnTo>
                <a:lnTo>
                  <a:pt x="15" y="3390"/>
                </a:lnTo>
                <a:lnTo>
                  <a:pt x="13" y="3410"/>
                </a:lnTo>
                <a:lnTo>
                  <a:pt x="12" y="3428"/>
                </a:lnTo>
                <a:lnTo>
                  <a:pt x="8" y="3465"/>
                </a:lnTo>
                <a:lnTo>
                  <a:pt x="7" y="3483"/>
                </a:lnTo>
                <a:lnTo>
                  <a:pt x="6" y="3500"/>
                </a:lnTo>
                <a:lnTo>
                  <a:pt x="5" y="3518"/>
                </a:lnTo>
                <a:lnTo>
                  <a:pt x="5" y="3534"/>
                </a:lnTo>
                <a:lnTo>
                  <a:pt x="4" y="3549"/>
                </a:lnTo>
                <a:lnTo>
                  <a:pt x="3" y="3565"/>
                </a:lnTo>
                <a:lnTo>
                  <a:pt x="3" y="3580"/>
                </a:lnTo>
                <a:lnTo>
                  <a:pt x="1" y="3594"/>
                </a:lnTo>
                <a:lnTo>
                  <a:pt x="1" y="3609"/>
                </a:lnTo>
                <a:lnTo>
                  <a:pt x="1" y="3623"/>
                </a:lnTo>
                <a:lnTo>
                  <a:pt x="0" y="3637"/>
                </a:lnTo>
                <a:lnTo>
                  <a:pt x="0" y="3651"/>
                </a:lnTo>
                <a:lnTo>
                  <a:pt x="0" y="3664"/>
                </a:lnTo>
                <a:lnTo>
                  <a:pt x="0" y="3676"/>
                </a:lnTo>
                <a:lnTo>
                  <a:pt x="0" y="3690"/>
                </a:lnTo>
                <a:lnTo>
                  <a:pt x="0" y="3703"/>
                </a:lnTo>
                <a:lnTo>
                  <a:pt x="0" y="3716"/>
                </a:lnTo>
                <a:lnTo>
                  <a:pt x="0" y="3728"/>
                </a:lnTo>
                <a:lnTo>
                  <a:pt x="0" y="37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26" name="Freeform 140"/>
          <p:cNvSpPr>
            <a:spLocks noChangeAspect="1"/>
          </p:cNvSpPr>
          <p:nvPr/>
        </p:nvSpPr>
        <p:spPr bwMode="auto">
          <a:xfrm>
            <a:off x="5895975" y="1344613"/>
            <a:ext cx="1441450" cy="1573212"/>
          </a:xfrm>
          <a:custGeom>
            <a:avLst/>
            <a:gdLst>
              <a:gd name="T0" fmla="*/ 83 w 2895"/>
              <a:gd name="T1" fmla="*/ 3268 h 3411"/>
              <a:gd name="T2" fmla="*/ 56 w 2895"/>
              <a:gd name="T3" fmla="*/ 3171 h 3411"/>
              <a:gd name="T4" fmla="*/ 31 w 2895"/>
              <a:gd name="T5" fmla="*/ 3070 h 3411"/>
              <a:gd name="T6" fmla="*/ 11 w 2895"/>
              <a:gd name="T7" fmla="*/ 2942 h 3411"/>
              <a:gd name="T8" fmla="*/ 1 w 2895"/>
              <a:gd name="T9" fmla="*/ 2820 h 3411"/>
              <a:gd name="T10" fmla="*/ 4 w 2895"/>
              <a:gd name="T11" fmla="*/ 2687 h 3411"/>
              <a:gd name="T12" fmla="*/ 26 w 2895"/>
              <a:gd name="T13" fmla="*/ 2513 h 3411"/>
              <a:gd name="T14" fmla="*/ 61 w 2895"/>
              <a:gd name="T15" fmla="*/ 2348 h 3411"/>
              <a:gd name="T16" fmla="*/ 111 w 2895"/>
              <a:gd name="T17" fmla="*/ 2170 h 3411"/>
              <a:gd name="T18" fmla="*/ 184 w 2895"/>
              <a:gd name="T19" fmla="*/ 1944 h 3411"/>
              <a:gd name="T20" fmla="*/ 256 w 2895"/>
              <a:gd name="T21" fmla="*/ 1739 h 3411"/>
              <a:gd name="T22" fmla="*/ 336 w 2895"/>
              <a:gd name="T23" fmla="*/ 1535 h 3411"/>
              <a:gd name="T24" fmla="*/ 438 w 2895"/>
              <a:gd name="T25" fmla="*/ 1309 h 3411"/>
              <a:gd name="T26" fmla="*/ 529 w 2895"/>
              <a:gd name="T27" fmla="*/ 1133 h 3411"/>
              <a:gd name="T28" fmla="*/ 624 w 2895"/>
              <a:gd name="T29" fmla="*/ 973 h 3411"/>
              <a:gd name="T30" fmla="*/ 739 w 2895"/>
              <a:gd name="T31" fmla="*/ 803 h 3411"/>
              <a:gd name="T32" fmla="*/ 838 w 2895"/>
              <a:gd name="T33" fmla="*/ 670 h 3411"/>
              <a:gd name="T34" fmla="*/ 940 w 2895"/>
              <a:gd name="T35" fmla="*/ 547 h 3411"/>
              <a:gd name="T36" fmla="*/ 1048 w 2895"/>
              <a:gd name="T37" fmla="*/ 437 h 3411"/>
              <a:gd name="T38" fmla="*/ 1181 w 2895"/>
              <a:gd name="T39" fmla="*/ 324 h 3411"/>
              <a:gd name="T40" fmla="*/ 1300 w 2895"/>
              <a:gd name="T41" fmla="*/ 241 h 3411"/>
              <a:gd name="T42" fmla="*/ 1416 w 2895"/>
              <a:gd name="T43" fmla="*/ 173 h 3411"/>
              <a:gd name="T44" fmla="*/ 1541 w 2895"/>
              <a:gd name="T45" fmla="*/ 109 h 3411"/>
              <a:gd name="T46" fmla="*/ 1638 w 2895"/>
              <a:gd name="T47" fmla="*/ 68 h 3411"/>
              <a:gd name="T48" fmla="*/ 1732 w 2895"/>
              <a:gd name="T49" fmla="*/ 39 h 3411"/>
              <a:gd name="T50" fmla="*/ 1842 w 2895"/>
              <a:gd name="T51" fmla="*/ 16 h 3411"/>
              <a:gd name="T52" fmla="*/ 1938 w 2895"/>
              <a:gd name="T53" fmla="*/ 5 h 3411"/>
              <a:gd name="T54" fmla="*/ 2034 w 2895"/>
              <a:gd name="T55" fmla="*/ 0 h 3411"/>
              <a:gd name="T56" fmla="*/ 2141 w 2895"/>
              <a:gd name="T57" fmla="*/ 2 h 3411"/>
              <a:gd name="T58" fmla="*/ 2228 w 2895"/>
              <a:gd name="T59" fmla="*/ 9 h 3411"/>
              <a:gd name="T60" fmla="*/ 2312 w 2895"/>
              <a:gd name="T61" fmla="*/ 23 h 3411"/>
              <a:gd name="T62" fmla="*/ 2411 w 2895"/>
              <a:gd name="T63" fmla="*/ 50 h 3411"/>
              <a:gd name="T64" fmla="*/ 2495 w 2895"/>
              <a:gd name="T65" fmla="*/ 83 h 3411"/>
              <a:gd name="T66" fmla="*/ 2579 w 2895"/>
              <a:gd name="T67" fmla="*/ 127 h 3411"/>
              <a:gd name="T68" fmla="*/ 2668 w 2895"/>
              <a:gd name="T69" fmla="*/ 190 h 3411"/>
              <a:gd name="T70" fmla="*/ 2731 w 2895"/>
              <a:gd name="T71" fmla="*/ 254 h 3411"/>
              <a:gd name="T72" fmla="*/ 2785 w 2895"/>
              <a:gd name="T73" fmla="*/ 328 h 3411"/>
              <a:gd name="T74" fmla="*/ 2826 w 2895"/>
              <a:gd name="T75" fmla="*/ 410 h 3411"/>
              <a:gd name="T76" fmla="*/ 2861 w 2895"/>
              <a:gd name="T77" fmla="*/ 518 h 3411"/>
              <a:gd name="T78" fmla="*/ 2880 w 2895"/>
              <a:gd name="T79" fmla="*/ 616 h 3411"/>
              <a:gd name="T80" fmla="*/ 2891 w 2895"/>
              <a:gd name="T81" fmla="*/ 717 h 3411"/>
              <a:gd name="T82" fmla="*/ 2895 w 2895"/>
              <a:gd name="T83" fmla="*/ 832 h 3411"/>
              <a:gd name="T84" fmla="*/ 2892 w 2895"/>
              <a:gd name="T85" fmla="*/ 931 h 3411"/>
              <a:gd name="T86" fmla="*/ 2885 w 2895"/>
              <a:gd name="T87" fmla="*/ 1037 h 3411"/>
              <a:gd name="T88" fmla="*/ 2872 w 2895"/>
              <a:gd name="T89" fmla="*/ 1181 h 3411"/>
              <a:gd name="T90" fmla="*/ 2854 w 2895"/>
              <a:gd name="T91" fmla="*/ 1323 h 3411"/>
              <a:gd name="T92" fmla="*/ 2826 w 2895"/>
              <a:gd name="T93" fmla="*/ 1481 h 3411"/>
              <a:gd name="T94" fmla="*/ 2777 w 2895"/>
              <a:gd name="T95" fmla="*/ 1680 h 3411"/>
              <a:gd name="T96" fmla="*/ 2719 w 2895"/>
              <a:gd name="T97" fmla="*/ 1863 h 3411"/>
              <a:gd name="T98" fmla="*/ 2650 w 2895"/>
              <a:gd name="T99" fmla="*/ 2054 h 3411"/>
              <a:gd name="T100" fmla="*/ 2561 w 2895"/>
              <a:gd name="T101" fmla="*/ 2287 h 3411"/>
              <a:gd name="T102" fmla="*/ 2481 w 2895"/>
              <a:gd name="T103" fmla="*/ 2491 h 3411"/>
              <a:gd name="T104" fmla="*/ 2403 w 2895"/>
              <a:gd name="T105" fmla="*/ 2691 h 3411"/>
              <a:gd name="T106" fmla="*/ 2313 w 2895"/>
              <a:gd name="T107" fmla="*/ 2909 h 3411"/>
              <a:gd name="T108" fmla="*/ 2244 w 2895"/>
              <a:gd name="T109" fmla="*/ 3075 h 3411"/>
              <a:gd name="T110" fmla="*/ 2178 w 2895"/>
              <a:gd name="T111" fmla="*/ 3224 h 3411"/>
              <a:gd name="T112" fmla="*/ 2115 w 2895"/>
              <a:gd name="T113" fmla="*/ 3364 h 34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895"/>
              <a:gd name="T172" fmla="*/ 0 h 3411"/>
              <a:gd name="T173" fmla="*/ 2895 w 2895"/>
              <a:gd name="T174" fmla="*/ 3411 h 341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895" h="3411">
                <a:moveTo>
                  <a:pt x="108" y="3347"/>
                </a:moveTo>
                <a:lnTo>
                  <a:pt x="103" y="3332"/>
                </a:lnTo>
                <a:lnTo>
                  <a:pt x="99" y="3316"/>
                </a:lnTo>
                <a:lnTo>
                  <a:pt x="93" y="3300"/>
                </a:lnTo>
                <a:lnTo>
                  <a:pt x="88" y="3285"/>
                </a:lnTo>
                <a:lnTo>
                  <a:pt x="83" y="3268"/>
                </a:lnTo>
                <a:lnTo>
                  <a:pt x="79" y="3252"/>
                </a:lnTo>
                <a:lnTo>
                  <a:pt x="74" y="3237"/>
                </a:lnTo>
                <a:lnTo>
                  <a:pt x="70" y="3221"/>
                </a:lnTo>
                <a:lnTo>
                  <a:pt x="65" y="3205"/>
                </a:lnTo>
                <a:lnTo>
                  <a:pt x="60" y="3188"/>
                </a:lnTo>
                <a:lnTo>
                  <a:pt x="56" y="3171"/>
                </a:lnTo>
                <a:lnTo>
                  <a:pt x="51" y="3155"/>
                </a:lnTo>
                <a:lnTo>
                  <a:pt x="46" y="3139"/>
                </a:lnTo>
                <a:lnTo>
                  <a:pt x="43" y="3121"/>
                </a:lnTo>
                <a:lnTo>
                  <a:pt x="38" y="3104"/>
                </a:lnTo>
                <a:lnTo>
                  <a:pt x="35" y="3088"/>
                </a:lnTo>
                <a:lnTo>
                  <a:pt x="31" y="3070"/>
                </a:lnTo>
                <a:lnTo>
                  <a:pt x="28" y="3052"/>
                </a:lnTo>
                <a:lnTo>
                  <a:pt x="21" y="3016"/>
                </a:lnTo>
                <a:lnTo>
                  <a:pt x="17" y="2997"/>
                </a:lnTo>
                <a:lnTo>
                  <a:pt x="15" y="2979"/>
                </a:lnTo>
                <a:lnTo>
                  <a:pt x="13" y="2960"/>
                </a:lnTo>
                <a:lnTo>
                  <a:pt x="11" y="2942"/>
                </a:lnTo>
                <a:lnTo>
                  <a:pt x="8" y="2922"/>
                </a:lnTo>
                <a:lnTo>
                  <a:pt x="6" y="2902"/>
                </a:lnTo>
                <a:lnTo>
                  <a:pt x="5" y="2882"/>
                </a:lnTo>
                <a:lnTo>
                  <a:pt x="2" y="2862"/>
                </a:lnTo>
                <a:lnTo>
                  <a:pt x="1" y="2841"/>
                </a:lnTo>
                <a:lnTo>
                  <a:pt x="1" y="2820"/>
                </a:lnTo>
                <a:lnTo>
                  <a:pt x="0" y="2799"/>
                </a:lnTo>
                <a:lnTo>
                  <a:pt x="0" y="2777"/>
                </a:lnTo>
                <a:lnTo>
                  <a:pt x="0" y="2755"/>
                </a:lnTo>
                <a:lnTo>
                  <a:pt x="1" y="2733"/>
                </a:lnTo>
                <a:lnTo>
                  <a:pt x="2" y="2710"/>
                </a:lnTo>
                <a:lnTo>
                  <a:pt x="4" y="2687"/>
                </a:lnTo>
                <a:lnTo>
                  <a:pt x="6" y="2664"/>
                </a:lnTo>
                <a:lnTo>
                  <a:pt x="8" y="2639"/>
                </a:lnTo>
                <a:lnTo>
                  <a:pt x="14" y="2591"/>
                </a:lnTo>
                <a:lnTo>
                  <a:pt x="17" y="2565"/>
                </a:lnTo>
                <a:lnTo>
                  <a:pt x="21" y="2540"/>
                </a:lnTo>
                <a:lnTo>
                  <a:pt x="26" y="2513"/>
                </a:lnTo>
                <a:lnTo>
                  <a:pt x="30" y="2487"/>
                </a:lnTo>
                <a:lnTo>
                  <a:pt x="36" y="2460"/>
                </a:lnTo>
                <a:lnTo>
                  <a:pt x="42" y="2433"/>
                </a:lnTo>
                <a:lnTo>
                  <a:pt x="48" y="2405"/>
                </a:lnTo>
                <a:lnTo>
                  <a:pt x="55" y="2377"/>
                </a:lnTo>
                <a:lnTo>
                  <a:pt x="61" y="2348"/>
                </a:lnTo>
                <a:lnTo>
                  <a:pt x="70" y="2319"/>
                </a:lnTo>
                <a:lnTo>
                  <a:pt x="77" y="2290"/>
                </a:lnTo>
                <a:lnTo>
                  <a:pt x="85" y="2260"/>
                </a:lnTo>
                <a:lnTo>
                  <a:pt x="94" y="2230"/>
                </a:lnTo>
                <a:lnTo>
                  <a:pt x="102" y="2200"/>
                </a:lnTo>
                <a:lnTo>
                  <a:pt x="111" y="2170"/>
                </a:lnTo>
                <a:lnTo>
                  <a:pt x="121" y="2139"/>
                </a:lnTo>
                <a:lnTo>
                  <a:pt x="131" y="2106"/>
                </a:lnTo>
                <a:lnTo>
                  <a:pt x="141" y="2075"/>
                </a:lnTo>
                <a:lnTo>
                  <a:pt x="162" y="2010"/>
                </a:lnTo>
                <a:lnTo>
                  <a:pt x="173" y="1976"/>
                </a:lnTo>
                <a:lnTo>
                  <a:pt x="184" y="1944"/>
                </a:lnTo>
                <a:lnTo>
                  <a:pt x="196" y="1910"/>
                </a:lnTo>
                <a:lnTo>
                  <a:pt x="207" y="1876"/>
                </a:lnTo>
                <a:lnTo>
                  <a:pt x="219" y="1842"/>
                </a:lnTo>
                <a:lnTo>
                  <a:pt x="232" y="1808"/>
                </a:lnTo>
                <a:lnTo>
                  <a:pt x="243" y="1774"/>
                </a:lnTo>
                <a:lnTo>
                  <a:pt x="256" y="1739"/>
                </a:lnTo>
                <a:lnTo>
                  <a:pt x="269" y="1705"/>
                </a:lnTo>
                <a:lnTo>
                  <a:pt x="283" y="1671"/>
                </a:lnTo>
                <a:lnTo>
                  <a:pt x="295" y="1637"/>
                </a:lnTo>
                <a:lnTo>
                  <a:pt x="309" y="1602"/>
                </a:lnTo>
                <a:lnTo>
                  <a:pt x="322" y="1569"/>
                </a:lnTo>
                <a:lnTo>
                  <a:pt x="336" y="1535"/>
                </a:lnTo>
                <a:lnTo>
                  <a:pt x="350" y="1501"/>
                </a:lnTo>
                <a:lnTo>
                  <a:pt x="365" y="1468"/>
                </a:lnTo>
                <a:lnTo>
                  <a:pt x="379" y="1435"/>
                </a:lnTo>
                <a:lnTo>
                  <a:pt x="393" y="1403"/>
                </a:lnTo>
                <a:lnTo>
                  <a:pt x="423" y="1339"/>
                </a:lnTo>
                <a:lnTo>
                  <a:pt x="438" y="1309"/>
                </a:lnTo>
                <a:lnTo>
                  <a:pt x="453" y="1278"/>
                </a:lnTo>
                <a:lnTo>
                  <a:pt x="468" y="1248"/>
                </a:lnTo>
                <a:lnTo>
                  <a:pt x="483" y="1219"/>
                </a:lnTo>
                <a:lnTo>
                  <a:pt x="498" y="1190"/>
                </a:lnTo>
                <a:lnTo>
                  <a:pt x="514" y="1161"/>
                </a:lnTo>
                <a:lnTo>
                  <a:pt x="529" y="1133"/>
                </a:lnTo>
                <a:lnTo>
                  <a:pt x="545" y="1105"/>
                </a:lnTo>
                <a:lnTo>
                  <a:pt x="561" y="1077"/>
                </a:lnTo>
                <a:lnTo>
                  <a:pt x="577" y="1051"/>
                </a:lnTo>
                <a:lnTo>
                  <a:pt x="593" y="1024"/>
                </a:lnTo>
                <a:lnTo>
                  <a:pt x="609" y="999"/>
                </a:lnTo>
                <a:lnTo>
                  <a:pt x="624" y="973"/>
                </a:lnTo>
                <a:lnTo>
                  <a:pt x="640" y="948"/>
                </a:lnTo>
                <a:lnTo>
                  <a:pt x="657" y="922"/>
                </a:lnTo>
                <a:lnTo>
                  <a:pt x="673" y="898"/>
                </a:lnTo>
                <a:lnTo>
                  <a:pt x="690" y="874"/>
                </a:lnTo>
                <a:lnTo>
                  <a:pt x="706" y="850"/>
                </a:lnTo>
                <a:lnTo>
                  <a:pt x="739" y="803"/>
                </a:lnTo>
                <a:lnTo>
                  <a:pt x="755" y="780"/>
                </a:lnTo>
                <a:lnTo>
                  <a:pt x="771" y="758"/>
                </a:lnTo>
                <a:lnTo>
                  <a:pt x="789" y="734"/>
                </a:lnTo>
                <a:lnTo>
                  <a:pt x="805" y="712"/>
                </a:lnTo>
                <a:lnTo>
                  <a:pt x="821" y="690"/>
                </a:lnTo>
                <a:lnTo>
                  <a:pt x="838" y="670"/>
                </a:lnTo>
                <a:lnTo>
                  <a:pt x="855" y="648"/>
                </a:lnTo>
                <a:lnTo>
                  <a:pt x="872" y="627"/>
                </a:lnTo>
                <a:lnTo>
                  <a:pt x="888" y="607"/>
                </a:lnTo>
                <a:lnTo>
                  <a:pt x="906" y="586"/>
                </a:lnTo>
                <a:lnTo>
                  <a:pt x="923" y="566"/>
                </a:lnTo>
                <a:lnTo>
                  <a:pt x="940" y="547"/>
                </a:lnTo>
                <a:lnTo>
                  <a:pt x="958" y="527"/>
                </a:lnTo>
                <a:lnTo>
                  <a:pt x="975" y="509"/>
                </a:lnTo>
                <a:lnTo>
                  <a:pt x="994" y="490"/>
                </a:lnTo>
                <a:lnTo>
                  <a:pt x="1011" y="471"/>
                </a:lnTo>
                <a:lnTo>
                  <a:pt x="1029" y="454"/>
                </a:lnTo>
                <a:lnTo>
                  <a:pt x="1048" y="437"/>
                </a:lnTo>
                <a:lnTo>
                  <a:pt x="1085" y="402"/>
                </a:lnTo>
                <a:lnTo>
                  <a:pt x="1104" y="386"/>
                </a:lnTo>
                <a:lnTo>
                  <a:pt x="1123" y="370"/>
                </a:lnTo>
                <a:lnTo>
                  <a:pt x="1143" y="354"/>
                </a:lnTo>
                <a:lnTo>
                  <a:pt x="1161" y="339"/>
                </a:lnTo>
                <a:lnTo>
                  <a:pt x="1181" y="324"/>
                </a:lnTo>
                <a:lnTo>
                  <a:pt x="1201" y="309"/>
                </a:lnTo>
                <a:lnTo>
                  <a:pt x="1220" y="295"/>
                </a:lnTo>
                <a:lnTo>
                  <a:pt x="1241" y="281"/>
                </a:lnTo>
                <a:lnTo>
                  <a:pt x="1261" y="268"/>
                </a:lnTo>
                <a:lnTo>
                  <a:pt x="1281" y="255"/>
                </a:lnTo>
                <a:lnTo>
                  <a:pt x="1300" y="241"/>
                </a:lnTo>
                <a:lnTo>
                  <a:pt x="1320" y="229"/>
                </a:lnTo>
                <a:lnTo>
                  <a:pt x="1340" y="217"/>
                </a:lnTo>
                <a:lnTo>
                  <a:pt x="1359" y="205"/>
                </a:lnTo>
                <a:lnTo>
                  <a:pt x="1378" y="193"/>
                </a:lnTo>
                <a:lnTo>
                  <a:pt x="1398" y="183"/>
                </a:lnTo>
                <a:lnTo>
                  <a:pt x="1416" y="173"/>
                </a:lnTo>
                <a:lnTo>
                  <a:pt x="1435" y="162"/>
                </a:lnTo>
                <a:lnTo>
                  <a:pt x="1472" y="144"/>
                </a:lnTo>
                <a:lnTo>
                  <a:pt x="1489" y="134"/>
                </a:lnTo>
                <a:lnTo>
                  <a:pt x="1506" y="125"/>
                </a:lnTo>
                <a:lnTo>
                  <a:pt x="1524" y="117"/>
                </a:lnTo>
                <a:lnTo>
                  <a:pt x="1541" y="109"/>
                </a:lnTo>
                <a:lnTo>
                  <a:pt x="1557" y="102"/>
                </a:lnTo>
                <a:lnTo>
                  <a:pt x="1575" y="95"/>
                </a:lnTo>
                <a:lnTo>
                  <a:pt x="1591" y="88"/>
                </a:lnTo>
                <a:lnTo>
                  <a:pt x="1607" y="81"/>
                </a:lnTo>
                <a:lnTo>
                  <a:pt x="1623" y="74"/>
                </a:lnTo>
                <a:lnTo>
                  <a:pt x="1638" y="68"/>
                </a:lnTo>
                <a:lnTo>
                  <a:pt x="1655" y="62"/>
                </a:lnTo>
                <a:lnTo>
                  <a:pt x="1671" y="58"/>
                </a:lnTo>
                <a:lnTo>
                  <a:pt x="1686" y="52"/>
                </a:lnTo>
                <a:lnTo>
                  <a:pt x="1702" y="47"/>
                </a:lnTo>
                <a:lnTo>
                  <a:pt x="1717" y="43"/>
                </a:lnTo>
                <a:lnTo>
                  <a:pt x="1732" y="39"/>
                </a:lnTo>
                <a:lnTo>
                  <a:pt x="1748" y="35"/>
                </a:lnTo>
                <a:lnTo>
                  <a:pt x="1764" y="31"/>
                </a:lnTo>
                <a:lnTo>
                  <a:pt x="1795" y="24"/>
                </a:lnTo>
                <a:lnTo>
                  <a:pt x="1811" y="22"/>
                </a:lnTo>
                <a:lnTo>
                  <a:pt x="1827" y="18"/>
                </a:lnTo>
                <a:lnTo>
                  <a:pt x="1842" y="16"/>
                </a:lnTo>
                <a:lnTo>
                  <a:pt x="1858" y="14"/>
                </a:lnTo>
                <a:lnTo>
                  <a:pt x="1875" y="12"/>
                </a:lnTo>
                <a:lnTo>
                  <a:pt x="1891" y="9"/>
                </a:lnTo>
                <a:lnTo>
                  <a:pt x="1907" y="8"/>
                </a:lnTo>
                <a:lnTo>
                  <a:pt x="1923" y="6"/>
                </a:lnTo>
                <a:lnTo>
                  <a:pt x="1938" y="5"/>
                </a:lnTo>
                <a:lnTo>
                  <a:pt x="1955" y="3"/>
                </a:lnTo>
                <a:lnTo>
                  <a:pt x="1971" y="2"/>
                </a:lnTo>
                <a:lnTo>
                  <a:pt x="1987" y="2"/>
                </a:lnTo>
                <a:lnTo>
                  <a:pt x="2003" y="1"/>
                </a:lnTo>
                <a:lnTo>
                  <a:pt x="2018" y="1"/>
                </a:lnTo>
                <a:lnTo>
                  <a:pt x="2034" y="0"/>
                </a:lnTo>
                <a:lnTo>
                  <a:pt x="2049" y="0"/>
                </a:lnTo>
                <a:lnTo>
                  <a:pt x="2066" y="0"/>
                </a:lnTo>
                <a:lnTo>
                  <a:pt x="2081" y="0"/>
                </a:lnTo>
                <a:lnTo>
                  <a:pt x="2111" y="1"/>
                </a:lnTo>
                <a:lnTo>
                  <a:pt x="2126" y="1"/>
                </a:lnTo>
                <a:lnTo>
                  <a:pt x="2141" y="2"/>
                </a:lnTo>
                <a:lnTo>
                  <a:pt x="2156" y="2"/>
                </a:lnTo>
                <a:lnTo>
                  <a:pt x="2170" y="3"/>
                </a:lnTo>
                <a:lnTo>
                  <a:pt x="2185" y="5"/>
                </a:lnTo>
                <a:lnTo>
                  <a:pt x="2199" y="6"/>
                </a:lnTo>
                <a:lnTo>
                  <a:pt x="2214" y="8"/>
                </a:lnTo>
                <a:lnTo>
                  <a:pt x="2228" y="9"/>
                </a:lnTo>
                <a:lnTo>
                  <a:pt x="2242" y="12"/>
                </a:lnTo>
                <a:lnTo>
                  <a:pt x="2256" y="13"/>
                </a:lnTo>
                <a:lnTo>
                  <a:pt x="2269" y="15"/>
                </a:lnTo>
                <a:lnTo>
                  <a:pt x="2285" y="17"/>
                </a:lnTo>
                <a:lnTo>
                  <a:pt x="2298" y="21"/>
                </a:lnTo>
                <a:lnTo>
                  <a:pt x="2312" y="23"/>
                </a:lnTo>
                <a:lnTo>
                  <a:pt x="2326" y="27"/>
                </a:lnTo>
                <a:lnTo>
                  <a:pt x="2340" y="30"/>
                </a:lnTo>
                <a:lnTo>
                  <a:pt x="2354" y="34"/>
                </a:lnTo>
                <a:lnTo>
                  <a:pt x="2368" y="37"/>
                </a:lnTo>
                <a:lnTo>
                  <a:pt x="2396" y="45"/>
                </a:lnTo>
                <a:lnTo>
                  <a:pt x="2411" y="50"/>
                </a:lnTo>
                <a:lnTo>
                  <a:pt x="2425" y="56"/>
                </a:lnTo>
                <a:lnTo>
                  <a:pt x="2439" y="60"/>
                </a:lnTo>
                <a:lnTo>
                  <a:pt x="2454" y="66"/>
                </a:lnTo>
                <a:lnTo>
                  <a:pt x="2467" y="72"/>
                </a:lnTo>
                <a:lnTo>
                  <a:pt x="2481" y="78"/>
                </a:lnTo>
                <a:lnTo>
                  <a:pt x="2495" y="83"/>
                </a:lnTo>
                <a:lnTo>
                  <a:pt x="2510" y="90"/>
                </a:lnTo>
                <a:lnTo>
                  <a:pt x="2524" y="97"/>
                </a:lnTo>
                <a:lnTo>
                  <a:pt x="2538" y="104"/>
                </a:lnTo>
                <a:lnTo>
                  <a:pt x="2552" y="111"/>
                </a:lnTo>
                <a:lnTo>
                  <a:pt x="2566" y="119"/>
                </a:lnTo>
                <a:lnTo>
                  <a:pt x="2579" y="127"/>
                </a:lnTo>
                <a:lnTo>
                  <a:pt x="2593" y="135"/>
                </a:lnTo>
                <a:lnTo>
                  <a:pt x="2605" y="144"/>
                </a:lnTo>
                <a:lnTo>
                  <a:pt x="2618" y="152"/>
                </a:lnTo>
                <a:lnTo>
                  <a:pt x="2631" y="161"/>
                </a:lnTo>
                <a:lnTo>
                  <a:pt x="2643" y="170"/>
                </a:lnTo>
                <a:lnTo>
                  <a:pt x="2668" y="190"/>
                </a:lnTo>
                <a:lnTo>
                  <a:pt x="2679" y="199"/>
                </a:lnTo>
                <a:lnTo>
                  <a:pt x="2690" y="210"/>
                </a:lnTo>
                <a:lnTo>
                  <a:pt x="2701" y="220"/>
                </a:lnTo>
                <a:lnTo>
                  <a:pt x="2712" y="232"/>
                </a:lnTo>
                <a:lnTo>
                  <a:pt x="2722" y="242"/>
                </a:lnTo>
                <a:lnTo>
                  <a:pt x="2731" y="254"/>
                </a:lnTo>
                <a:lnTo>
                  <a:pt x="2742" y="265"/>
                </a:lnTo>
                <a:lnTo>
                  <a:pt x="2751" y="277"/>
                </a:lnTo>
                <a:lnTo>
                  <a:pt x="2759" y="290"/>
                </a:lnTo>
                <a:lnTo>
                  <a:pt x="2768" y="302"/>
                </a:lnTo>
                <a:lnTo>
                  <a:pt x="2777" y="315"/>
                </a:lnTo>
                <a:lnTo>
                  <a:pt x="2785" y="328"/>
                </a:lnTo>
                <a:lnTo>
                  <a:pt x="2793" y="341"/>
                </a:lnTo>
                <a:lnTo>
                  <a:pt x="2800" y="354"/>
                </a:lnTo>
                <a:lnTo>
                  <a:pt x="2807" y="367"/>
                </a:lnTo>
                <a:lnTo>
                  <a:pt x="2814" y="382"/>
                </a:lnTo>
                <a:lnTo>
                  <a:pt x="2821" y="396"/>
                </a:lnTo>
                <a:lnTo>
                  <a:pt x="2826" y="410"/>
                </a:lnTo>
                <a:lnTo>
                  <a:pt x="2838" y="440"/>
                </a:lnTo>
                <a:lnTo>
                  <a:pt x="2844" y="455"/>
                </a:lnTo>
                <a:lnTo>
                  <a:pt x="2848" y="470"/>
                </a:lnTo>
                <a:lnTo>
                  <a:pt x="2853" y="487"/>
                </a:lnTo>
                <a:lnTo>
                  <a:pt x="2858" y="502"/>
                </a:lnTo>
                <a:lnTo>
                  <a:pt x="2861" y="518"/>
                </a:lnTo>
                <a:lnTo>
                  <a:pt x="2865" y="534"/>
                </a:lnTo>
                <a:lnTo>
                  <a:pt x="2868" y="550"/>
                </a:lnTo>
                <a:lnTo>
                  <a:pt x="2872" y="566"/>
                </a:lnTo>
                <a:lnTo>
                  <a:pt x="2875" y="584"/>
                </a:lnTo>
                <a:lnTo>
                  <a:pt x="2877" y="600"/>
                </a:lnTo>
                <a:lnTo>
                  <a:pt x="2880" y="616"/>
                </a:lnTo>
                <a:lnTo>
                  <a:pt x="2882" y="634"/>
                </a:lnTo>
                <a:lnTo>
                  <a:pt x="2884" y="650"/>
                </a:lnTo>
                <a:lnTo>
                  <a:pt x="2887" y="667"/>
                </a:lnTo>
                <a:lnTo>
                  <a:pt x="2888" y="683"/>
                </a:lnTo>
                <a:lnTo>
                  <a:pt x="2890" y="701"/>
                </a:lnTo>
                <a:lnTo>
                  <a:pt x="2891" y="717"/>
                </a:lnTo>
                <a:lnTo>
                  <a:pt x="2892" y="733"/>
                </a:lnTo>
                <a:lnTo>
                  <a:pt x="2894" y="767"/>
                </a:lnTo>
                <a:lnTo>
                  <a:pt x="2895" y="783"/>
                </a:lnTo>
                <a:lnTo>
                  <a:pt x="2895" y="799"/>
                </a:lnTo>
                <a:lnTo>
                  <a:pt x="2895" y="816"/>
                </a:lnTo>
                <a:lnTo>
                  <a:pt x="2895" y="832"/>
                </a:lnTo>
                <a:lnTo>
                  <a:pt x="2895" y="848"/>
                </a:lnTo>
                <a:lnTo>
                  <a:pt x="2895" y="864"/>
                </a:lnTo>
                <a:lnTo>
                  <a:pt x="2895" y="880"/>
                </a:lnTo>
                <a:lnTo>
                  <a:pt x="2894" y="898"/>
                </a:lnTo>
                <a:lnTo>
                  <a:pt x="2894" y="914"/>
                </a:lnTo>
                <a:lnTo>
                  <a:pt x="2892" y="931"/>
                </a:lnTo>
                <a:lnTo>
                  <a:pt x="2892" y="948"/>
                </a:lnTo>
                <a:lnTo>
                  <a:pt x="2891" y="965"/>
                </a:lnTo>
                <a:lnTo>
                  <a:pt x="2890" y="982"/>
                </a:lnTo>
                <a:lnTo>
                  <a:pt x="2889" y="1001"/>
                </a:lnTo>
                <a:lnTo>
                  <a:pt x="2888" y="1018"/>
                </a:lnTo>
                <a:lnTo>
                  <a:pt x="2885" y="1037"/>
                </a:lnTo>
                <a:lnTo>
                  <a:pt x="2884" y="1057"/>
                </a:lnTo>
                <a:lnTo>
                  <a:pt x="2882" y="1076"/>
                </a:lnTo>
                <a:lnTo>
                  <a:pt x="2878" y="1117"/>
                </a:lnTo>
                <a:lnTo>
                  <a:pt x="2876" y="1138"/>
                </a:lnTo>
                <a:lnTo>
                  <a:pt x="2874" y="1159"/>
                </a:lnTo>
                <a:lnTo>
                  <a:pt x="2872" y="1181"/>
                </a:lnTo>
                <a:lnTo>
                  <a:pt x="2869" y="1204"/>
                </a:lnTo>
                <a:lnTo>
                  <a:pt x="2867" y="1226"/>
                </a:lnTo>
                <a:lnTo>
                  <a:pt x="2863" y="1250"/>
                </a:lnTo>
                <a:lnTo>
                  <a:pt x="2861" y="1273"/>
                </a:lnTo>
                <a:lnTo>
                  <a:pt x="2858" y="1298"/>
                </a:lnTo>
                <a:lnTo>
                  <a:pt x="2854" y="1323"/>
                </a:lnTo>
                <a:lnTo>
                  <a:pt x="2850" y="1349"/>
                </a:lnTo>
                <a:lnTo>
                  <a:pt x="2846" y="1374"/>
                </a:lnTo>
                <a:lnTo>
                  <a:pt x="2841" y="1400"/>
                </a:lnTo>
                <a:lnTo>
                  <a:pt x="2837" y="1426"/>
                </a:lnTo>
                <a:lnTo>
                  <a:pt x="2831" y="1453"/>
                </a:lnTo>
                <a:lnTo>
                  <a:pt x="2826" y="1481"/>
                </a:lnTo>
                <a:lnTo>
                  <a:pt x="2821" y="1508"/>
                </a:lnTo>
                <a:lnTo>
                  <a:pt x="2814" y="1536"/>
                </a:lnTo>
                <a:lnTo>
                  <a:pt x="2808" y="1564"/>
                </a:lnTo>
                <a:lnTo>
                  <a:pt x="2793" y="1622"/>
                </a:lnTo>
                <a:lnTo>
                  <a:pt x="2785" y="1651"/>
                </a:lnTo>
                <a:lnTo>
                  <a:pt x="2777" y="1680"/>
                </a:lnTo>
                <a:lnTo>
                  <a:pt x="2768" y="1710"/>
                </a:lnTo>
                <a:lnTo>
                  <a:pt x="2759" y="1740"/>
                </a:lnTo>
                <a:lnTo>
                  <a:pt x="2750" y="1770"/>
                </a:lnTo>
                <a:lnTo>
                  <a:pt x="2740" y="1800"/>
                </a:lnTo>
                <a:lnTo>
                  <a:pt x="2729" y="1832"/>
                </a:lnTo>
                <a:lnTo>
                  <a:pt x="2719" y="1863"/>
                </a:lnTo>
                <a:lnTo>
                  <a:pt x="2708" y="1894"/>
                </a:lnTo>
                <a:lnTo>
                  <a:pt x="2697" y="1926"/>
                </a:lnTo>
                <a:lnTo>
                  <a:pt x="2686" y="1957"/>
                </a:lnTo>
                <a:lnTo>
                  <a:pt x="2675" y="1989"/>
                </a:lnTo>
                <a:lnTo>
                  <a:pt x="2662" y="2022"/>
                </a:lnTo>
                <a:lnTo>
                  <a:pt x="2650" y="2054"/>
                </a:lnTo>
                <a:lnTo>
                  <a:pt x="2638" y="2087"/>
                </a:lnTo>
                <a:lnTo>
                  <a:pt x="2626" y="2119"/>
                </a:lnTo>
                <a:lnTo>
                  <a:pt x="2613" y="2153"/>
                </a:lnTo>
                <a:lnTo>
                  <a:pt x="2601" y="2186"/>
                </a:lnTo>
                <a:lnTo>
                  <a:pt x="2574" y="2253"/>
                </a:lnTo>
                <a:lnTo>
                  <a:pt x="2561" y="2287"/>
                </a:lnTo>
                <a:lnTo>
                  <a:pt x="2549" y="2321"/>
                </a:lnTo>
                <a:lnTo>
                  <a:pt x="2535" y="2354"/>
                </a:lnTo>
                <a:lnTo>
                  <a:pt x="2522" y="2389"/>
                </a:lnTo>
                <a:lnTo>
                  <a:pt x="2508" y="2423"/>
                </a:lnTo>
                <a:lnTo>
                  <a:pt x="2495" y="2457"/>
                </a:lnTo>
                <a:lnTo>
                  <a:pt x="2481" y="2491"/>
                </a:lnTo>
                <a:lnTo>
                  <a:pt x="2469" y="2524"/>
                </a:lnTo>
                <a:lnTo>
                  <a:pt x="2455" y="2559"/>
                </a:lnTo>
                <a:lnTo>
                  <a:pt x="2442" y="2593"/>
                </a:lnTo>
                <a:lnTo>
                  <a:pt x="2428" y="2625"/>
                </a:lnTo>
                <a:lnTo>
                  <a:pt x="2415" y="2659"/>
                </a:lnTo>
                <a:lnTo>
                  <a:pt x="2403" y="2691"/>
                </a:lnTo>
                <a:lnTo>
                  <a:pt x="2389" y="2724"/>
                </a:lnTo>
                <a:lnTo>
                  <a:pt x="2376" y="2756"/>
                </a:lnTo>
                <a:lnTo>
                  <a:pt x="2363" y="2787"/>
                </a:lnTo>
                <a:lnTo>
                  <a:pt x="2351" y="2819"/>
                </a:lnTo>
                <a:lnTo>
                  <a:pt x="2338" y="2850"/>
                </a:lnTo>
                <a:lnTo>
                  <a:pt x="2313" y="2909"/>
                </a:lnTo>
                <a:lnTo>
                  <a:pt x="2302" y="2938"/>
                </a:lnTo>
                <a:lnTo>
                  <a:pt x="2289" y="2967"/>
                </a:lnTo>
                <a:lnTo>
                  <a:pt x="2278" y="2995"/>
                </a:lnTo>
                <a:lnTo>
                  <a:pt x="2266" y="3022"/>
                </a:lnTo>
                <a:lnTo>
                  <a:pt x="2256" y="3048"/>
                </a:lnTo>
                <a:lnTo>
                  <a:pt x="2244" y="3075"/>
                </a:lnTo>
                <a:lnTo>
                  <a:pt x="2232" y="3100"/>
                </a:lnTo>
                <a:lnTo>
                  <a:pt x="2222" y="3126"/>
                </a:lnTo>
                <a:lnTo>
                  <a:pt x="2210" y="3151"/>
                </a:lnTo>
                <a:lnTo>
                  <a:pt x="2200" y="3176"/>
                </a:lnTo>
                <a:lnTo>
                  <a:pt x="2190" y="3200"/>
                </a:lnTo>
                <a:lnTo>
                  <a:pt x="2178" y="3224"/>
                </a:lnTo>
                <a:lnTo>
                  <a:pt x="2168" y="3247"/>
                </a:lnTo>
                <a:lnTo>
                  <a:pt x="2157" y="3272"/>
                </a:lnTo>
                <a:lnTo>
                  <a:pt x="2147" y="3295"/>
                </a:lnTo>
                <a:lnTo>
                  <a:pt x="2136" y="3318"/>
                </a:lnTo>
                <a:lnTo>
                  <a:pt x="2126" y="3341"/>
                </a:lnTo>
                <a:lnTo>
                  <a:pt x="2115" y="3364"/>
                </a:lnTo>
                <a:lnTo>
                  <a:pt x="2095" y="341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27" name="Freeform 141"/>
          <p:cNvSpPr>
            <a:spLocks noChangeAspect="1"/>
          </p:cNvSpPr>
          <p:nvPr/>
        </p:nvSpPr>
        <p:spPr bwMode="auto">
          <a:xfrm>
            <a:off x="6465888" y="1941513"/>
            <a:ext cx="361950" cy="596900"/>
          </a:xfrm>
          <a:custGeom>
            <a:avLst/>
            <a:gdLst>
              <a:gd name="T0" fmla="*/ 225 w 728"/>
              <a:gd name="T1" fmla="*/ 311 h 1289"/>
              <a:gd name="T2" fmla="*/ 252 w 728"/>
              <a:gd name="T3" fmla="*/ 266 h 1289"/>
              <a:gd name="T4" fmla="*/ 281 w 728"/>
              <a:gd name="T5" fmla="*/ 221 h 1289"/>
              <a:gd name="T6" fmla="*/ 310 w 728"/>
              <a:gd name="T7" fmla="*/ 179 h 1289"/>
              <a:gd name="T8" fmla="*/ 346 w 728"/>
              <a:gd name="T9" fmla="*/ 130 h 1289"/>
              <a:gd name="T10" fmla="*/ 375 w 728"/>
              <a:gd name="T11" fmla="*/ 98 h 1289"/>
              <a:gd name="T12" fmla="*/ 403 w 728"/>
              <a:gd name="T13" fmla="*/ 71 h 1289"/>
              <a:gd name="T14" fmla="*/ 431 w 728"/>
              <a:gd name="T15" fmla="*/ 48 h 1289"/>
              <a:gd name="T16" fmla="*/ 458 w 728"/>
              <a:gd name="T17" fmla="*/ 31 h 1289"/>
              <a:gd name="T18" fmla="*/ 493 w 728"/>
              <a:gd name="T19" fmla="*/ 14 h 1289"/>
              <a:gd name="T20" fmla="*/ 521 w 728"/>
              <a:gd name="T21" fmla="*/ 5 h 1289"/>
              <a:gd name="T22" fmla="*/ 549 w 728"/>
              <a:gd name="T23" fmla="*/ 2 h 1289"/>
              <a:gd name="T24" fmla="*/ 575 w 728"/>
              <a:gd name="T25" fmla="*/ 2 h 1289"/>
              <a:gd name="T26" fmla="*/ 602 w 728"/>
              <a:gd name="T27" fmla="*/ 7 h 1289"/>
              <a:gd name="T28" fmla="*/ 632 w 728"/>
              <a:gd name="T29" fmla="*/ 22 h 1289"/>
              <a:gd name="T30" fmla="*/ 655 w 728"/>
              <a:gd name="T31" fmla="*/ 40 h 1289"/>
              <a:gd name="T32" fmla="*/ 675 w 728"/>
              <a:gd name="T33" fmla="*/ 63 h 1289"/>
              <a:gd name="T34" fmla="*/ 692 w 728"/>
              <a:gd name="T35" fmla="*/ 92 h 1289"/>
              <a:gd name="T36" fmla="*/ 706 w 728"/>
              <a:gd name="T37" fmla="*/ 123 h 1289"/>
              <a:gd name="T38" fmla="*/ 719 w 728"/>
              <a:gd name="T39" fmla="*/ 170 h 1289"/>
              <a:gd name="T40" fmla="*/ 726 w 728"/>
              <a:gd name="T41" fmla="*/ 210 h 1289"/>
              <a:gd name="T42" fmla="*/ 728 w 728"/>
              <a:gd name="T43" fmla="*/ 255 h 1289"/>
              <a:gd name="T44" fmla="*/ 727 w 728"/>
              <a:gd name="T45" fmla="*/ 306 h 1289"/>
              <a:gd name="T46" fmla="*/ 721 w 728"/>
              <a:gd name="T47" fmla="*/ 378 h 1289"/>
              <a:gd name="T48" fmla="*/ 712 w 728"/>
              <a:gd name="T49" fmla="*/ 442 h 1289"/>
              <a:gd name="T50" fmla="*/ 699 w 728"/>
              <a:gd name="T51" fmla="*/ 511 h 1289"/>
              <a:gd name="T52" fmla="*/ 682 w 728"/>
              <a:gd name="T53" fmla="*/ 584 h 1289"/>
              <a:gd name="T54" fmla="*/ 661 w 728"/>
              <a:gd name="T55" fmla="*/ 658 h 1289"/>
              <a:gd name="T56" fmla="*/ 629 w 728"/>
              <a:gd name="T57" fmla="*/ 752 h 1289"/>
              <a:gd name="T58" fmla="*/ 597 w 728"/>
              <a:gd name="T59" fmla="*/ 825 h 1289"/>
              <a:gd name="T60" fmla="*/ 564 w 728"/>
              <a:gd name="T61" fmla="*/ 896 h 1289"/>
              <a:gd name="T62" fmla="*/ 528 w 728"/>
              <a:gd name="T63" fmla="*/ 963 h 1289"/>
              <a:gd name="T64" fmla="*/ 492 w 728"/>
              <a:gd name="T65" fmla="*/ 1026 h 1289"/>
              <a:gd name="T66" fmla="*/ 448 w 728"/>
              <a:gd name="T67" fmla="*/ 1094 h 1289"/>
              <a:gd name="T68" fmla="*/ 414 w 728"/>
              <a:gd name="T69" fmla="*/ 1140 h 1289"/>
              <a:gd name="T70" fmla="*/ 382 w 728"/>
              <a:gd name="T71" fmla="*/ 1181 h 1289"/>
              <a:gd name="T72" fmla="*/ 352 w 728"/>
              <a:gd name="T73" fmla="*/ 1215 h 1289"/>
              <a:gd name="T74" fmla="*/ 322 w 728"/>
              <a:gd name="T75" fmla="*/ 1241 h 1289"/>
              <a:gd name="T76" fmla="*/ 286 w 728"/>
              <a:gd name="T77" fmla="*/ 1266 h 1289"/>
              <a:gd name="T78" fmla="*/ 258 w 728"/>
              <a:gd name="T79" fmla="*/ 1279 h 1289"/>
              <a:gd name="T80" fmla="*/ 229 w 728"/>
              <a:gd name="T81" fmla="*/ 1286 h 1289"/>
              <a:gd name="T82" fmla="*/ 201 w 728"/>
              <a:gd name="T83" fmla="*/ 1288 h 1289"/>
              <a:gd name="T84" fmla="*/ 163 w 728"/>
              <a:gd name="T85" fmla="*/ 1282 h 1289"/>
              <a:gd name="T86" fmla="*/ 133 w 728"/>
              <a:gd name="T87" fmla="*/ 1271 h 1289"/>
              <a:gd name="T88" fmla="*/ 102 w 728"/>
              <a:gd name="T89" fmla="*/ 1255 h 1289"/>
              <a:gd name="T90" fmla="*/ 73 w 728"/>
              <a:gd name="T91" fmla="*/ 1234 h 1289"/>
              <a:gd name="T92" fmla="*/ 46 w 728"/>
              <a:gd name="T93" fmla="*/ 1209 h 1289"/>
              <a:gd name="T94" fmla="*/ 22 w 728"/>
              <a:gd name="T95" fmla="*/ 1171 h 1289"/>
              <a:gd name="T96" fmla="*/ 8 w 728"/>
              <a:gd name="T97" fmla="*/ 1135 h 1289"/>
              <a:gd name="T98" fmla="*/ 1 w 728"/>
              <a:gd name="T99" fmla="*/ 1093 h 1289"/>
              <a:gd name="T100" fmla="*/ 0 w 728"/>
              <a:gd name="T101" fmla="*/ 1047 h 1289"/>
              <a:gd name="T102" fmla="*/ 3 w 728"/>
              <a:gd name="T103" fmla="*/ 992 h 1289"/>
              <a:gd name="T104" fmla="*/ 15 w 728"/>
              <a:gd name="T105" fmla="*/ 913 h 1289"/>
              <a:gd name="T106" fmla="*/ 29 w 728"/>
              <a:gd name="T107" fmla="*/ 843 h 1289"/>
              <a:gd name="T108" fmla="*/ 46 w 728"/>
              <a:gd name="T109" fmla="*/ 770 h 1289"/>
              <a:gd name="T110" fmla="*/ 66 w 728"/>
              <a:gd name="T111" fmla="*/ 697 h 1289"/>
              <a:gd name="T112" fmla="*/ 86 w 728"/>
              <a:gd name="T113" fmla="*/ 626 h 1289"/>
              <a:gd name="T114" fmla="*/ 112 w 728"/>
              <a:gd name="T115" fmla="*/ 550 h 1289"/>
              <a:gd name="T116" fmla="*/ 132 w 728"/>
              <a:gd name="T117" fmla="*/ 495 h 1289"/>
              <a:gd name="T118" fmla="*/ 154 w 728"/>
              <a:gd name="T119" fmla="*/ 446 h 1289"/>
              <a:gd name="T120" fmla="*/ 176 w 728"/>
              <a:gd name="T121" fmla="*/ 401 h 1289"/>
              <a:gd name="T122" fmla="*/ 206 w 728"/>
              <a:gd name="T123" fmla="*/ 344 h 12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28"/>
              <a:gd name="T187" fmla="*/ 0 h 1289"/>
              <a:gd name="T188" fmla="*/ 728 w 728"/>
              <a:gd name="T189" fmla="*/ 1289 h 12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28" h="1289">
                <a:moveTo>
                  <a:pt x="206" y="344"/>
                </a:moveTo>
                <a:lnTo>
                  <a:pt x="212" y="334"/>
                </a:lnTo>
                <a:lnTo>
                  <a:pt x="219" y="322"/>
                </a:lnTo>
                <a:lnTo>
                  <a:pt x="225" y="311"/>
                </a:lnTo>
                <a:lnTo>
                  <a:pt x="231" y="299"/>
                </a:lnTo>
                <a:lnTo>
                  <a:pt x="238" y="288"/>
                </a:lnTo>
                <a:lnTo>
                  <a:pt x="245" y="276"/>
                </a:lnTo>
                <a:lnTo>
                  <a:pt x="252" y="266"/>
                </a:lnTo>
                <a:lnTo>
                  <a:pt x="259" y="254"/>
                </a:lnTo>
                <a:lnTo>
                  <a:pt x="266" y="243"/>
                </a:lnTo>
                <a:lnTo>
                  <a:pt x="274" y="232"/>
                </a:lnTo>
                <a:lnTo>
                  <a:pt x="281" y="221"/>
                </a:lnTo>
                <a:lnTo>
                  <a:pt x="288" y="210"/>
                </a:lnTo>
                <a:lnTo>
                  <a:pt x="295" y="199"/>
                </a:lnTo>
                <a:lnTo>
                  <a:pt x="303" y="188"/>
                </a:lnTo>
                <a:lnTo>
                  <a:pt x="310" y="179"/>
                </a:lnTo>
                <a:lnTo>
                  <a:pt x="317" y="168"/>
                </a:lnTo>
                <a:lnTo>
                  <a:pt x="325" y="158"/>
                </a:lnTo>
                <a:lnTo>
                  <a:pt x="332" y="149"/>
                </a:lnTo>
                <a:lnTo>
                  <a:pt x="346" y="130"/>
                </a:lnTo>
                <a:lnTo>
                  <a:pt x="354" y="122"/>
                </a:lnTo>
                <a:lnTo>
                  <a:pt x="361" y="114"/>
                </a:lnTo>
                <a:lnTo>
                  <a:pt x="368" y="106"/>
                </a:lnTo>
                <a:lnTo>
                  <a:pt x="375" y="98"/>
                </a:lnTo>
                <a:lnTo>
                  <a:pt x="382" y="91"/>
                </a:lnTo>
                <a:lnTo>
                  <a:pt x="389" y="84"/>
                </a:lnTo>
                <a:lnTo>
                  <a:pt x="396" y="77"/>
                </a:lnTo>
                <a:lnTo>
                  <a:pt x="403" y="71"/>
                </a:lnTo>
                <a:lnTo>
                  <a:pt x="410" y="65"/>
                </a:lnTo>
                <a:lnTo>
                  <a:pt x="417" y="59"/>
                </a:lnTo>
                <a:lnTo>
                  <a:pt x="424" y="54"/>
                </a:lnTo>
                <a:lnTo>
                  <a:pt x="431" y="48"/>
                </a:lnTo>
                <a:lnTo>
                  <a:pt x="438" y="43"/>
                </a:lnTo>
                <a:lnTo>
                  <a:pt x="445" y="39"/>
                </a:lnTo>
                <a:lnTo>
                  <a:pt x="451" y="34"/>
                </a:lnTo>
                <a:lnTo>
                  <a:pt x="458" y="31"/>
                </a:lnTo>
                <a:lnTo>
                  <a:pt x="465" y="27"/>
                </a:lnTo>
                <a:lnTo>
                  <a:pt x="472" y="24"/>
                </a:lnTo>
                <a:lnTo>
                  <a:pt x="486" y="17"/>
                </a:lnTo>
                <a:lnTo>
                  <a:pt x="493" y="14"/>
                </a:lnTo>
                <a:lnTo>
                  <a:pt x="500" y="11"/>
                </a:lnTo>
                <a:lnTo>
                  <a:pt x="507" y="9"/>
                </a:lnTo>
                <a:lnTo>
                  <a:pt x="514" y="7"/>
                </a:lnTo>
                <a:lnTo>
                  <a:pt x="521" y="5"/>
                </a:lnTo>
                <a:lnTo>
                  <a:pt x="528" y="4"/>
                </a:lnTo>
                <a:lnTo>
                  <a:pt x="535" y="3"/>
                </a:lnTo>
                <a:lnTo>
                  <a:pt x="542" y="2"/>
                </a:lnTo>
                <a:lnTo>
                  <a:pt x="549" y="2"/>
                </a:lnTo>
                <a:lnTo>
                  <a:pt x="556" y="0"/>
                </a:lnTo>
                <a:lnTo>
                  <a:pt x="563" y="0"/>
                </a:lnTo>
                <a:lnTo>
                  <a:pt x="570" y="2"/>
                </a:lnTo>
                <a:lnTo>
                  <a:pt x="575" y="2"/>
                </a:lnTo>
                <a:lnTo>
                  <a:pt x="582" y="3"/>
                </a:lnTo>
                <a:lnTo>
                  <a:pt x="589" y="4"/>
                </a:lnTo>
                <a:lnTo>
                  <a:pt x="595" y="5"/>
                </a:lnTo>
                <a:lnTo>
                  <a:pt x="602" y="7"/>
                </a:lnTo>
                <a:lnTo>
                  <a:pt x="608" y="10"/>
                </a:lnTo>
                <a:lnTo>
                  <a:pt x="621" y="15"/>
                </a:lnTo>
                <a:lnTo>
                  <a:pt x="626" y="19"/>
                </a:lnTo>
                <a:lnTo>
                  <a:pt x="632" y="22"/>
                </a:lnTo>
                <a:lnTo>
                  <a:pt x="638" y="26"/>
                </a:lnTo>
                <a:lnTo>
                  <a:pt x="644" y="31"/>
                </a:lnTo>
                <a:lnTo>
                  <a:pt x="649" y="35"/>
                </a:lnTo>
                <a:lnTo>
                  <a:pt x="655" y="40"/>
                </a:lnTo>
                <a:lnTo>
                  <a:pt x="660" y="46"/>
                </a:lnTo>
                <a:lnTo>
                  <a:pt x="666" y="51"/>
                </a:lnTo>
                <a:lnTo>
                  <a:pt x="670" y="57"/>
                </a:lnTo>
                <a:lnTo>
                  <a:pt x="675" y="63"/>
                </a:lnTo>
                <a:lnTo>
                  <a:pt x="680" y="70"/>
                </a:lnTo>
                <a:lnTo>
                  <a:pt x="684" y="77"/>
                </a:lnTo>
                <a:lnTo>
                  <a:pt x="688" y="84"/>
                </a:lnTo>
                <a:lnTo>
                  <a:pt x="692" y="92"/>
                </a:lnTo>
                <a:lnTo>
                  <a:pt x="696" y="99"/>
                </a:lnTo>
                <a:lnTo>
                  <a:pt x="699" y="107"/>
                </a:lnTo>
                <a:lnTo>
                  <a:pt x="703" y="115"/>
                </a:lnTo>
                <a:lnTo>
                  <a:pt x="706" y="123"/>
                </a:lnTo>
                <a:lnTo>
                  <a:pt x="712" y="141"/>
                </a:lnTo>
                <a:lnTo>
                  <a:pt x="714" y="150"/>
                </a:lnTo>
                <a:lnTo>
                  <a:pt x="717" y="159"/>
                </a:lnTo>
                <a:lnTo>
                  <a:pt x="719" y="170"/>
                </a:lnTo>
                <a:lnTo>
                  <a:pt x="721" y="179"/>
                </a:lnTo>
                <a:lnTo>
                  <a:pt x="722" y="189"/>
                </a:lnTo>
                <a:lnTo>
                  <a:pt x="725" y="200"/>
                </a:lnTo>
                <a:lnTo>
                  <a:pt x="726" y="210"/>
                </a:lnTo>
                <a:lnTo>
                  <a:pt x="727" y="221"/>
                </a:lnTo>
                <a:lnTo>
                  <a:pt x="727" y="232"/>
                </a:lnTo>
                <a:lnTo>
                  <a:pt x="728" y="244"/>
                </a:lnTo>
                <a:lnTo>
                  <a:pt x="728" y="255"/>
                </a:lnTo>
                <a:lnTo>
                  <a:pt x="728" y="268"/>
                </a:lnTo>
                <a:lnTo>
                  <a:pt x="728" y="281"/>
                </a:lnTo>
                <a:lnTo>
                  <a:pt x="728" y="294"/>
                </a:lnTo>
                <a:lnTo>
                  <a:pt x="727" y="306"/>
                </a:lnTo>
                <a:lnTo>
                  <a:pt x="727" y="320"/>
                </a:lnTo>
                <a:lnTo>
                  <a:pt x="726" y="334"/>
                </a:lnTo>
                <a:lnTo>
                  <a:pt x="725" y="348"/>
                </a:lnTo>
                <a:lnTo>
                  <a:pt x="721" y="378"/>
                </a:lnTo>
                <a:lnTo>
                  <a:pt x="719" y="393"/>
                </a:lnTo>
                <a:lnTo>
                  <a:pt x="717" y="409"/>
                </a:lnTo>
                <a:lnTo>
                  <a:pt x="714" y="426"/>
                </a:lnTo>
                <a:lnTo>
                  <a:pt x="712" y="442"/>
                </a:lnTo>
                <a:lnTo>
                  <a:pt x="710" y="459"/>
                </a:lnTo>
                <a:lnTo>
                  <a:pt x="706" y="477"/>
                </a:lnTo>
                <a:lnTo>
                  <a:pt x="703" y="494"/>
                </a:lnTo>
                <a:lnTo>
                  <a:pt x="699" y="511"/>
                </a:lnTo>
                <a:lnTo>
                  <a:pt x="696" y="529"/>
                </a:lnTo>
                <a:lnTo>
                  <a:pt x="691" y="547"/>
                </a:lnTo>
                <a:lnTo>
                  <a:pt x="687" y="566"/>
                </a:lnTo>
                <a:lnTo>
                  <a:pt x="682" y="584"/>
                </a:lnTo>
                <a:lnTo>
                  <a:pt x="677" y="603"/>
                </a:lnTo>
                <a:lnTo>
                  <a:pt x="673" y="621"/>
                </a:lnTo>
                <a:lnTo>
                  <a:pt x="667" y="640"/>
                </a:lnTo>
                <a:lnTo>
                  <a:pt x="661" y="658"/>
                </a:lnTo>
                <a:lnTo>
                  <a:pt x="655" y="677"/>
                </a:lnTo>
                <a:lnTo>
                  <a:pt x="649" y="696"/>
                </a:lnTo>
                <a:lnTo>
                  <a:pt x="636" y="734"/>
                </a:lnTo>
                <a:lnTo>
                  <a:pt x="629" y="752"/>
                </a:lnTo>
                <a:lnTo>
                  <a:pt x="622" y="771"/>
                </a:lnTo>
                <a:lnTo>
                  <a:pt x="614" y="789"/>
                </a:lnTo>
                <a:lnTo>
                  <a:pt x="605" y="807"/>
                </a:lnTo>
                <a:lnTo>
                  <a:pt x="597" y="825"/>
                </a:lnTo>
                <a:lnTo>
                  <a:pt x="589" y="844"/>
                </a:lnTo>
                <a:lnTo>
                  <a:pt x="581" y="861"/>
                </a:lnTo>
                <a:lnTo>
                  <a:pt x="572" y="879"/>
                </a:lnTo>
                <a:lnTo>
                  <a:pt x="564" y="896"/>
                </a:lnTo>
                <a:lnTo>
                  <a:pt x="555" y="913"/>
                </a:lnTo>
                <a:lnTo>
                  <a:pt x="546" y="931"/>
                </a:lnTo>
                <a:lnTo>
                  <a:pt x="537" y="947"/>
                </a:lnTo>
                <a:lnTo>
                  <a:pt x="528" y="963"/>
                </a:lnTo>
                <a:lnTo>
                  <a:pt x="519" y="979"/>
                </a:lnTo>
                <a:lnTo>
                  <a:pt x="509" y="996"/>
                </a:lnTo>
                <a:lnTo>
                  <a:pt x="500" y="1011"/>
                </a:lnTo>
                <a:lnTo>
                  <a:pt x="492" y="1026"/>
                </a:lnTo>
                <a:lnTo>
                  <a:pt x="483" y="1040"/>
                </a:lnTo>
                <a:lnTo>
                  <a:pt x="465" y="1067"/>
                </a:lnTo>
                <a:lnTo>
                  <a:pt x="456" y="1081"/>
                </a:lnTo>
                <a:lnTo>
                  <a:pt x="448" y="1094"/>
                </a:lnTo>
                <a:lnTo>
                  <a:pt x="439" y="1106"/>
                </a:lnTo>
                <a:lnTo>
                  <a:pt x="431" y="1118"/>
                </a:lnTo>
                <a:lnTo>
                  <a:pt x="423" y="1130"/>
                </a:lnTo>
                <a:lnTo>
                  <a:pt x="414" y="1140"/>
                </a:lnTo>
                <a:lnTo>
                  <a:pt x="406" y="1151"/>
                </a:lnTo>
                <a:lnTo>
                  <a:pt x="398" y="1161"/>
                </a:lnTo>
                <a:lnTo>
                  <a:pt x="390" y="1172"/>
                </a:lnTo>
                <a:lnTo>
                  <a:pt x="382" y="1181"/>
                </a:lnTo>
                <a:lnTo>
                  <a:pt x="375" y="1190"/>
                </a:lnTo>
                <a:lnTo>
                  <a:pt x="367" y="1198"/>
                </a:lnTo>
                <a:lnTo>
                  <a:pt x="359" y="1206"/>
                </a:lnTo>
                <a:lnTo>
                  <a:pt x="352" y="1215"/>
                </a:lnTo>
                <a:lnTo>
                  <a:pt x="344" y="1222"/>
                </a:lnTo>
                <a:lnTo>
                  <a:pt x="337" y="1228"/>
                </a:lnTo>
                <a:lnTo>
                  <a:pt x="330" y="1235"/>
                </a:lnTo>
                <a:lnTo>
                  <a:pt x="322" y="1241"/>
                </a:lnTo>
                <a:lnTo>
                  <a:pt x="308" y="1252"/>
                </a:lnTo>
                <a:lnTo>
                  <a:pt x="300" y="1257"/>
                </a:lnTo>
                <a:lnTo>
                  <a:pt x="293" y="1262"/>
                </a:lnTo>
                <a:lnTo>
                  <a:pt x="286" y="1266"/>
                </a:lnTo>
                <a:lnTo>
                  <a:pt x="279" y="1270"/>
                </a:lnTo>
                <a:lnTo>
                  <a:pt x="272" y="1274"/>
                </a:lnTo>
                <a:lnTo>
                  <a:pt x="265" y="1276"/>
                </a:lnTo>
                <a:lnTo>
                  <a:pt x="258" y="1279"/>
                </a:lnTo>
                <a:lnTo>
                  <a:pt x="251" y="1282"/>
                </a:lnTo>
                <a:lnTo>
                  <a:pt x="244" y="1284"/>
                </a:lnTo>
                <a:lnTo>
                  <a:pt x="237" y="1285"/>
                </a:lnTo>
                <a:lnTo>
                  <a:pt x="229" y="1286"/>
                </a:lnTo>
                <a:lnTo>
                  <a:pt x="222" y="1288"/>
                </a:lnTo>
                <a:lnTo>
                  <a:pt x="215" y="1288"/>
                </a:lnTo>
                <a:lnTo>
                  <a:pt x="208" y="1289"/>
                </a:lnTo>
                <a:lnTo>
                  <a:pt x="201" y="1288"/>
                </a:lnTo>
                <a:lnTo>
                  <a:pt x="193" y="1288"/>
                </a:lnTo>
                <a:lnTo>
                  <a:pt x="186" y="1286"/>
                </a:lnTo>
                <a:lnTo>
                  <a:pt x="178" y="1285"/>
                </a:lnTo>
                <a:lnTo>
                  <a:pt x="163" y="1282"/>
                </a:lnTo>
                <a:lnTo>
                  <a:pt x="156" y="1279"/>
                </a:lnTo>
                <a:lnTo>
                  <a:pt x="148" y="1277"/>
                </a:lnTo>
                <a:lnTo>
                  <a:pt x="140" y="1275"/>
                </a:lnTo>
                <a:lnTo>
                  <a:pt x="133" y="1271"/>
                </a:lnTo>
                <a:lnTo>
                  <a:pt x="125" y="1268"/>
                </a:lnTo>
                <a:lnTo>
                  <a:pt x="117" y="1264"/>
                </a:lnTo>
                <a:lnTo>
                  <a:pt x="110" y="1260"/>
                </a:lnTo>
                <a:lnTo>
                  <a:pt x="102" y="1255"/>
                </a:lnTo>
                <a:lnTo>
                  <a:pt x="94" y="1251"/>
                </a:lnTo>
                <a:lnTo>
                  <a:pt x="87" y="1246"/>
                </a:lnTo>
                <a:lnTo>
                  <a:pt x="80" y="1240"/>
                </a:lnTo>
                <a:lnTo>
                  <a:pt x="73" y="1234"/>
                </a:lnTo>
                <a:lnTo>
                  <a:pt x="66" y="1228"/>
                </a:lnTo>
                <a:lnTo>
                  <a:pt x="59" y="1223"/>
                </a:lnTo>
                <a:lnTo>
                  <a:pt x="53" y="1216"/>
                </a:lnTo>
                <a:lnTo>
                  <a:pt x="46" y="1209"/>
                </a:lnTo>
                <a:lnTo>
                  <a:pt x="40" y="1202"/>
                </a:lnTo>
                <a:lnTo>
                  <a:pt x="36" y="1195"/>
                </a:lnTo>
                <a:lnTo>
                  <a:pt x="25" y="1179"/>
                </a:lnTo>
                <a:lnTo>
                  <a:pt x="22" y="1171"/>
                </a:lnTo>
                <a:lnTo>
                  <a:pt x="17" y="1162"/>
                </a:lnTo>
                <a:lnTo>
                  <a:pt x="14" y="1153"/>
                </a:lnTo>
                <a:lnTo>
                  <a:pt x="11" y="1144"/>
                </a:lnTo>
                <a:lnTo>
                  <a:pt x="8" y="1135"/>
                </a:lnTo>
                <a:lnTo>
                  <a:pt x="6" y="1125"/>
                </a:lnTo>
                <a:lnTo>
                  <a:pt x="3" y="1115"/>
                </a:lnTo>
                <a:lnTo>
                  <a:pt x="2" y="1105"/>
                </a:lnTo>
                <a:lnTo>
                  <a:pt x="1" y="1093"/>
                </a:lnTo>
                <a:lnTo>
                  <a:pt x="0" y="1083"/>
                </a:lnTo>
                <a:lnTo>
                  <a:pt x="0" y="1071"/>
                </a:lnTo>
                <a:lnTo>
                  <a:pt x="0" y="1058"/>
                </a:lnTo>
                <a:lnTo>
                  <a:pt x="0" y="1047"/>
                </a:lnTo>
                <a:lnTo>
                  <a:pt x="0" y="1033"/>
                </a:lnTo>
                <a:lnTo>
                  <a:pt x="1" y="1020"/>
                </a:lnTo>
                <a:lnTo>
                  <a:pt x="2" y="1006"/>
                </a:lnTo>
                <a:lnTo>
                  <a:pt x="3" y="992"/>
                </a:lnTo>
                <a:lnTo>
                  <a:pt x="5" y="977"/>
                </a:lnTo>
                <a:lnTo>
                  <a:pt x="9" y="946"/>
                </a:lnTo>
                <a:lnTo>
                  <a:pt x="11" y="930"/>
                </a:lnTo>
                <a:lnTo>
                  <a:pt x="15" y="913"/>
                </a:lnTo>
                <a:lnTo>
                  <a:pt x="18" y="896"/>
                </a:lnTo>
                <a:lnTo>
                  <a:pt x="22" y="879"/>
                </a:lnTo>
                <a:lnTo>
                  <a:pt x="25" y="861"/>
                </a:lnTo>
                <a:lnTo>
                  <a:pt x="29" y="843"/>
                </a:lnTo>
                <a:lnTo>
                  <a:pt x="32" y="825"/>
                </a:lnTo>
                <a:lnTo>
                  <a:pt x="37" y="807"/>
                </a:lnTo>
                <a:lnTo>
                  <a:pt x="42" y="788"/>
                </a:lnTo>
                <a:lnTo>
                  <a:pt x="46" y="770"/>
                </a:lnTo>
                <a:lnTo>
                  <a:pt x="51" y="751"/>
                </a:lnTo>
                <a:lnTo>
                  <a:pt x="55" y="733"/>
                </a:lnTo>
                <a:lnTo>
                  <a:pt x="60" y="714"/>
                </a:lnTo>
                <a:lnTo>
                  <a:pt x="66" y="697"/>
                </a:lnTo>
                <a:lnTo>
                  <a:pt x="71" y="678"/>
                </a:lnTo>
                <a:lnTo>
                  <a:pt x="75" y="661"/>
                </a:lnTo>
                <a:lnTo>
                  <a:pt x="81" y="643"/>
                </a:lnTo>
                <a:lnTo>
                  <a:pt x="86" y="626"/>
                </a:lnTo>
                <a:lnTo>
                  <a:pt x="96" y="594"/>
                </a:lnTo>
                <a:lnTo>
                  <a:pt x="102" y="579"/>
                </a:lnTo>
                <a:lnTo>
                  <a:pt x="106" y="563"/>
                </a:lnTo>
                <a:lnTo>
                  <a:pt x="112" y="550"/>
                </a:lnTo>
                <a:lnTo>
                  <a:pt x="117" y="534"/>
                </a:lnTo>
                <a:lnTo>
                  <a:pt x="121" y="522"/>
                </a:lnTo>
                <a:lnTo>
                  <a:pt x="127" y="508"/>
                </a:lnTo>
                <a:lnTo>
                  <a:pt x="132" y="495"/>
                </a:lnTo>
                <a:lnTo>
                  <a:pt x="138" y="482"/>
                </a:lnTo>
                <a:lnTo>
                  <a:pt x="142" y="471"/>
                </a:lnTo>
                <a:lnTo>
                  <a:pt x="148" y="458"/>
                </a:lnTo>
                <a:lnTo>
                  <a:pt x="154" y="446"/>
                </a:lnTo>
                <a:lnTo>
                  <a:pt x="159" y="435"/>
                </a:lnTo>
                <a:lnTo>
                  <a:pt x="164" y="423"/>
                </a:lnTo>
                <a:lnTo>
                  <a:pt x="170" y="412"/>
                </a:lnTo>
                <a:lnTo>
                  <a:pt x="176" y="401"/>
                </a:lnTo>
                <a:lnTo>
                  <a:pt x="182" y="390"/>
                </a:lnTo>
                <a:lnTo>
                  <a:pt x="187" y="378"/>
                </a:lnTo>
                <a:lnTo>
                  <a:pt x="193" y="368"/>
                </a:lnTo>
                <a:lnTo>
                  <a:pt x="206" y="34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28" name="Text Box 142"/>
          <p:cNvSpPr txBox="1">
            <a:spLocks noChangeArrowheads="1"/>
          </p:cNvSpPr>
          <p:nvPr/>
        </p:nvSpPr>
        <p:spPr bwMode="auto">
          <a:xfrm>
            <a:off x="5508625" y="2638425"/>
            <a:ext cx="5715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12429" name="Text Box 143"/>
          <p:cNvSpPr txBox="1">
            <a:spLocks noChangeArrowheads="1"/>
          </p:cNvSpPr>
          <p:nvPr/>
        </p:nvSpPr>
        <p:spPr bwMode="auto">
          <a:xfrm>
            <a:off x="6103938" y="1851025"/>
            <a:ext cx="5715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5</a:t>
            </a:r>
          </a:p>
        </p:txBody>
      </p:sp>
      <p:sp>
        <p:nvSpPr>
          <p:cNvPr id="12430" name="Text Box 144"/>
          <p:cNvSpPr txBox="1">
            <a:spLocks noChangeArrowheads="1"/>
          </p:cNvSpPr>
          <p:nvPr/>
        </p:nvSpPr>
        <p:spPr bwMode="auto">
          <a:xfrm>
            <a:off x="7123113" y="2390775"/>
            <a:ext cx="5715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5</a:t>
            </a:r>
          </a:p>
        </p:txBody>
      </p:sp>
      <p:sp>
        <p:nvSpPr>
          <p:cNvPr id="12431" name="Freeform 145"/>
          <p:cNvSpPr>
            <a:spLocks noChangeAspect="1"/>
          </p:cNvSpPr>
          <p:nvPr/>
        </p:nvSpPr>
        <p:spPr bwMode="auto">
          <a:xfrm>
            <a:off x="6205538" y="1614488"/>
            <a:ext cx="890587" cy="1290637"/>
          </a:xfrm>
          <a:custGeom>
            <a:avLst/>
            <a:gdLst>
              <a:gd name="T0" fmla="*/ 98 w 1787"/>
              <a:gd name="T1" fmla="*/ 2727 h 2798"/>
              <a:gd name="T2" fmla="*/ 74 w 1787"/>
              <a:gd name="T3" fmla="*/ 2647 h 2798"/>
              <a:gd name="T4" fmla="*/ 52 w 1787"/>
              <a:gd name="T5" fmla="*/ 2559 h 2798"/>
              <a:gd name="T6" fmla="*/ 27 w 1787"/>
              <a:gd name="T7" fmla="*/ 2435 h 2798"/>
              <a:gd name="T8" fmla="*/ 11 w 1787"/>
              <a:gd name="T9" fmla="*/ 2314 h 2798"/>
              <a:gd name="T10" fmla="*/ 2 w 1787"/>
              <a:gd name="T11" fmla="*/ 2176 h 2798"/>
              <a:gd name="T12" fmla="*/ 0 w 1787"/>
              <a:gd name="T13" fmla="*/ 2022 h 2798"/>
              <a:gd name="T14" fmla="*/ 12 w 1787"/>
              <a:gd name="T15" fmla="*/ 1818 h 2798"/>
              <a:gd name="T16" fmla="*/ 39 w 1787"/>
              <a:gd name="T17" fmla="*/ 1635 h 2798"/>
              <a:gd name="T18" fmla="*/ 81 w 1787"/>
              <a:gd name="T19" fmla="*/ 1442 h 2798"/>
              <a:gd name="T20" fmla="*/ 143 w 1787"/>
              <a:gd name="T21" fmla="*/ 1247 h 2798"/>
              <a:gd name="T22" fmla="*/ 245 w 1787"/>
              <a:gd name="T23" fmla="*/ 1013 h 2798"/>
              <a:gd name="T24" fmla="*/ 352 w 1787"/>
              <a:gd name="T25" fmla="*/ 825 h 2798"/>
              <a:gd name="T26" fmla="*/ 471 w 1787"/>
              <a:gd name="T27" fmla="*/ 651 h 2798"/>
              <a:gd name="T28" fmla="*/ 591 w 1787"/>
              <a:gd name="T29" fmla="*/ 497 h 2798"/>
              <a:gd name="T30" fmla="*/ 728 w 1787"/>
              <a:gd name="T31" fmla="*/ 349 h 2798"/>
              <a:gd name="T32" fmla="*/ 830 w 1787"/>
              <a:gd name="T33" fmla="*/ 256 h 2798"/>
              <a:gd name="T34" fmla="*/ 924 w 1787"/>
              <a:gd name="T35" fmla="*/ 185 h 2798"/>
              <a:gd name="T36" fmla="*/ 1013 w 1787"/>
              <a:gd name="T37" fmla="*/ 132 h 2798"/>
              <a:gd name="T38" fmla="*/ 1117 w 1787"/>
              <a:gd name="T39" fmla="*/ 83 h 2798"/>
              <a:gd name="T40" fmla="*/ 1199 w 1787"/>
              <a:gd name="T41" fmla="*/ 51 h 2798"/>
              <a:gd name="T42" fmla="*/ 1278 w 1787"/>
              <a:gd name="T43" fmla="*/ 28 h 2798"/>
              <a:gd name="T44" fmla="*/ 1362 w 1787"/>
              <a:gd name="T45" fmla="*/ 9 h 2798"/>
              <a:gd name="T46" fmla="*/ 1425 w 1787"/>
              <a:gd name="T47" fmla="*/ 1 h 2798"/>
              <a:gd name="T48" fmla="*/ 1480 w 1787"/>
              <a:gd name="T49" fmla="*/ 1 h 2798"/>
              <a:gd name="T50" fmla="*/ 1533 w 1787"/>
              <a:gd name="T51" fmla="*/ 9 h 2798"/>
              <a:gd name="T52" fmla="*/ 1590 w 1787"/>
              <a:gd name="T53" fmla="*/ 30 h 2798"/>
              <a:gd name="T54" fmla="*/ 1638 w 1787"/>
              <a:gd name="T55" fmla="*/ 58 h 2798"/>
              <a:gd name="T56" fmla="*/ 1682 w 1787"/>
              <a:gd name="T57" fmla="*/ 95 h 2798"/>
              <a:gd name="T58" fmla="*/ 1720 w 1787"/>
              <a:gd name="T59" fmla="*/ 139 h 2798"/>
              <a:gd name="T60" fmla="*/ 1755 w 1787"/>
              <a:gd name="T61" fmla="*/ 203 h 2798"/>
              <a:gd name="T62" fmla="*/ 1773 w 1787"/>
              <a:gd name="T63" fmla="*/ 264 h 2798"/>
              <a:gd name="T64" fmla="*/ 1784 w 1787"/>
              <a:gd name="T65" fmla="*/ 335 h 2798"/>
              <a:gd name="T66" fmla="*/ 1787 w 1787"/>
              <a:gd name="T67" fmla="*/ 418 h 2798"/>
              <a:gd name="T68" fmla="*/ 1784 w 1787"/>
              <a:gd name="T69" fmla="*/ 539 h 2798"/>
              <a:gd name="T70" fmla="*/ 1777 w 1787"/>
              <a:gd name="T71" fmla="*/ 655 h 2798"/>
              <a:gd name="T72" fmla="*/ 1764 w 1787"/>
              <a:gd name="T73" fmla="*/ 780 h 2798"/>
              <a:gd name="T74" fmla="*/ 1744 w 1787"/>
              <a:gd name="T75" fmla="*/ 911 h 2798"/>
              <a:gd name="T76" fmla="*/ 1714 w 1787"/>
              <a:gd name="T77" fmla="*/ 1072 h 2798"/>
              <a:gd name="T78" fmla="*/ 1681 w 1787"/>
              <a:gd name="T79" fmla="*/ 1206 h 2798"/>
              <a:gd name="T80" fmla="*/ 1644 w 1787"/>
              <a:gd name="T81" fmla="*/ 1341 h 2798"/>
              <a:gd name="T82" fmla="*/ 1593 w 1787"/>
              <a:gd name="T83" fmla="*/ 1500 h 2798"/>
              <a:gd name="T84" fmla="*/ 1548 w 1787"/>
              <a:gd name="T85" fmla="*/ 1631 h 2798"/>
              <a:gd name="T86" fmla="*/ 1500 w 1787"/>
              <a:gd name="T87" fmla="*/ 1761 h 2798"/>
              <a:gd name="T88" fmla="*/ 1451 w 1787"/>
              <a:gd name="T89" fmla="*/ 1886 h 2798"/>
              <a:gd name="T90" fmla="*/ 1390 w 1787"/>
              <a:gd name="T91" fmla="*/ 2030 h 2798"/>
              <a:gd name="T92" fmla="*/ 1337 w 1787"/>
              <a:gd name="T93" fmla="*/ 2142 h 2798"/>
              <a:gd name="T94" fmla="*/ 1282 w 1787"/>
              <a:gd name="T95" fmla="*/ 2249 h 2798"/>
              <a:gd name="T96" fmla="*/ 1227 w 1787"/>
              <a:gd name="T97" fmla="*/ 2351 h 2798"/>
              <a:gd name="T98" fmla="*/ 1157 w 1787"/>
              <a:gd name="T99" fmla="*/ 2468 h 2798"/>
              <a:gd name="T100" fmla="*/ 1097 w 1787"/>
              <a:gd name="T101" fmla="*/ 2562 h 2798"/>
              <a:gd name="T102" fmla="*/ 1036 w 1787"/>
              <a:gd name="T103" fmla="*/ 2654 h 2798"/>
              <a:gd name="T104" fmla="*/ 973 w 1787"/>
              <a:gd name="T105" fmla="*/ 2745 h 279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87"/>
              <a:gd name="T160" fmla="*/ 0 h 2798"/>
              <a:gd name="T161" fmla="*/ 1787 w 1787"/>
              <a:gd name="T162" fmla="*/ 2798 h 279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87" h="2798">
                <a:moveTo>
                  <a:pt x="118" y="2790"/>
                </a:moveTo>
                <a:lnTo>
                  <a:pt x="112" y="2774"/>
                </a:lnTo>
                <a:lnTo>
                  <a:pt x="107" y="2759"/>
                </a:lnTo>
                <a:lnTo>
                  <a:pt x="103" y="2744"/>
                </a:lnTo>
                <a:lnTo>
                  <a:pt x="98" y="2727"/>
                </a:lnTo>
                <a:lnTo>
                  <a:pt x="92" y="2712"/>
                </a:lnTo>
                <a:lnTo>
                  <a:pt x="88" y="2696"/>
                </a:lnTo>
                <a:lnTo>
                  <a:pt x="83" y="2680"/>
                </a:lnTo>
                <a:lnTo>
                  <a:pt x="78" y="2664"/>
                </a:lnTo>
                <a:lnTo>
                  <a:pt x="74" y="2647"/>
                </a:lnTo>
                <a:lnTo>
                  <a:pt x="69" y="2630"/>
                </a:lnTo>
                <a:lnTo>
                  <a:pt x="64" y="2613"/>
                </a:lnTo>
                <a:lnTo>
                  <a:pt x="60" y="2595"/>
                </a:lnTo>
                <a:lnTo>
                  <a:pt x="55" y="2578"/>
                </a:lnTo>
                <a:lnTo>
                  <a:pt x="52" y="2559"/>
                </a:lnTo>
                <a:lnTo>
                  <a:pt x="47" y="2540"/>
                </a:lnTo>
                <a:lnTo>
                  <a:pt x="42" y="2520"/>
                </a:lnTo>
                <a:lnTo>
                  <a:pt x="39" y="2500"/>
                </a:lnTo>
                <a:lnTo>
                  <a:pt x="34" y="2479"/>
                </a:lnTo>
                <a:lnTo>
                  <a:pt x="27" y="2435"/>
                </a:lnTo>
                <a:lnTo>
                  <a:pt x="24" y="2412"/>
                </a:lnTo>
                <a:lnTo>
                  <a:pt x="20" y="2389"/>
                </a:lnTo>
                <a:lnTo>
                  <a:pt x="17" y="2365"/>
                </a:lnTo>
                <a:lnTo>
                  <a:pt x="15" y="2340"/>
                </a:lnTo>
                <a:lnTo>
                  <a:pt x="11" y="2314"/>
                </a:lnTo>
                <a:lnTo>
                  <a:pt x="9" y="2288"/>
                </a:lnTo>
                <a:lnTo>
                  <a:pt x="7" y="2260"/>
                </a:lnTo>
                <a:lnTo>
                  <a:pt x="4" y="2234"/>
                </a:lnTo>
                <a:lnTo>
                  <a:pt x="3" y="2205"/>
                </a:lnTo>
                <a:lnTo>
                  <a:pt x="2" y="2176"/>
                </a:lnTo>
                <a:lnTo>
                  <a:pt x="1" y="2147"/>
                </a:lnTo>
                <a:lnTo>
                  <a:pt x="0" y="2117"/>
                </a:lnTo>
                <a:lnTo>
                  <a:pt x="0" y="2085"/>
                </a:lnTo>
                <a:lnTo>
                  <a:pt x="0" y="2054"/>
                </a:lnTo>
                <a:lnTo>
                  <a:pt x="0" y="2022"/>
                </a:lnTo>
                <a:lnTo>
                  <a:pt x="1" y="1989"/>
                </a:lnTo>
                <a:lnTo>
                  <a:pt x="2" y="1957"/>
                </a:lnTo>
                <a:lnTo>
                  <a:pt x="4" y="1923"/>
                </a:lnTo>
                <a:lnTo>
                  <a:pt x="9" y="1854"/>
                </a:lnTo>
                <a:lnTo>
                  <a:pt x="12" y="1818"/>
                </a:lnTo>
                <a:lnTo>
                  <a:pt x="17" y="1783"/>
                </a:lnTo>
                <a:lnTo>
                  <a:pt x="22" y="1746"/>
                </a:lnTo>
                <a:lnTo>
                  <a:pt x="26" y="1709"/>
                </a:lnTo>
                <a:lnTo>
                  <a:pt x="32" y="1672"/>
                </a:lnTo>
                <a:lnTo>
                  <a:pt x="39" y="1635"/>
                </a:lnTo>
                <a:lnTo>
                  <a:pt x="46" y="1597"/>
                </a:lnTo>
                <a:lnTo>
                  <a:pt x="54" y="1558"/>
                </a:lnTo>
                <a:lnTo>
                  <a:pt x="62" y="1520"/>
                </a:lnTo>
                <a:lnTo>
                  <a:pt x="71" y="1482"/>
                </a:lnTo>
                <a:lnTo>
                  <a:pt x="81" y="1442"/>
                </a:lnTo>
                <a:lnTo>
                  <a:pt x="92" y="1404"/>
                </a:lnTo>
                <a:lnTo>
                  <a:pt x="104" y="1365"/>
                </a:lnTo>
                <a:lnTo>
                  <a:pt x="115" y="1325"/>
                </a:lnTo>
                <a:lnTo>
                  <a:pt x="128" y="1286"/>
                </a:lnTo>
                <a:lnTo>
                  <a:pt x="143" y="1247"/>
                </a:lnTo>
                <a:lnTo>
                  <a:pt x="157" y="1207"/>
                </a:lnTo>
                <a:lnTo>
                  <a:pt x="173" y="1169"/>
                </a:lnTo>
                <a:lnTo>
                  <a:pt x="207" y="1090"/>
                </a:lnTo>
                <a:lnTo>
                  <a:pt x="225" y="1052"/>
                </a:lnTo>
                <a:lnTo>
                  <a:pt x="245" y="1013"/>
                </a:lnTo>
                <a:lnTo>
                  <a:pt x="265" y="974"/>
                </a:lnTo>
                <a:lnTo>
                  <a:pt x="286" y="936"/>
                </a:lnTo>
                <a:lnTo>
                  <a:pt x="308" y="899"/>
                </a:lnTo>
                <a:lnTo>
                  <a:pt x="330" y="862"/>
                </a:lnTo>
                <a:lnTo>
                  <a:pt x="352" y="825"/>
                </a:lnTo>
                <a:lnTo>
                  <a:pt x="375" y="789"/>
                </a:lnTo>
                <a:lnTo>
                  <a:pt x="399" y="753"/>
                </a:lnTo>
                <a:lnTo>
                  <a:pt x="422" y="718"/>
                </a:lnTo>
                <a:lnTo>
                  <a:pt x="446" y="685"/>
                </a:lnTo>
                <a:lnTo>
                  <a:pt x="471" y="651"/>
                </a:lnTo>
                <a:lnTo>
                  <a:pt x="495" y="619"/>
                </a:lnTo>
                <a:lnTo>
                  <a:pt x="519" y="586"/>
                </a:lnTo>
                <a:lnTo>
                  <a:pt x="544" y="556"/>
                </a:lnTo>
                <a:lnTo>
                  <a:pt x="567" y="526"/>
                </a:lnTo>
                <a:lnTo>
                  <a:pt x="591" y="497"/>
                </a:lnTo>
                <a:lnTo>
                  <a:pt x="614" y="469"/>
                </a:lnTo>
                <a:lnTo>
                  <a:pt x="661" y="417"/>
                </a:lnTo>
                <a:lnTo>
                  <a:pt x="684" y="393"/>
                </a:lnTo>
                <a:lnTo>
                  <a:pt x="706" y="371"/>
                </a:lnTo>
                <a:lnTo>
                  <a:pt x="728" y="349"/>
                </a:lnTo>
                <a:lnTo>
                  <a:pt x="749" y="328"/>
                </a:lnTo>
                <a:lnTo>
                  <a:pt x="770" y="308"/>
                </a:lnTo>
                <a:lnTo>
                  <a:pt x="789" y="290"/>
                </a:lnTo>
                <a:lnTo>
                  <a:pt x="810" y="272"/>
                </a:lnTo>
                <a:lnTo>
                  <a:pt x="830" y="256"/>
                </a:lnTo>
                <a:lnTo>
                  <a:pt x="849" y="240"/>
                </a:lnTo>
                <a:lnTo>
                  <a:pt x="868" y="225"/>
                </a:lnTo>
                <a:lnTo>
                  <a:pt x="886" y="211"/>
                </a:lnTo>
                <a:lnTo>
                  <a:pt x="905" y="198"/>
                </a:lnTo>
                <a:lnTo>
                  <a:pt x="924" y="185"/>
                </a:lnTo>
                <a:lnTo>
                  <a:pt x="942" y="174"/>
                </a:lnTo>
                <a:lnTo>
                  <a:pt x="961" y="162"/>
                </a:lnTo>
                <a:lnTo>
                  <a:pt x="978" y="152"/>
                </a:lnTo>
                <a:lnTo>
                  <a:pt x="995" y="141"/>
                </a:lnTo>
                <a:lnTo>
                  <a:pt x="1013" y="132"/>
                </a:lnTo>
                <a:lnTo>
                  <a:pt x="1047" y="115"/>
                </a:lnTo>
                <a:lnTo>
                  <a:pt x="1065" y="105"/>
                </a:lnTo>
                <a:lnTo>
                  <a:pt x="1082" y="98"/>
                </a:lnTo>
                <a:lnTo>
                  <a:pt x="1100" y="90"/>
                </a:lnTo>
                <a:lnTo>
                  <a:pt x="1117" y="83"/>
                </a:lnTo>
                <a:lnTo>
                  <a:pt x="1133" y="76"/>
                </a:lnTo>
                <a:lnTo>
                  <a:pt x="1150" y="70"/>
                </a:lnTo>
                <a:lnTo>
                  <a:pt x="1167" y="63"/>
                </a:lnTo>
                <a:lnTo>
                  <a:pt x="1183" y="57"/>
                </a:lnTo>
                <a:lnTo>
                  <a:pt x="1199" y="51"/>
                </a:lnTo>
                <a:lnTo>
                  <a:pt x="1215" y="46"/>
                </a:lnTo>
                <a:lnTo>
                  <a:pt x="1231" y="42"/>
                </a:lnTo>
                <a:lnTo>
                  <a:pt x="1247" y="36"/>
                </a:lnTo>
                <a:lnTo>
                  <a:pt x="1262" y="32"/>
                </a:lnTo>
                <a:lnTo>
                  <a:pt x="1278" y="28"/>
                </a:lnTo>
                <a:lnTo>
                  <a:pt x="1292" y="24"/>
                </a:lnTo>
                <a:lnTo>
                  <a:pt x="1307" y="21"/>
                </a:lnTo>
                <a:lnTo>
                  <a:pt x="1322" y="17"/>
                </a:lnTo>
                <a:lnTo>
                  <a:pt x="1336" y="14"/>
                </a:lnTo>
                <a:lnTo>
                  <a:pt x="1362" y="9"/>
                </a:lnTo>
                <a:lnTo>
                  <a:pt x="1375" y="7"/>
                </a:lnTo>
                <a:lnTo>
                  <a:pt x="1388" y="6"/>
                </a:lnTo>
                <a:lnTo>
                  <a:pt x="1401" y="3"/>
                </a:lnTo>
                <a:lnTo>
                  <a:pt x="1413" y="2"/>
                </a:lnTo>
                <a:lnTo>
                  <a:pt x="1425" y="1"/>
                </a:lnTo>
                <a:lnTo>
                  <a:pt x="1436" y="1"/>
                </a:lnTo>
                <a:lnTo>
                  <a:pt x="1448" y="1"/>
                </a:lnTo>
                <a:lnTo>
                  <a:pt x="1460" y="0"/>
                </a:lnTo>
                <a:lnTo>
                  <a:pt x="1470" y="1"/>
                </a:lnTo>
                <a:lnTo>
                  <a:pt x="1480" y="1"/>
                </a:lnTo>
                <a:lnTo>
                  <a:pt x="1492" y="2"/>
                </a:lnTo>
                <a:lnTo>
                  <a:pt x="1502" y="3"/>
                </a:lnTo>
                <a:lnTo>
                  <a:pt x="1512" y="5"/>
                </a:lnTo>
                <a:lnTo>
                  <a:pt x="1522" y="7"/>
                </a:lnTo>
                <a:lnTo>
                  <a:pt x="1533" y="9"/>
                </a:lnTo>
                <a:lnTo>
                  <a:pt x="1542" y="12"/>
                </a:lnTo>
                <a:lnTo>
                  <a:pt x="1552" y="15"/>
                </a:lnTo>
                <a:lnTo>
                  <a:pt x="1561" y="19"/>
                </a:lnTo>
                <a:lnTo>
                  <a:pt x="1581" y="26"/>
                </a:lnTo>
                <a:lnTo>
                  <a:pt x="1590" y="30"/>
                </a:lnTo>
                <a:lnTo>
                  <a:pt x="1601" y="35"/>
                </a:lnTo>
                <a:lnTo>
                  <a:pt x="1610" y="41"/>
                </a:lnTo>
                <a:lnTo>
                  <a:pt x="1619" y="46"/>
                </a:lnTo>
                <a:lnTo>
                  <a:pt x="1629" y="52"/>
                </a:lnTo>
                <a:lnTo>
                  <a:pt x="1638" y="58"/>
                </a:lnTo>
                <a:lnTo>
                  <a:pt x="1647" y="65"/>
                </a:lnTo>
                <a:lnTo>
                  <a:pt x="1656" y="72"/>
                </a:lnTo>
                <a:lnTo>
                  <a:pt x="1665" y="79"/>
                </a:lnTo>
                <a:lnTo>
                  <a:pt x="1674" y="87"/>
                </a:lnTo>
                <a:lnTo>
                  <a:pt x="1682" y="95"/>
                </a:lnTo>
                <a:lnTo>
                  <a:pt x="1690" y="103"/>
                </a:lnTo>
                <a:lnTo>
                  <a:pt x="1698" y="111"/>
                </a:lnTo>
                <a:lnTo>
                  <a:pt x="1705" y="121"/>
                </a:lnTo>
                <a:lnTo>
                  <a:pt x="1713" y="130"/>
                </a:lnTo>
                <a:lnTo>
                  <a:pt x="1720" y="139"/>
                </a:lnTo>
                <a:lnTo>
                  <a:pt x="1727" y="149"/>
                </a:lnTo>
                <a:lnTo>
                  <a:pt x="1733" y="159"/>
                </a:lnTo>
                <a:lnTo>
                  <a:pt x="1744" y="181"/>
                </a:lnTo>
                <a:lnTo>
                  <a:pt x="1750" y="191"/>
                </a:lnTo>
                <a:lnTo>
                  <a:pt x="1755" y="203"/>
                </a:lnTo>
                <a:lnTo>
                  <a:pt x="1759" y="214"/>
                </a:lnTo>
                <a:lnTo>
                  <a:pt x="1763" y="226"/>
                </a:lnTo>
                <a:lnTo>
                  <a:pt x="1766" y="239"/>
                </a:lnTo>
                <a:lnTo>
                  <a:pt x="1770" y="250"/>
                </a:lnTo>
                <a:lnTo>
                  <a:pt x="1773" y="264"/>
                </a:lnTo>
                <a:lnTo>
                  <a:pt x="1776" y="277"/>
                </a:lnTo>
                <a:lnTo>
                  <a:pt x="1778" y="291"/>
                </a:lnTo>
                <a:lnTo>
                  <a:pt x="1780" y="305"/>
                </a:lnTo>
                <a:lnTo>
                  <a:pt x="1781" y="320"/>
                </a:lnTo>
                <a:lnTo>
                  <a:pt x="1784" y="335"/>
                </a:lnTo>
                <a:lnTo>
                  <a:pt x="1785" y="351"/>
                </a:lnTo>
                <a:lnTo>
                  <a:pt x="1786" y="366"/>
                </a:lnTo>
                <a:lnTo>
                  <a:pt x="1786" y="384"/>
                </a:lnTo>
                <a:lnTo>
                  <a:pt x="1787" y="401"/>
                </a:lnTo>
                <a:lnTo>
                  <a:pt x="1787" y="418"/>
                </a:lnTo>
                <a:lnTo>
                  <a:pt x="1787" y="437"/>
                </a:lnTo>
                <a:lnTo>
                  <a:pt x="1786" y="476"/>
                </a:lnTo>
                <a:lnTo>
                  <a:pt x="1786" y="496"/>
                </a:lnTo>
                <a:lnTo>
                  <a:pt x="1785" y="517"/>
                </a:lnTo>
                <a:lnTo>
                  <a:pt x="1784" y="539"/>
                </a:lnTo>
                <a:lnTo>
                  <a:pt x="1784" y="561"/>
                </a:lnTo>
                <a:lnTo>
                  <a:pt x="1781" y="583"/>
                </a:lnTo>
                <a:lnTo>
                  <a:pt x="1780" y="606"/>
                </a:lnTo>
                <a:lnTo>
                  <a:pt x="1779" y="630"/>
                </a:lnTo>
                <a:lnTo>
                  <a:pt x="1777" y="655"/>
                </a:lnTo>
                <a:lnTo>
                  <a:pt x="1775" y="679"/>
                </a:lnTo>
                <a:lnTo>
                  <a:pt x="1772" y="703"/>
                </a:lnTo>
                <a:lnTo>
                  <a:pt x="1770" y="729"/>
                </a:lnTo>
                <a:lnTo>
                  <a:pt x="1766" y="754"/>
                </a:lnTo>
                <a:lnTo>
                  <a:pt x="1764" y="780"/>
                </a:lnTo>
                <a:lnTo>
                  <a:pt x="1761" y="805"/>
                </a:lnTo>
                <a:lnTo>
                  <a:pt x="1757" y="832"/>
                </a:lnTo>
                <a:lnTo>
                  <a:pt x="1754" y="859"/>
                </a:lnTo>
                <a:lnTo>
                  <a:pt x="1749" y="884"/>
                </a:lnTo>
                <a:lnTo>
                  <a:pt x="1744" y="911"/>
                </a:lnTo>
                <a:lnTo>
                  <a:pt x="1735" y="965"/>
                </a:lnTo>
                <a:lnTo>
                  <a:pt x="1731" y="992"/>
                </a:lnTo>
                <a:lnTo>
                  <a:pt x="1725" y="1018"/>
                </a:lnTo>
                <a:lnTo>
                  <a:pt x="1720" y="1045"/>
                </a:lnTo>
                <a:lnTo>
                  <a:pt x="1714" y="1072"/>
                </a:lnTo>
                <a:lnTo>
                  <a:pt x="1707" y="1098"/>
                </a:lnTo>
                <a:lnTo>
                  <a:pt x="1702" y="1125"/>
                </a:lnTo>
                <a:lnTo>
                  <a:pt x="1695" y="1153"/>
                </a:lnTo>
                <a:lnTo>
                  <a:pt x="1688" y="1179"/>
                </a:lnTo>
                <a:lnTo>
                  <a:pt x="1681" y="1206"/>
                </a:lnTo>
                <a:lnTo>
                  <a:pt x="1674" y="1233"/>
                </a:lnTo>
                <a:lnTo>
                  <a:pt x="1667" y="1259"/>
                </a:lnTo>
                <a:lnTo>
                  <a:pt x="1659" y="1286"/>
                </a:lnTo>
                <a:lnTo>
                  <a:pt x="1652" y="1313"/>
                </a:lnTo>
                <a:lnTo>
                  <a:pt x="1644" y="1341"/>
                </a:lnTo>
                <a:lnTo>
                  <a:pt x="1636" y="1367"/>
                </a:lnTo>
                <a:lnTo>
                  <a:pt x="1627" y="1394"/>
                </a:lnTo>
                <a:lnTo>
                  <a:pt x="1619" y="1420"/>
                </a:lnTo>
                <a:lnTo>
                  <a:pt x="1610" y="1447"/>
                </a:lnTo>
                <a:lnTo>
                  <a:pt x="1593" y="1500"/>
                </a:lnTo>
                <a:lnTo>
                  <a:pt x="1585" y="1526"/>
                </a:lnTo>
                <a:lnTo>
                  <a:pt x="1575" y="1553"/>
                </a:lnTo>
                <a:lnTo>
                  <a:pt x="1566" y="1579"/>
                </a:lnTo>
                <a:lnTo>
                  <a:pt x="1557" y="1606"/>
                </a:lnTo>
                <a:lnTo>
                  <a:pt x="1548" y="1631"/>
                </a:lnTo>
                <a:lnTo>
                  <a:pt x="1538" y="1658"/>
                </a:lnTo>
                <a:lnTo>
                  <a:pt x="1529" y="1683"/>
                </a:lnTo>
                <a:lnTo>
                  <a:pt x="1520" y="1710"/>
                </a:lnTo>
                <a:lnTo>
                  <a:pt x="1511" y="1736"/>
                </a:lnTo>
                <a:lnTo>
                  <a:pt x="1500" y="1761"/>
                </a:lnTo>
                <a:lnTo>
                  <a:pt x="1491" y="1787"/>
                </a:lnTo>
                <a:lnTo>
                  <a:pt x="1480" y="1812"/>
                </a:lnTo>
                <a:lnTo>
                  <a:pt x="1471" y="1838"/>
                </a:lnTo>
                <a:lnTo>
                  <a:pt x="1461" y="1862"/>
                </a:lnTo>
                <a:lnTo>
                  <a:pt x="1451" y="1886"/>
                </a:lnTo>
                <a:lnTo>
                  <a:pt x="1441" y="1911"/>
                </a:lnTo>
                <a:lnTo>
                  <a:pt x="1431" y="1935"/>
                </a:lnTo>
                <a:lnTo>
                  <a:pt x="1420" y="1959"/>
                </a:lnTo>
                <a:lnTo>
                  <a:pt x="1399" y="2007"/>
                </a:lnTo>
                <a:lnTo>
                  <a:pt x="1390" y="2030"/>
                </a:lnTo>
                <a:lnTo>
                  <a:pt x="1380" y="2053"/>
                </a:lnTo>
                <a:lnTo>
                  <a:pt x="1369" y="2076"/>
                </a:lnTo>
                <a:lnTo>
                  <a:pt x="1358" y="2098"/>
                </a:lnTo>
                <a:lnTo>
                  <a:pt x="1347" y="2120"/>
                </a:lnTo>
                <a:lnTo>
                  <a:pt x="1337" y="2142"/>
                </a:lnTo>
                <a:lnTo>
                  <a:pt x="1326" y="2164"/>
                </a:lnTo>
                <a:lnTo>
                  <a:pt x="1316" y="2186"/>
                </a:lnTo>
                <a:lnTo>
                  <a:pt x="1304" y="2207"/>
                </a:lnTo>
                <a:lnTo>
                  <a:pt x="1294" y="2228"/>
                </a:lnTo>
                <a:lnTo>
                  <a:pt x="1282" y="2249"/>
                </a:lnTo>
                <a:lnTo>
                  <a:pt x="1272" y="2270"/>
                </a:lnTo>
                <a:lnTo>
                  <a:pt x="1260" y="2291"/>
                </a:lnTo>
                <a:lnTo>
                  <a:pt x="1250" y="2310"/>
                </a:lnTo>
                <a:lnTo>
                  <a:pt x="1238" y="2331"/>
                </a:lnTo>
                <a:lnTo>
                  <a:pt x="1227" y="2351"/>
                </a:lnTo>
                <a:lnTo>
                  <a:pt x="1215" y="2370"/>
                </a:lnTo>
                <a:lnTo>
                  <a:pt x="1205" y="2390"/>
                </a:lnTo>
                <a:lnTo>
                  <a:pt x="1182" y="2430"/>
                </a:lnTo>
                <a:lnTo>
                  <a:pt x="1169" y="2449"/>
                </a:lnTo>
                <a:lnTo>
                  <a:pt x="1157" y="2468"/>
                </a:lnTo>
                <a:lnTo>
                  <a:pt x="1146" y="2487"/>
                </a:lnTo>
                <a:lnTo>
                  <a:pt x="1134" y="2506"/>
                </a:lnTo>
                <a:lnTo>
                  <a:pt x="1122" y="2525"/>
                </a:lnTo>
                <a:lnTo>
                  <a:pt x="1110" y="2543"/>
                </a:lnTo>
                <a:lnTo>
                  <a:pt x="1097" y="2562"/>
                </a:lnTo>
                <a:lnTo>
                  <a:pt x="1086" y="2580"/>
                </a:lnTo>
                <a:lnTo>
                  <a:pt x="1073" y="2599"/>
                </a:lnTo>
                <a:lnTo>
                  <a:pt x="1060" y="2617"/>
                </a:lnTo>
                <a:lnTo>
                  <a:pt x="1049" y="2636"/>
                </a:lnTo>
                <a:lnTo>
                  <a:pt x="1036" y="2654"/>
                </a:lnTo>
                <a:lnTo>
                  <a:pt x="1023" y="2672"/>
                </a:lnTo>
                <a:lnTo>
                  <a:pt x="1010" y="2690"/>
                </a:lnTo>
                <a:lnTo>
                  <a:pt x="999" y="2709"/>
                </a:lnTo>
                <a:lnTo>
                  <a:pt x="986" y="2726"/>
                </a:lnTo>
                <a:lnTo>
                  <a:pt x="973" y="2745"/>
                </a:lnTo>
                <a:lnTo>
                  <a:pt x="961" y="2762"/>
                </a:lnTo>
                <a:lnTo>
                  <a:pt x="935" y="279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2" name="Freeform 295"/>
          <p:cNvSpPr>
            <a:spLocks noChangeAspect="1"/>
          </p:cNvSpPr>
          <p:nvPr/>
        </p:nvSpPr>
        <p:spPr bwMode="auto">
          <a:xfrm rot="120000">
            <a:off x="3063875" y="1154113"/>
            <a:ext cx="804863" cy="1209675"/>
          </a:xfrm>
          <a:custGeom>
            <a:avLst/>
            <a:gdLst>
              <a:gd name="T0" fmla="*/ 1605 w 1620"/>
              <a:gd name="T1" fmla="*/ 11 h 2625"/>
              <a:gd name="T2" fmla="*/ 1576 w 1620"/>
              <a:gd name="T3" fmla="*/ 36 h 2625"/>
              <a:gd name="T4" fmla="*/ 1547 w 1620"/>
              <a:gd name="T5" fmla="*/ 61 h 2625"/>
              <a:gd name="T6" fmla="*/ 1518 w 1620"/>
              <a:gd name="T7" fmla="*/ 87 h 2625"/>
              <a:gd name="T8" fmla="*/ 1488 w 1620"/>
              <a:gd name="T9" fmla="*/ 112 h 2625"/>
              <a:gd name="T10" fmla="*/ 1459 w 1620"/>
              <a:gd name="T11" fmla="*/ 139 h 2625"/>
              <a:gd name="T12" fmla="*/ 1429 w 1620"/>
              <a:gd name="T13" fmla="*/ 166 h 2625"/>
              <a:gd name="T14" fmla="*/ 1399 w 1620"/>
              <a:gd name="T15" fmla="*/ 195 h 2625"/>
              <a:gd name="T16" fmla="*/ 1368 w 1620"/>
              <a:gd name="T17" fmla="*/ 224 h 2625"/>
              <a:gd name="T18" fmla="*/ 1320 w 1620"/>
              <a:gd name="T19" fmla="*/ 273 h 2625"/>
              <a:gd name="T20" fmla="*/ 1289 w 1620"/>
              <a:gd name="T21" fmla="*/ 307 h 2625"/>
              <a:gd name="T22" fmla="*/ 1257 w 1620"/>
              <a:gd name="T23" fmla="*/ 341 h 2625"/>
              <a:gd name="T24" fmla="*/ 1223 w 1620"/>
              <a:gd name="T25" fmla="*/ 378 h 2625"/>
              <a:gd name="T26" fmla="*/ 1191 w 1620"/>
              <a:gd name="T27" fmla="*/ 414 h 2625"/>
              <a:gd name="T28" fmla="*/ 1158 w 1620"/>
              <a:gd name="T29" fmla="*/ 451 h 2625"/>
              <a:gd name="T30" fmla="*/ 1126 w 1620"/>
              <a:gd name="T31" fmla="*/ 490 h 2625"/>
              <a:gd name="T32" fmla="*/ 1094 w 1620"/>
              <a:gd name="T33" fmla="*/ 526 h 2625"/>
              <a:gd name="T34" fmla="*/ 1063 w 1620"/>
              <a:gd name="T35" fmla="*/ 562 h 2625"/>
              <a:gd name="T36" fmla="*/ 1034 w 1620"/>
              <a:gd name="T37" fmla="*/ 597 h 2625"/>
              <a:gd name="T38" fmla="*/ 991 w 1620"/>
              <a:gd name="T39" fmla="*/ 647 h 2625"/>
              <a:gd name="T40" fmla="*/ 964 w 1620"/>
              <a:gd name="T41" fmla="*/ 679 h 2625"/>
              <a:gd name="T42" fmla="*/ 937 w 1620"/>
              <a:gd name="T43" fmla="*/ 709 h 2625"/>
              <a:gd name="T44" fmla="*/ 912 w 1620"/>
              <a:gd name="T45" fmla="*/ 739 h 2625"/>
              <a:gd name="T46" fmla="*/ 887 w 1620"/>
              <a:gd name="T47" fmla="*/ 770 h 2625"/>
              <a:gd name="T48" fmla="*/ 862 w 1620"/>
              <a:gd name="T49" fmla="*/ 801 h 2625"/>
              <a:gd name="T50" fmla="*/ 836 w 1620"/>
              <a:gd name="T51" fmla="*/ 834 h 2625"/>
              <a:gd name="T52" fmla="*/ 810 w 1620"/>
              <a:gd name="T53" fmla="*/ 870 h 2625"/>
              <a:gd name="T54" fmla="*/ 783 w 1620"/>
              <a:gd name="T55" fmla="*/ 907 h 2625"/>
              <a:gd name="T56" fmla="*/ 741 w 1620"/>
              <a:gd name="T57" fmla="*/ 971 h 2625"/>
              <a:gd name="T58" fmla="*/ 711 w 1620"/>
              <a:gd name="T59" fmla="*/ 1017 h 2625"/>
              <a:gd name="T60" fmla="*/ 680 w 1620"/>
              <a:gd name="T61" fmla="*/ 1068 h 2625"/>
              <a:gd name="T62" fmla="*/ 648 w 1620"/>
              <a:gd name="T63" fmla="*/ 1121 h 2625"/>
              <a:gd name="T64" fmla="*/ 616 w 1620"/>
              <a:gd name="T65" fmla="*/ 1178 h 2625"/>
              <a:gd name="T66" fmla="*/ 584 w 1620"/>
              <a:gd name="T67" fmla="*/ 1235 h 2625"/>
              <a:gd name="T68" fmla="*/ 551 w 1620"/>
              <a:gd name="T69" fmla="*/ 1294 h 2625"/>
              <a:gd name="T70" fmla="*/ 520 w 1620"/>
              <a:gd name="T71" fmla="*/ 1354 h 2625"/>
              <a:gd name="T72" fmla="*/ 489 w 1620"/>
              <a:gd name="T73" fmla="*/ 1413 h 2625"/>
              <a:gd name="T74" fmla="*/ 460 w 1620"/>
              <a:gd name="T75" fmla="*/ 1472 h 2625"/>
              <a:gd name="T76" fmla="*/ 419 w 1620"/>
              <a:gd name="T77" fmla="*/ 1559 h 2625"/>
              <a:gd name="T78" fmla="*/ 395 w 1620"/>
              <a:gd name="T79" fmla="*/ 1614 h 2625"/>
              <a:gd name="T80" fmla="*/ 372 w 1620"/>
              <a:gd name="T81" fmla="*/ 1668 h 2625"/>
              <a:gd name="T82" fmla="*/ 350 w 1620"/>
              <a:gd name="T83" fmla="*/ 1721 h 2625"/>
              <a:gd name="T84" fmla="*/ 329 w 1620"/>
              <a:gd name="T85" fmla="*/ 1773 h 2625"/>
              <a:gd name="T86" fmla="*/ 309 w 1620"/>
              <a:gd name="T87" fmla="*/ 1826 h 2625"/>
              <a:gd name="T88" fmla="*/ 290 w 1620"/>
              <a:gd name="T89" fmla="*/ 1877 h 2625"/>
              <a:gd name="T90" fmla="*/ 271 w 1620"/>
              <a:gd name="T91" fmla="*/ 1928 h 2625"/>
              <a:gd name="T92" fmla="*/ 252 w 1620"/>
              <a:gd name="T93" fmla="*/ 1980 h 2625"/>
              <a:gd name="T94" fmla="*/ 223 w 1620"/>
              <a:gd name="T95" fmla="*/ 2058 h 2625"/>
              <a:gd name="T96" fmla="*/ 202 w 1620"/>
              <a:gd name="T97" fmla="*/ 2113 h 2625"/>
              <a:gd name="T98" fmla="*/ 181 w 1620"/>
              <a:gd name="T99" fmla="*/ 2167 h 2625"/>
              <a:gd name="T100" fmla="*/ 160 w 1620"/>
              <a:gd name="T101" fmla="*/ 2223 h 2625"/>
              <a:gd name="T102" fmla="*/ 138 w 1620"/>
              <a:gd name="T103" fmla="*/ 2279 h 2625"/>
              <a:gd name="T104" fmla="*/ 115 w 1620"/>
              <a:gd name="T105" fmla="*/ 2335 h 2625"/>
              <a:gd name="T106" fmla="*/ 93 w 1620"/>
              <a:gd name="T107" fmla="*/ 2393 h 2625"/>
              <a:gd name="T108" fmla="*/ 70 w 1620"/>
              <a:gd name="T109" fmla="*/ 2451 h 2625"/>
              <a:gd name="T110" fmla="*/ 47 w 1620"/>
              <a:gd name="T111" fmla="*/ 2509 h 2625"/>
              <a:gd name="T112" fmla="*/ 23 w 1620"/>
              <a:gd name="T113" fmla="*/ 2567 h 262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620"/>
              <a:gd name="T172" fmla="*/ 0 h 2625"/>
              <a:gd name="T173" fmla="*/ 1620 w 1620"/>
              <a:gd name="T174" fmla="*/ 2625 h 262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620" h="2625">
                <a:moveTo>
                  <a:pt x="1620" y="0"/>
                </a:moveTo>
                <a:lnTo>
                  <a:pt x="1605" y="11"/>
                </a:lnTo>
                <a:lnTo>
                  <a:pt x="1591" y="24"/>
                </a:lnTo>
                <a:lnTo>
                  <a:pt x="1576" y="36"/>
                </a:lnTo>
                <a:lnTo>
                  <a:pt x="1562" y="48"/>
                </a:lnTo>
                <a:lnTo>
                  <a:pt x="1547" y="61"/>
                </a:lnTo>
                <a:lnTo>
                  <a:pt x="1532" y="74"/>
                </a:lnTo>
                <a:lnTo>
                  <a:pt x="1518" y="87"/>
                </a:lnTo>
                <a:lnTo>
                  <a:pt x="1503" y="99"/>
                </a:lnTo>
                <a:lnTo>
                  <a:pt x="1488" y="112"/>
                </a:lnTo>
                <a:lnTo>
                  <a:pt x="1474" y="125"/>
                </a:lnTo>
                <a:lnTo>
                  <a:pt x="1459" y="139"/>
                </a:lnTo>
                <a:lnTo>
                  <a:pt x="1444" y="153"/>
                </a:lnTo>
                <a:lnTo>
                  <a:pt x="1429" y="166"/>
                </a:lnTo>
                <a:lnTo>
                  <a:pt x="1414" y="180"/>
                </a:lnTo>
                <a:lnTo>
                  <a:pt x="1399" y="195"/>
                </a:lnTo>
                <a:lnTo>
                  <a:pt x="1383" y="209"/>
                </a:lnTo>
                <a:lnTo>
                  <a:pt x="1368" y="224"/>
                </a:lnTo>
                <a:lnTo>
                  <a:pt x="1353" y="241"/>
                </a:lnTo>
                <a:lnTo>
                  <a:pt x="1320" y="273"/>
                </a:lnTo>
                <a:lnTo>
                  <a:pt x="1305" y="289"/>
                </a:lnTo>
                <a:lnTo>
                  <a:pt x="1289" y="307"/>
                </a:lnTo>
                <a:lnTo>
                  <a:pt x="1273" y="324"/>
                </a:lnTo>
                <a:lnTo>
                  <a:pt x="1257" y="341"/>
                </a:lnTo>
                <a:lnTo>
                  <a:pt x="1240" y="360"/>
                </a:lnTo>
                <a:lnTo>
                  <a:pt x="1223" y="378"/>
                </a:lnTo>
                <a:lnTo>
                  <a:pt x="1207" y="396"/>
                </a:lnTo>
                <a:lnTo>
                  <a:pt x="1191" y="414"/>
                </a:lnTo>
                <a:lnTo>
                  <a:pt x="1174" y="433"/>
                </a:lnTo>
                <a:lnTo>
                  <a:pt x="1158" y="451"/>
                </a:lnTo>
                <a:lnTo>
                  <a:pt x="1142" y="471"/>
                </a:lnTo>
                <a:lnTo>
                  <a:pt x="1126" y="490"/>
                </a:lnTo>
                <a:lnTo>
                  <a:pt x="1111" y="507"/>
                </a:lnTo>
                <a:lnTo>
                  <a:pt x="1094" y="526"/>
                </a:lnTo>
                <a:lnTo>
                  <a:pt x="1079" y="544"/>
                </a:lnTo>
                <a:lnTo>
                  <a:pt x="1063" y="562"/>
                </a:lnTo>
                <a:lnTo>
                  <a:pt x="1048" y="580"/>
                </a:lnTo>
                <a:lnTo>
                  <a:pt x="1034" y="597"/>
                </a:lnTo>
                <a:lnTo>
                  <a:pt x="1005" y="631"/>
                </a:lnTo>
                <a:lnTo>
                  <a:pt x="991" y="647"/>
                </a:lnTo>
                <a:lnTo>
                  <a:pt x="978" y="662"/>
                </a:lnTo>
                <a:lnTo>
                  <a:pt x="964" y="679"/>
                </a:lnTo>
                <a:lnTo>
                  <a:pt x="951" y="694"/>
                </a:lnTo>
                <a:lnTo>
                  <a:pt x="937" y="709"/>
                </a:lnTo>
                <a:lnTo>
                  <a:pt x="924" y="724"/>
                </a:lnTo>
                <a:lnTo>
                  <a:pt x="912" y="739"/>
                </a:lnTo>
                <a:lnTo>
                  <a:pt x="899" y="754"/>
                </a:lnTo>
                <a:lnTo>
                  <a:pt x="887" y="770"/>
                </a:lnTo>
                <a:lnTo>
                  <a:pt x="874" y="785"/>
                </a:lnTo>
                <a:lnTo>
                  <a:pt x="862" y="801"/>
                </a:lnTo>
                <a:lnTo>
                  <a:pt x="849" y="818"/>
                </a:lnTo>
                <a:lnTo>
                  <a:pt x="836" y="834"/>
                </a:lnTo>
                <a:lnTo>
                  <a:pt x="824" y="851"/>
                </a:lnTo>
                <a:lnTo>
                  <a:pt x="810" y="870"/>
                </a:lnTo>
                <a:lnTo>
                  <a:pt x="797" y="888"/>
                </a:lnTo>
                <a:lnTo>
                  <a:pt x="783" y="907"/>
                </a:lnTo>
                <a:lnTo>
                  <a:pt x="769" y="928"/>
                </a:lnTo>
                <a:lnTo>
                  <a:pt x="741" y="971"/>
                </a:lnTo>
                <a:lnTo>
                  <a:pt x="726" y="994"/>
                </a:lnTo>
                <a:lnTo>
                  <a:pt x="711" y="1017"/>
                </a:lnTo>
                <a:lnTo>
                  <a:pt x="695" y="1042"/>
                </a:lnTo>
                <a:lnTo>
                  <a:pt x="680" y="1068"/>
                </a:lnTo>
                <a:lnTo>
                  <a:pt x="664" y="1094"/>
                </a:lnTo>
                <a:lnTo>
                  <a:pt x="648" y="1121"/>
                </a:lnTo>
                <a:lnTo>
                  <a:pt x="632" y="1149"/>
                </a:lnTo>
                <a:lnTo>
                  <a:pt x="616" y="1178"/>
                </a:lnTo>
                <a:lnTo>
                  <a:pt x="600" y="1206"/>
                </a:lnTo>
                <a:lnTo>
                  <a:pt x="584" y="1235"/>
                </a:lnTo>
                <a:lnTo>
                  <a:pt x="568" y="1265"/>
                </a:lnTo>
                <a:lnTo>
                  <a:pt x="551" y="1294"/>
                </a:lnTo>
                <a:lnTo>
                  <a:pt x="535" y="1324"/>
                </a:lnTo>
                <a:lnTo>
                  <a:pt x="520" y="1354"/>
                </a:lnTo>
                <a:lnTo>
                  <a:pt x="504" y="1384"/>
                </a:lnTo>
                <a:lnTo>
                  <a:pt x="489" y="1413"/>
                </a:lnTo>
                <a:lnTo>
                  <a:pt x="475" y="1443"/>
                </a:lnTo>
                <a:lnTo>
                  <a:pt x="460" y="1472"/>
                </a:lnTo>
                <a:lnTo>
                  <a:pt x="432" y="1530"/>
                </a:lnTo>
                <a:lnTo>
                  <a:pt x="419" y="1559"/>
                </a:lnTo>
                <a:lnTo>
                  <a:pt x="407" y="1587"/>
                </a:lnTo>
                <a:lnTo>
                  <a:pt x="395" y="1614"/>
                </a:lnTo>
                <a:lnTo>
                  <a:pt x="384" y="1641"/>
                </a:lnTo>
                <a:lnTo>
                  <a:pt x="372" y="1668"/>
                </a:lnTo>
                <a:lnTo>
                  <a:pt x="360" y="1695"/>
                </a:lnTo>
                <a:lnTo>
                  <a:pt x="350" y="1721"/>
                </a:lnTo>
                <a:lnTo>
                  <a:pt x="340" y="1748"/>
                </a:lnTo>
                <a:lnTo>
                  <a:pt x="329" y="1773"/>
                </a:lnTo>
                <a:lnTo>
                  <a:pt x="319" y="1799"/>
                </a:lnTo>
                <a:lnTo>
                  <a:pt x="309" y="1826"/>
                </a:lnTo>
                <a:lnTo>
                  <a:pt x="299" y="1851"/>
                </a:lnTo>
                <a:lnTo>
                  <a:pt x="290" y="1877"/>
                </a:lnTo>
                <a:lnTo>
                  <a:pt x="281" y="1902"/>
                </a:lnTo>
                <a:lnTo>
                  <a:pt x="271" y="1928"/>
                </a:lnTo>
                <a:lnTo>
                  <a:pt x="261" y="1954"/>
                </a:lnTo>
                <a:lnTo>
                  <a:pt x="252" y="1980"/>
                </a:lnTo>
                <a:lnTo>
                  <a:pt x="242" y="2006"/>
                </a:lnTo>
                <a:lnTo>
                  <a:pt x="223" y="2058"/>
                </a:lnTo>
                <a:lnTo>
                  <a:pt x="212" y="2085"/>
                </a:lnTo>
                <a:lnTo>
                  <a:pt x="202" y="2113"/>
                </a:lnTo>
                <a:lnTo>
                  <a:pt x="191" y="2140"/>
                </a:lnTo>
                <a:lnTo>
                  <a:pt x="181" y="2167"/>
                </a:lnTo>
                <a:lnTo>
                  <a:pt x="171" y="2195"/>
                </a:lnTo>
                <a:lnTo>
                  <a:pt x="160" y="2223"/>
                </a:lnTo>
                <a:lnTo>
                  <a:pt x="149" y="2251"/>
                </a:lnTo>
                <a:lnTo>
                  <a:pt x="138" y="2279"/>
                </a:lnTo>
                <a:lnTo>
                  <a:pt x="127" y="2308"/>
                </a:lnTo>
                <a:lnTo>
                  <a:pt x="115" y="2335"/>
                </a:lnTo>
                <a:lnTo>
                  <a:pt x="105" y="2364"/>
                </a:lnTo>
                <a:lnTo>
                  <a:pt x="93" y="2393"/>
                </a:lnTo>
                <a:lnTo>
                  <a:pt x="81" y="2422"/>
                </a:lnTo>
                <a:lnTo>
                  <a:pt x="70" y="2451"/>
                </a:lnTo>
                <a:lnTo>
                  <a:pt x="58" y="2480"/>
                </a:lnTo>
                <a:lnTo>
                  <a:pt x="47" y="2509"/>
                </a:lnTo>
                <a:lnTo>
                  <a:pt x="35" y="2538"/>
                </a:lnTo>
                <a:lnTo>
                  <a:pt x="23" y="2567"/>
                </a:lnTo>
                <a:lnTo>
                  <a:pt x="0" y="2625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3" name="Freeform 296"/>
          <p:cNvSpPr>
            <a:spLocks noChangeAspect="1"/>
          </p:cNvSpPr>
          <p:nvPr/>
        </p:nvSpPr>
        <p:spPr bwMode="auto">
          <a:xfrm rot="120000">
            <a:off x="2884488" y="962025"/>
            <a:ext cx="981075" cy="1379538"/>
          </a:xfrm>
          <a:custGeom>
            <a:avLst/>
            <a:gdLst>
              <a:gd name="T0" fmla="*/ 3 w 1977"/>
              <a:gd name="T1" fmla="*/ 2969 h 2994"/>
              <a:gd name="T2" fmla="*/ 13 w 1977"/>
              <a:gd name="T3" fmla="*/ 2915 h 2994"/>
              <a:gd name="T4" fmla="*/ 21 w 1977"/>
              <a:gd name="T5" fmla="*/ 2863 h 2994"/>
              <a:gd name="T6" fmla="*/ 30 w 1977"/>
              <a:gd name="T7" fmla="*/ 2810 h 2994"/>
              <a:gd name="T8" fmla="*/ 39 w 1977"/>
              <a:gd name="T9" fmla="*/ 2757 h 2994"/>
              <a:gd name="T10" fmla="*/ 50 w 1977"/>
              <a:gd name="T11" fmla="*/ 2702 h 2994"/>
              <a:gd name="T12" fmla="*/ 60 w 1977"/>
              <a:gd name="T13" fmla="*/ 2647 h 2994"/>
              <a:gd name="T14" fmla="*/ 72 w 1977"/>
              <a:gd name="T15" fmla="*/ 2591 h 2994"/>
              <a:gd name="T16" fmla="*/ 84 w 1977"/>
              <a:gd name="T17" fmla="*/ 2533 h 2994"/>
              <a:gd name="T18" fmla="*/ 106 w 1977"/>
              <a:gd name="T19" fmla="*/ 2445 h 2994"/>
              <a:gd name="T20" fmla="*/ 121 w 1977"/>
              <a:gd name="T21" fmla="*/ 2385 h 2994"/>
              <a:gd name="T22" fmla="*/ 139 w 1977"/>
              <a:gd name="T23" fmla="*/ 2323 h 2994"/>
              <a:gd name="T24" fmla="*/ 158 w 1977"/>
              <a:gd name="T25" fmla="*/ 2260 h 2994"/>
              <a:gd name="T26" fmla="*/ 178 w 1977"/>
              <a:gd name="T27" fmla="*/ 2196 h 2994"/>
              <a:gd name="T28" fmla="*/ 200 w 1977"/>
              <a:gd name="T29" fmla="*/ 2132 h 2994"/>
              <a:gd name="T30" fmla="*/ 223 w 1977"/>
              <a:gd name="T31" fmla="*/ 2067 h 2994"/>
              <a:gd name="T32" fmla="*/ 248 w 1977"/>
              <a:gd name="T33" fmla="*/ 2002 h 2994"/>
              <a:gd name="T34" fmla="*/ 273 w 1977"/>
              <a:gd name="T35" fmla="*/ 1937 h 2994"/>
              <a:gd name="T36" fmla="*/ 301 w 1977"/>
              <a:gd name="T37" fmla="*/ 1874 h 2994"/>
              <a:gd name="T38" fmla="*/ 345 w 1977"/>
              <a:gd name="T39" fmla="*/ 1778 h 2994"/>
              <a:gd name="T40" fmla="*/ 375 w 1977"/>
              <a:gd name="T41" fmla="*/ 1715 h 2994"/>
              <a:gd name="T42" fmla="*/ 409 w 1977"/>
              <a:gd name="T43" fmla="*/ 1654 h 2994"/>
              <a:gd name="T44" fmla="*/ 442 w 1977"/>
              <a:gd name="T45" fmla="*/ 1591 h 2994"/>
              <a:gd name="T46" fmla="*/ 479 w 1977"/>
              <a:gd name="T47" fmla="*/ 1531 h 2994"/>
              <a:gd name="T48" fmla="*/ 517 w 1977"/>
              <a:gd name="T49" fmla="*/ 1469 h 2994"/>
              <a:gd name="T50" fmla="*/ 558 w 1977"/>
              <a:gd name="T51" fmla="*/ 1409 h 2994"/>
              <a:gd name="T52" fmla="*/ 601 w 1977"/>
              <a:gd name="T53" fmla="*/ 1348 h 2994"/>
              <a:gd name="T54" fmla="*/ 646 w 1977"/>
              <a:gd name="T55" fmla="*/ 1288 h 2994"/>
              <a:gd name="T56" fmla="*/ 719 w 1977"/>
              <a:gd name="T57" fmla="*/ 1196 h 2994"/>
              <a:gd name="T58" fmla="*/ 770 w 1977"/>
              <a:gd name="T59" fmla="*/ 1136 h 2994"/>
              <a:gd name="T60" fmla="*/ 824 w 1977"/>
              <a:gd name="T61" fmla="*/ 1074 h 2994"/>
              <a:gd name="T62" fmla="*/ 879 w 1977"/>
              <a:gd name="T63" fmla="*/ 1014 h 2994"/>
              <a:gd name="T64" fmla="*/ 935 w 1977"/>
              <a:gd name="T65" fmla="*/ 954 h 2994"/>
              <a:gd name="T66" fmla="*/ 992 w 1977"/>
              <a:gd name="T67" fmla="*/ 896 h 2994"/>
              <a:gd name="T68" fmla="*/ 1049 w 1977"/>
              <a:gd name="T69" fmla="*/ 838 h 2994"/>
              <a:gd name="T70" fmla="*/ 1104 w 1977"/>
              <a:gd name="T71" fmla="*/ 782 h 2994"/>
              <a:gd name="T72" fmla="*/ 1159 w 1977"/>
              <a:gd name="T73" fmla="*/ 729 h 2994"/>
              <a:gd name="T74" fmla="*/ 1212 w 1977"/>
              <a:gd name="T75" fmla="*/ 678 h 2994"/>
              <a:gd name="T76" fmla="*/ 1287 w 1977"/>
              <a:gd name="T77" fmla="*/ 607 h 2994"/>
              <a:gd name="T78" fmla="*/ 1334 w 1977"/>
              <a:gd name="T79" fmla="*/ 565 h 2994"/>
              <a:gd name="T80" fmla="*/ 1378 w 1977"/>
              <a:gd name="T81" fmla="*/ 523 h 2994"/>
              <a:gd name="T82" fmla="*/ 1419 w 1977"/>
              <a:gd name="T83" fmla="*/ 485 h 2994"/>
              <a:gd name="T84" fmla="*/ 1459 w 1977"/>
              <a:gd name="T85" fmla="*/ 449 h 2994"/>
              <a:gd name="T86" fmla="*/ 1497 w 1977"/>
              <a:gd name="T87" fmla="*/ 415 h 2994"/>
              <a:gd name="T88" fmla="*/ 1534 w 1977"/>
              <a:gd name="T89" fmla="*/ 382 h 2994"/>
              <a:gd name="T90" fmla="*/ 1569 w 1977"/>
              <a:gd name="T91" fmla="*/ 350 h 2994"/>
              <a:gd name="T92" fmla="*/ 1603 w 1977"/>
              <a:gd name="T93" fmla="*/ 320 h 2994"/>
              <a:gd name="T94" fmla="*/ 1653 w 1977"/>
              <a:gd name="T95" fmla="*/ 276 h 2994"/>
              <a:gd name="T96" fmla="*/ 1687 w 1977"/>
              <a:gd name="T97" fmla="*/ 247 h 2994"/>
              <a:gd name="T98" fmla="*/ 1719 w 1977"/>
              <a:gd name="T99" fmla="*/ 219 h 2994"/>
              <a:gd name="T100" fmla="*/ 1753 w 1977"/>
              <a:gd name="T101" fmla="*/ 191 h 2994"/>
              <a:gd name="T102" fmla="*/ 1785 w 1977"/>
              <a:gd name="T103" fmla="*/ 164 h 2994"/>
              <a:gd name="T104" fmla="*/ 1818 w 1977"/>
              <a:gd name="T105" fmla="*/ 136 h 2994"/>
              <a:gd name="T106" fmla="*/ 1849 w 1977"/>
              <a:gd name="T107" fmla="*/ 108 h 2994"/>
              <a:gd name="T108" fmla="*/ 1881 w 1977"/>
              <a:gd name="T109" fmla="*/ 81 h 2994"/>
              <a:gd name="T110" fmla="*/ 1914 w 1977"/>
              <a:gd name="T111" fmla="*/ 54 h 2994"/>
              <a:gd name="T112" fmla="*/ 1945 w 1977"/>
              <a:gd name="T113" fmla="*/ 27 h 299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977"/>
              <a:gd name="T172" fmla="*/ 0 h 2994"/>
              <a:gd name="T173" fmla="*/ 1977 w 1977"/>
              <a:gd name="T174" fmla="*/ 2994 h 299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977" h="2994">
                <a:moveTo>
                  <a:pt x="0" y="2994"/>
                </a:moveTo>
                <a:lnTo>
                  <a:pt x="3" y="2969"/>
                </a:lnTo>
                <a:lnTo>
                  <a:pt x="8" y="2942"/>
                </a:lnTo>
                <a:lnTo>
                  <a:pt x="13" y="2915"/>
                </a:lnTo>
                <a:lnTo>
                  <a:pt x="16" y="2890"/>
                </a:lnTo>
                <a:lnTo>
                  <a:pt x="21" y="2863"/>
                </a:lnTo>
                <a:lnTo>
                  <a:pt x="25" y="2837"/>
                </a:lnTo>
                <a:lnTo>
                  <a:pt x="30" y="2810"/>
                </a:lnTo>
                <a:lnTo>
                  <a:pt x="35" y="2783"/>
                </a:lnTo>
                <a:lnTo>
                  <a:pt x="39" y="2757"/>
                </a:lnTo>
                <a:lnTo>
                  <a:pt x="44" y="2729"/>
                </a:lnTo>
                <a:lnTo>
                  <a:pt x="50" y="2702"/>
                </a:lnTo>
                <a:lnTo>
                  <a:pt x="54" y="2674"/>
                </a:lnTo>
                <a:lnTo>
                  <a:pt x="60" y="2647"/>
                </a:lnTo>
                <a:lnTo>
                  <a:pt x="66" y="2619"/>
                </a:lnTo>
                <a:lnTo>
                  <a:pt x="72" y="2591"/>
                </a:lnTo>
                <a:lnTo>
                  <a:pt x="77" y="2562"/>
                </a:lnTo>
                <a:lnTo>
                  <a:pt x="84" y="2533"/>
                </a:lnTo>
                <a:lnTo>
                  <a:pt x="91" y="2504"/>
                </a:lnTo>
                <a:lnTo>
                  <a:pt x="106" y="2445"/>
                </a:lnTo>
                <a:lnTo>
                  <a:pt x="113" y="2415"/>
                </a:lnTo>
                <a:lnTo>
                  <a:pt x="121" y="2385"/>
                </a:lnTo>
                <a:lnTo>
                  <a:pt x="131" y="2353"/>
                </a:lnTo>
                <a:lnTo>
                  <a:pt x="139" y="2323"/>
                </a:lnTo>
                <a:lnTo>
                  <a:pt x="148" y="2291"/>
                </a:lnTo>
                <a:lnTo>
                  <a:pt x="158" y="2260"/>
                </a:lnTo>
                <a:lnTo>
                  <a:pt x="168" y="2228"/>
                </a:lnTo>
                <a:lnTo>
                  <a:pt x="178" y="2196"/>
                </a:lnTo>
                <a:lnTo>
                  <a:pt x="189" y="2165"/>
                </a:lnTo>
                <a:lnTo>
                  <a:pt x="200" y="2132"/>
                </a:lnTo>
                <a:lnTo>
                  <a:pt x="211" y="2100"/>
                </a:lnTo>
                <a:lnTo>
                  <a:pt x="223" y="2067"/>
                </a:lnTo>
                <a:lnTo>
                  <a:pt x="235" y="2035"/>
                </a:lnTo>
                <a:lnTo>
                  <a:pt x="248" y="2002"/>
                </a:lnTo>
                <a:lnTo>
                  <a:pt x="260" y="1970"/>
                </a:lnTo>
                <a:lnTo>
                  <a:pt x="273" y="1937"/>
                </a:lnTo>
                <a:lnTo>
                  <a:pt x="287" y="1906"/>
                </a:lnTo>
                <a:lnTo>
                  <a:pt x="301" y="1874"/>
                </a:lnTo>
                <a:lnTo>
                  <a:pt x="330" y="1810"/>
                </a:lnTo>
                <a:lnTo>
                  <a:pt x="345" y="1778"/>
                </a:lnTo>
                <a:lnTo>
                  <a:pt x="360" y="1746"/>
                </a:lnTo>
                <a:lnTo>
                  <a:pt x="375" y="1715"/>
                </a:lnTo>
                <a:lnTo>
                  <a:pt x="391" y="1684"/>
                </a:lnTo>
                <a:lnTo>
                  <a:pt x="409" y="1654"/>
                </a:lnTo>
                <a:lnTo>
                  <a:pt x="425" y="1622"/>
                </a:lnTo>
                <a:lnTo>
                  <a:pt x="442" y="1591"/>
                </a:lnTo>
                <a:lnTo>
                  <a:pt x="461" y="1561"/>
                </a:lnTo>
                <a:lnTo>
                  <a:pt x="479" y="1531"/>
                </a:lnTo>
                <a:lnTo>
                  <a:pt x="498" y="1500"/>
                </a:lnTo>
                <a:lnTo>
                  <a:pt x="517" y="1469"/>
                </a:lnTo>
                <a:lnTo>
                  <a:pt x="537" y="1439"/>
                </a:lnTo>
                <a:lnTo>
                  <a:pt x="558" y="1409"/>
                </a:lnTo>
                <a:lnTo>
                  <a:pt x="579" y="1378"/>
                </a:lnTo>
                <a:lnTo>
                  <a:pt x="601" y="1348"/>
                </a:lnTo>
                <a:lnTo>
                  <a:pt x="623" y="1318"/>
                </a:lnTo>
                <a:lnTo>
                  <a:pt x="646" y="1288"/>
                </a:lnTo>
                <a:lnTo>
                  <a:pt x="669" y="1257"/>
                </a:lnTo>
                <a:lnTo>
                  <a:pt x="719" y="1196"/>
                </a:lnTo>
                <a:lnTo>
                  <a:pt x="744" y="1166"/>
                </a:lnTo>
                <a:lnTo>
                  <a:pt x="770" y="1136"/>
                </a:lnTo>
                <a:lnTo>
                  <a:pt x="796" y="1104"/>
                </a:lnTo>
                <a:lnTo>
                  <a:pt x="824" y="1074"/>
                </a:lnTo>
                <a:lnTo>
                  <a:pt x="851" y="1044"/>
                </a:lnTo>
                <a:lnTo>
                  <a:pt x="879" y="1014"/>
                </a:lnTo>
                <a:lnTo>
                  <a:pt x="906" y="984"/>
                </a:lnTo>
                <a:lnTo>
                  <a:pt x="935" y="954"/>
                </a:lnTo>
                <a:lnTo>
                  <a:pt x="963" y="925"/>
                </a:lnTo>
                <a:lnTo>
                  <a:pt x="992" y="896"/>
                </a:lnTo>
                <a:lnTo>
                  <a:pt x="1020" y="867"/>
                </a:lnTo>
                <a:lnTo>
                  <a:pt x="1049" y="838"/>
                </a:lnTo>
                <a:lnTo>
                  <a:pt x="1077" y="810"/>
                </a:lnTo>
                <a:lnTo>
                  <a:pt x="1104" y="782"/>
                </a:lnTo>
                <a:lnTo>
                  <a:pt x="1132" y="756"/>
                </a:lnTo>
                <a:lnTo>
                  <a:pt x="1159" y="729"/>
                </a:lnTo>
                <a:lnTo>
                  <a:pt x="1185" y="704"/>
                </a:lnTo>
                <a:lnTo>
                  <a:pt x="1212" y="678"/>
                </a:lnTo>
                <a:lnTo>
                  <a:pt x="1263" y="631"/>
                </a:lnTo>
                <a:lnTo>
                  <a:pt x="1287" y="607"/>
                </a:lnTo>
                <a:lnTo>
                  <a:pt x="1310" y="585"/>
                </a:lnTo>
                <a:lnTo>
                  <a:pt x="1334" y="565"/>
                </a:lnTo>
                <a:lnTo>
                  <a:pt x="1356" y="544"/>
                </a:lnTo>
                <a:lnTo>
                  <a:pt x="1378" y="523"/>
                </a:lnTo>
                <a:lnTo>
                  <a:pt x="1398" y="504"/>
                </a:lnTo>
                <a:lnTo>
                  <a:pt x="1419" y="485"/>
                </a:lnTo>
                <a:lnTo>
                  <a:pt x="1439" y="466"/>
                </a:lnTo>
                <a:lnTo>
                  <a:pt x="1459" y="449"/>
                </a:lnTo>
                <a:lnTo>
                  <a:pt x="1478" y="431"/>
                </a:lnTo>
                <a:lnTo>
                  <a:pt x="1497" y="415"/>
                </a:lnTo>
                <a:lnTo>
                  <a:pt x="1515" y="398"/>
                </a:lnTo>
                <a:lnTo>
                  <a:pt x="1534" y="382"/>
                </a:lnTo>
                <a:lnTo>
                  <a:pt x="1551" y="366"/>
                </a:lnTo>
                <a:lnTo>
                  <a:pt x="1569" y="350"/>
                </a:lnTo>
                <a:lnTo>
                  <a:pt x="1586" y="335"/>
                </a:lnTo>
                <a:lnTo>
                  <a:pt x="1603" y="320"/>
                </a:lnTo>
                <a:lnTo>
                  <a:pt x="1620" y="305"/>
                </a:lnTo>
                <a:lnTo>
                  <a:pt x="1653" y="276"/>
                </a:lnTo>
                <a:lnTo>
                  <a:pt x="1671" y="262"/>
                </a:lnTo>
                <a:lnTo>
                  <a:pt x="1687" y="247"/>
                </a:lnTo>
                <a:lnTo>
                  <a:pt x="1703" y="233"/>
                </a:lnTo>
                <a:lnTo>
                  <a:pt x="1719" y="219"/>
                </a:lnTo>
                <a:lnTo>
                  <a:pt x="1737" y="205"/>
                </a:lnTo>
                <a:lnTo>
                  <a:pt x="1753" y="191"/>
                </a:lnTo>
                <a:lnTo>
                  <a:pt x="1769" y="178"/>
                </a:lnTo>
                <a:lnTo>
                  <a:pt x="1785" y="164"/>
                </a:lnTo>
                <a:lnTo>
                  <a:pt x="1801" y="150"/>
                </a:lnTo>
                <a:lnTo>
                  <a:pt x="1818" y="136"/>
                </a:lnTo>
                <a:lnTo>
                  <a:pt x="1834" y="122"/>
                </a:lnTo>
                <a:lnTo>
                  <a:pt x="1849" y="108"/>
                </a:lnTo>
                <a:lnTo>
                  <a:pt x="1865" y="94"/>
                </a:lnTo>
                <a:lnTo>
                  <a:pt x="1881" y="81"/>
                </a:lnTo>
                <a:lnTo>
                  <a:pt x="1897" y="68"/>
                </a:lnTo>
                <a:lnTo>
                  <a:pt x="1914" y="54"/>
                </a:lnTo>
                <a:lnTo>
                  <a:pt x="1929" y="41"/>
                </a:lnTo>
                <a:lnTo>
                  <a:pt x="1945" y="27"/>
                </a:lnTo>
                <a:lnTo>
                  <a:pt x="197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4" name="Freeform 297"/>
          <p:cNvSpPr>
            <a:spLocks noChangeAspect="1"/>
          </p:cNvSpPr>
          <p:nvPr/>
        </p:nvSpPr>
        <p:spPr bwMode="auto">
          <a:xfrm rot="120000">
            <a:off x="2365375" y="0"/>
            <a:ext cx="2633663" cy="3003550"/>
          </a:xfrm>
          <a:custGeom>
            <a:avLst/>
            <a:gdLst>
              <a:gd name="T0" fmla="*/ 0 w 5299"/>
              <a:gd name="T1" fmla="*/ 156 h 6522"/>
              <a:gd name="T2" fmla="*/ 5104 w 5299"/>
              <a:gd name="T3" fmla="*/ 0 h 6522"/>
              <a:gd name="T4" fmla="*/ 5299 w 5299"/>
              <a:gd name="T5" fmla="*/ 6367 h 6522"/>
              <a:gd name="T6" fmla="*/ 194 w 5299"/>
              <a:gd name="T7" fmla="*/ 6522 h 6522"/>
              <a:gd name="T8" fmla="*/ 0 w 5299"/>
              <a:gd name="T9" fmla="*/ 156 h 65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99"/>
              <a:gd name="T16" fmla="*/ 0 h 6522"/>
              <a:gd name="T17" fmla="*/ 5299 w 5299"/>
              <a:gd name="T18" fmla="*/ 6522 h 65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99" h="6522">
                <a:moveTo>
                  <a:pt x="0" y="156"/>
                </a:moveTo>
                <a:lnTo>
                  <a:pt x="5104" y="0"/>
                </a:lnTo>
                <a:lnTo>
                  <a:pt x="5299" y="6367"/>
                </a:lnTo>
                <a:lnTo>
                  <a:pt x="194" y="6522"/>
                </a:lnTo>
                <a:lnTo>
                  <a:pt x="0" y="15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5" name="Freeform 298"/>
          <p:cNvSpPr>
            <a:spLocks noChangeAspect="1"/>
          </p:cNvSpPr>
          <p:nvPr/>
        </p:nvSpPr>
        <p:spPr bwMode="auto">
          <a:xfrm rot="120000">
            <a:off x="2403475" y="2935288"/>
            <a:ext cx="2544763" cy="309562"/>
          </a:xfrm>
          <a:custGeom>
            <a:avLst/>
            <a:gdLst>
              <a:gd name="T0" fmla="*/ 0 w 5121"/>
              <a:gd name="T1" fmla="*/ 155 h 674"/>
              <a:gd name="T2" fmla="*/ 5105 w 5121"/>
              <a:gd name="T3" fmla="*/ 0 h 674"/>
              <a:gd name="T4" fmla="*/ 5121 w 5121"/>
              <a:gd name="T5" fmla="*/ 519 h 674"/>
              <a:gd name="T6" fmla="*/ 16 w 5121"/>
              <a:gd name="T7" fmla="*/ 674 h 674"/>
              <a:gd name="T8" fmla="*/ 0 w 5121"/>
              <a:gd name="T9" fmla="*/ 155 h 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21"/>
              <a:gd name="T16" fmla="*/ 0 h 674"/>
              <a:gd name="T17" fmla="*/ 5121 w 5121"/>
              <a:gd name="T18" fmla="*/ 674 h 6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21" h="674">
                <a:moveTo>
                  <a:pt x="0" y="155"/>
                </a:moveTo>
                <a:lnTo>
                  <a:pt x="5105" y="0"/>
                </a:lnTo>
                <a:lnTo>
                  <a:pt x="5121" y="519"/>
                </a:lnTo>
                <a:lnTo>
                  <a:pt x="16" y="674"/>
                </a:lnTo>
                <a:lnTo>
                  <a:pt x="0" y="15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6" name="Freeform 299"/>
          <p:cNvSpPr>
            <a:spLocks noChangeAspect="1"/>
          </p:cNvSpPr>
          <p:nvPr/>
        </p:nvSpPr>
        <p:spPr bwMode="auto">
          <a:xfrm rot="120000">
            <a:off x="6465888" y="1620838"/>
            <a:ext cx="415925" cy="1365250"/>
          </a:xfrm>
          <a:custGeom>
            <a:avLst/>
            <a:gdLst>
              <a:gd name="T0" fmla="*/ 253 w 837"/>
              <a:gd name="T1" fmla="*/ 2925 h 2964"/>
              <a:gd name="T2" fmla="*/ 246 w 837"/>
              <a:gd name="T3" fmla="*/ 2867 h 2964"/>
              <a:gd name="T4" fmla="*/ 239 w 837"/>
              <a:gd name="T5" fmla="*/ 2806 h 2964"/>
              <a:gd name="T6" fmla="*/ 231 w 837"/>
              <a:gd name="T7" fmla="*/ 2744 h 2964"/>
              <a:gd name="T8" fmla="*/ 223 w 837"/>
              <a:gd name="T9" fmla="*/ 2678 h 2964"/>
              <a:gd name="T10" fmla="*/ 214 w 837"/>
              <a:gd name="T11" fmla="*/ 2608 h 2964"/>
              <a:gd name="T12" fmla="*/ 200 w 837"/>
              <a:gd name="T13" fmla="*/ 2509 h 2964"/>
              <a:gd name="T14" fmla="*/ 189 w 837"/>
              <a:gd name="T15" fmla="*/ 2427 h 2964"/>
              <a:gd name="T16" fmla="*/ 177 w 837"/>
              <a:gd name="T17" fmla="*/ 2342 h 2964"/>
              <a:gd name="T18" fmla="*/ 164 w 837"/>
              <a:gd name="T19" fmla="*/ 2254 h 2964"/>
              <a:gd name="T20" fmla="*/ 150 w 837"/>
              <a:gd name="T21" fmla="*/ 2163 h 2964"/>
              <a:gd name="T22" fmla="*/ 135 w 837"/>
              <a:gd name="T23" fmla="*/ 2071 h 2964"/>
              <a:gd name="T24" fmla="*/ 116 w 837"/>
              <a:gd name="T25" fmla="*/ 1949 h 2964"/>
              <a:gd name="T26" fmla="*/ 99 w 837"/>
              <a:gd name="T27" fmla="*/ 1857 h 2964"/>
              <a:gd name="T28" fmla="*/ 83 w 837"/>
              <a:gd name="T29" fmla="*/ 1768 h 2964"/>
              <a:gd name="T30" fmla="*/ 68 w 837"/>
              <a:gd name="T31" fmla="*/ 1681 h 2964"/>
              <a:gd name="T32" fmla="*/ 53 w 837"/>
              <a:gd name="T33" fmla="*/ 1594 h 2964"/>
              <a:gd name="T34" fmla="*/ 39 w 837"/>
              <a:gd name="T35" fmla="*/ 1511 h 2964"/>
              <a:gd name="T36" fmla="*/ 26 w 837"/>
              <a:gd name="T37" fmla="*/ 1429 h 2964"/>
              <a:gd name="T38" fmla="*/ 14 w 837"/>
              <a:gd name="T39" fmla="*/ 1323 h 2964"/>
              <a:gd name="T40" fmla="*/ 7 w 837"/>
              <a:gd name="T41" fmla="*/ 1247 h 2964"/>
              <a:gd name="T42" fmla="*/ 2 w 837"/>
              <a:gd name="T43" fmla="*/ 1173 h 2964"/>
              <a:gd name="T44" fmla="*/ 0 w 837"/>
              <a:gd name="T45" fmla="*/ 1101 h 2964"/>
              <a:gd name="T46" fmla="*/ 1 w 837"/>
              <a:gd name="T47" fmla="*/ 1031 h 2964"/>
              <a:gd name="T48" fmla="*/ 4 w 837"/>
              <a:gd name="T49" fmla="*/ 964 h 2964"/>
              <a:gd name="T50" fmla="*/ 14 w 837"/>
              <a:gd name="T51" fmla="*/ 877 h 2964"/>
              <a:gd name="T52" fmla="*/ 25 w 837"/>
              <a:gd name="T53" fmla="*/ 816 h 2964"/>
              <a:gd name="T54" fmla="*/ 39 w 837"/>
              <a:gd name="T55" fmla="*/ 756 h 2964"/>
              <a:gd name="T56" fmla="*/ 57 w 837"/>
              <a:gd name="T57" fmla="*/ 699 h 2964"/>
              <a:gd name="T58" fmla="*/ 77 w 837"/>
              <a:gd name="T59" fmla="*/ 643 h 2964"/>
              <a:gd name="T60" fmla="*/ 103 w 837"/>
              <a:gd name="T61" fmla="*/ 589 h 2964"/>
              <a:gd name="T62" fmla="*/ 142 w 837"/>
              <a:gd name="T63" fmla="*/ 519 h 2964"/>
              <a:gd name="T64" fmla="*/ 176 w 837"/>
              <a:gd name="T65" fmla="*/ 469 h 2964"/>
              <a:gd name="T66" fmla="*/ 213 w 837"/>
              <a:gd name="T67" fmla="*/ 421 h 2964"/>
              <a:gd name="T68" fmla="*/ 253 w 837"/>
              <a:gd name="T69" fmla="*/ 376 h 2964"/>
              <a:gd name="T70" fmla="*/ 294 w 837"/>
              <a:gd name="T71" fmla="*/ 332 h 2964"/>
              <a:gd name="T72" fmla="*/ 334 w 837"/>
              <a:gd name="T73" fmla="*/ 291 h 2964"/>
              <a:gd name="T74" fmla="*/ 375 w 837"/>
              <a:gd name="T75" fmla="*/ 254 h 2964"/>
              <a:gd name="T76" fmla="*/ 427 w 837"/>
              <a:gd name="T77" fmla="*/ 210 h 2964"/>
              <a:gd name="T78" fmla="*/ 463 w 837"/>
              <a:gd name="T79" fmla="*/ 182 h 2964"/>
              <a:gd name="T80" fmla="*/ 498 w 837"/>
              <a:gd name="T81" fmla="*/ 157 h 2964"/>
              <a:gd name="T82" fmla="*/ 531 w 837"/>
              <a:gd name="T83" fmla="*/ 135 h 2964"/>
              <a:gd name="T84" fmla="*/ 561 w 837"/>
              <a:gd name="T85" fmla="*/ 115 h 2964"/>
              <a:gd name="T86" fmla="*/ 591 w 837"/>
              <a:gd name="T87" fmla="*/ 98 h 2964"/>
              <a:gd name="T88" fmla="*/ 628 w 837"/>
              <a:gd name="T89" fmla="*/ 78 h 2964"/>
              <a:gd name="T90" fmla="*/ 654 w 837"/>
              <a:gd name="T91" fmla="*/ 64 h 2964"/>
              <a:gd name="T92" fmla="*/ 678 w 837"/>
              <a:gd name="T93" fmla="*/ 54 h 2964"/>
              <a:gd name="T94" fmla="*/ 701 w 837"/>
              <a:gd name="T95" fmla="*/ 43 h 2964"/>
              <a:gd name="T96" fmla="*/ 722 w 837"/>
              <a:gd name="T97" fmla="*/ 35 h 2964"/>
              <a:gd name="T98" fmla="*/ 742 w 837"/>
              <a:gd name="T99" fmla="*/ 27 h 2964"/>
              <a:gd name="T100" fmla="*/ 764 w 837"/>
              <a:gd name="T101" fmla="*/ 19 h 2964"/>
              <a:gd name="T102" fmla="*/ 779 w 837"/>
              <a:gd name="T103" fmla="*/ 14 h 2964"/>
              <a:gd name="T104" fmla="*/ 792 w 837"/>
              <a:gd name="T105" fmla="*/ 11 h 2964"/>
              <a:gd name="T106" fmla="*/ 803 w 837"/>
              <a:gd name="T107" fmla="*/ 8 h 2964"/>
              <a:gd name="T108" fmla="*/ 813 w 837"/>
              <a:gd name="T109" fmla="*/ 5 h 2964"/>
              <a:gd name="T110" fmla="*/ 822 w 837"/>
              <a:gd name="T111" fmla="*/ 4 h 2964"/>
              <a:gd name="T112" fmla="*/ 831 w 837"/>
              <a:gd name="T113" fmla="*/ 1 h 29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37"/>
              <a:gd name="T172" fmla="*/ 0 h 2964"/>
              <a:gd name="T173" fmla="*/ 837 w 837"/>
              <a:gd name="T174" fmla="*/ 2964 h 296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37" h="2964">
                <a:moveTo>
                  <a:pt x="259" y="2964"/>
                </a:moveTo>
                <a:lnTo>
                  <a:pt x="257" y="2944"/>
                </a:lnTo>
                <a:lnTo>
                  <a:pt x="253" y="2925"/>
                </a:lnTo>
                <a:lnTo>
                  <a:pt x="251" y="2905"/>
                </a:lnTo>
                <a:lnTo>
                  <a:pt x="249" y="2886"/>
                </a:lnTo>
                <a:lnTo>
                  <a:pt x="246" y="2867"/>
                </a:lnTo>
                <a:lnTo>
                  <a:pt x="244" y="2846"/>
                </a:lnTo>
                <a:lnTo>
                  <a:pt x="242" y="2826"/>
                </a:lnTo>
                <a:lnTo>
                  <a:pt x="239" y="2806"/>
                </a:lnTo>
                <a:lnTo>
                  <a:pt x="236" y="2785"/>
                </a:lnTo>
                <a:lnTo>
                  <a:pt x="234" y="2765"/>
                </a:lnTo>
                <a:lnTo>
                  <a:pt x="231" y="2744"/>
                </a:lnTo>
                <a:lnTo>
                  <a:pt x="228" y="2722"/>
                </a:lnTo>
                <a:lnTo>
                  <a:pt x="226" y="2700"/>
                </a:lnTo>
                <a:lnTo>
                  <a:pt x="223" y="2678"/>
                </a:lnTo>
                <a:lnTo>
                  <a:pt x="220" y="2656"/>
                </a:lnTo>
                <a:lnTo>
                  <a:pt x="216" y="2633"/>
                </a:lnTo>
                <a:lnTo>
                  <a:pt x="214" y="2608"/>
                </a:lnTo>
                <a:lnTo>
                  <a:pt x="211" y="2584"/>
                </a:lnTo>
                <a:lnTo>
                  <a:pt x="204" y="2534"/>
                </a:lnTo>
                <a:lnTo>
                  <a:pt x="200" y="2509"/>
                </a:lnTo>
                <a:lnTo>
                  <a:pt x="197" y="2482"/>
                </a:lnTo>
                <a:lnTo>
                  <a:pt x="193" y="2455"/>
                </a:lnTo>
                <a:lnTo>
                  <a:pt x="189" y="2427"/>
                </a:lnTo>
                <a:lnTo>
                  <a:pt x="185" y="2400"/>
                </a:lnTo>
                <a:lnTo>
                  <a:pt x="180" y="2371"/>
                </a:lnTo>
                <a:lnTo>
                  <a:pt x="177" y="2342"/>
                </a:lnTo>
                <a:lnTo>
                  <a:pt x="172" y="2313"/>
                </a:lnTo>
                <a:lnTo>
                  <a:pt x="168" y="2284"/>
                </a:lnTo>
                <a:lnTo>
                  <a:pt x="164" y="2254"/>
                </a:lnTo>
                <a:lnTo>
                  <a:pt x="160" y="2224"/>
                </a:lnTo>
                <a:lnTo>
                  <a:pt x="155" y="2193"/>
                </a:lnTo>
                <a:lnTo>
                  <a:pt x="150" y="2163"/>
                </a:lnTo>
                <a:lnTo>
                  <a:pt x="146" y="2132"/>
                </a:lnTo>
                <a:lnTo>
                  <a:pt x="140" y="2102"/>
                </a:lnTo>
                <a:lnTo>
                  <a:pt x="135" y="2071"/>
                </a:lnTo>
                <a:lnTo>
                  <a:pt x="131" y="2041"/>
                </a:lnTo>
                <a:lnTo>
                  <a:pt x="126" y="2009"/>
                </a:lnTo>
                <a:lnTo>
                  <a:pt x="116" y="1949"/>
                </a:lnTo>
                <a:lnTo>
                  <a:pt x="110" y="1919"/>
                </a:lnTo>
                <a:lnTo>
                  <a:pt x="105" y="1888"/>
                </a:lnTo>
                <a:lnTo>
                  <a:pt x="99" y="1857"/>
                </a:lnTo>
                <a:lnTo>
                  <a:pt x="94" y="1828"/>
                </a:lnTo>
                <a:lnTo>
                  <a:pt x="89" y="1798"/>
                </a:lnTo>
                <a:lnTo>
                  <a:pt x="83" y="1768"/>
                </a:lnTo>
                <a:lnTo>
                  <a:pt x="79" y="1739"/>
                </a:lnTo>
                <a:lnTo>
                  <a:pt x="73" y="1710"/>
                </a:lnTo>
                <a:lnTo>
                  <a:pt x="68" y="1681"/>
                </a:lnTo>
                <a:lnTo>
                  <a:pt x="62" y="1652"/>
                </a:lnTo>
                <a:lnTo>
                  <a:pt x="58" y="1623"/>
                </a:lnTo>
                <a:lnTo>
                  <a:pt x="53" y="1594"/>
                </a:lnTo>
                <a:lnTo>
                  <a:pt x="48" y="1567"/>
                </a:lnTo>
                <a:lnTo>
                  <a:pt x="44" y="1539"/>
                </a:lnTo>
                <a:lnTo>
                  <a:pt x="39" y="1511"/>
                </a:lnTo>
                <a:lnTo>
                  <a:pt x="35" y="1483"/>
                </a:lnTo>
                <a:lnTo>
                  <a:pt x="31" y="1457"/>
                </a:lnTo>
                <a:lnTo>
                  <a:pt x="26" y="1429"/>
                </a:lnTo>
                <a:lnTo>
                  <a:pt x="19" y="1375"/>
                </a:lnTo>
                <a:lnTo>
                  <a:pt x="17" y="1349"/>
                </a:lnTo>
                <a:lnTo>
                  <a:pt x="14" y="1323"/>
                </a:lnTo>
                <a:lnTo>
                  <a:pt x="11" y="1298"/>
                </a:lnTo>
                <a:lnTo>
                  <a:pt x="9" y="1272"/>
                </a:lnTo>
                <a:lnTo>
                  <a:pt x="7" y="1247"/>
                </a:lnTo>
                <a:lnTo>
                  <a:pt x="4" y="1221"/>
                </a:lnTo>
                <a:lnTo>
                  <a:pt x="3" y="1197"/>
                </a:lnTo>
                <a:lnTo>
                  <a:pt x="2" y="1173"/>
                </a:lnTo>
                <a:lnTo>
                  <a:pt x="1" y="1148"/>
                </a:lnTo>
                <a:lnTo>
                  <a:pt x="1" y="1124"/>
                </a:lnTo>
                <a:lnTo>
                  <a:pt x="0" y="1101"/>
                </a:lnTo>
                <a:lnTo>
                  <a:pt x="0" y="1077"/>
                </a:lnTo>
                <a:lnTo>
                  <a:pt x="1" y="1053"/>
                </a:lnTo>
                <a:lnTo>
                  <a:pt x="1" y="1031"/>
                </a:lnTo>
                <a:lnTo>
                  <a:pt x="2" y="1008"/>
                </a:lnTo>
                <a:lnTo>
                  <a:pt x="3" y="986"/>
                </a:lnTo>
                <a:lnTo>
                  <a:pt x="4" y="964"/>
                </a:lnTo>
                <a:lnTo>
                  <a:pt x="7" y="942"/>
                </a:lnTo>
                <a:lnTo>
                  <a:pt x="11" y="899"/>
                </a:lnTo>
                <a:lnTo>
                  <a:pt x="14" y="877"/>
                </a:lnTo>
                <a:lnTo>
                  <a:pt x="17" y="856"/>
                </a:lnTo>
                <a:lnTo>
                  <a:pt x="21" y="837"/>
                </a:lnTo>
                <a:lnTo>
                  <a:pt x="25" y="816"/>
                </a:lnTo>
                <a:lnTo>
                  <a:pt x="29" y="796"/>
                </a:lnTo>
                <a:lnTo>
                  <a:pt x="35" y="775"/>
                </a:lnTo>
                <a:lnTo>
                  <a:pt x="39" y="756"/>
                </a:lnTo>
                <a:lnTo>
                  <a:pt x="45" y="737"/>
                </a:lnTo>
                <a:lnTo>
                  <a:pt x="51" y="717"/>
                </a:lnTo>
                <a:lnTo>
                  <a:pt x="57" y="699"/>
                </a:lnTo>
                <a:lnTo>
                  <a:pt x="63" y="680"/>
                </a:lnTo>
                <a:lnTo>
                  <a:pt x="70" y="662"/>
                </a:lnTo>
                <a:lnTo>
                  <a:pt x="77" y="643"/>
                </a:lnTo>
                <a:lnTo>
                  <a:pt x="85" y="625"/>
                </a:lnTo>
                <a:lnTo>
                  <a:pt x="94" y="607"/>
                </a:lnTo>
                <a:lnTo>
                  <a:pt x="103" y="589"/>
                </a:lnTo>
                <a:lnTo>
                  <a:pt x="112" y="571"/>
                </a:lnTo>
                <a:lnTo>
                  <a:pt x="121" y="554"/>
                </a:lnTo>
                <a:lnTo>
                  <a:pt x="142" y="519"/>
                </a:lnTo>
                <a:lnTo>
                  <a:pt x="153" y="503"/>
                </a:lnTo>
                <a:lnTo>
                  <a:pt x="164" y="486"/>
                </a:lnTo>
                <a:lnTo>
                  <a:pt x="176" y="469"/>
                </a:lnTo>
                <a:lnTo>
                  <a:pt x="189" y="453"/>
                </a:lnTo>
                <a:lnTo>
                  <a:pt x="201" y="437"/>
                </a:lnTo>
                <a:lnTo>
                  <a:pt x="213" y="421"/>
                </a:lnTo>
                <a:lnTo>
                  <a:pt x="227" y="406"/>
                </a:lnTo>
                <a:lnTo>
                  <a:pt x="239" y="391"/>
                </a:lnTo>
                <a:lnTo>
                  <a:pt x="253" y="376"/>
                </a:lnTo>
                <a:lnTo>
                  <a:pt x="266" y="361"/>
                </a:lnTo>
                <a:lnTo>
                  <a:pt x="280" y="345"/>
                </a:lnTo>
                <a:lnTo>
                  <a:pt x="294" y="332"/>
                </a:lnTo>
                <a:lnTo>
                  <a:pt x="308" y="318"/>
                </a:lnTo>
                <a:lnTo>
                  <a:pt x="321" y="305"/>
                </a:lnTo>
                <a:lnTo>
                  <a:pt x="334" y="291"/>
                </a:lnTo>
                <a:lnTo>
                  <a:pt x="348" y="278"/>
                </a:lnTo>
                <a:lnTo>
                  <a:pt x="362" y="266"/>
                </a:lnTo>
                <a:lnTo>
                  <a:pt x="375" y="254"/>
                </a:lnTo>
                <a:lnTo>
                  <a:pt x="402" y="231"/>
                </a:lnTo>
                <a:lnTo>
                  <a:pt x="414" y="220"/>
                </a:lnTo>
                <a:lnTo>
                  <a:pt x="427" y="210"/>
                </a:lnTo>
                <a:lnTo>
                  <a:pt x="440" y="201"/>
                </a:lnTo>
                <a:lnTo>
                  <a:pt x="451" y="190"/>
                </a:lnTo>
                <a:lnTo>
                  <a:pt x="463" y="182"/>
                </a:lnTo>
                <a:lnTo>
                  <a:pt x="476" y="173"/>
                </a:lnTo>
                <a:lnTo>
                  <a:pt x="487" y="165"/>
                </a:lnTo>
                <a:lnTo>
                  <a:pt x="498" y="157"/>
                </a:lnTo>
                <a:lnTo>
                  <a:pt x="509" y="149"/>
                </a:lnTo>
                <a:lnTo>
                  <a:pt x="520" y="142"/>
                </a:lnTo>
                <a:lnTo>
                  <a:pt x="531" y="135"/>
                </a:lnTo>
                <a:lnTo>
                  <a:pt x="542" y="128"/>
                </a:lnTo>
                <a:lnTo>
                  <a:pt x="552" y="121"/>
                </a:lnTo>
                <a:lnTo>
                  <a:pt x="561" y="115"/>
                </a:lnTo>
                <a:lnTo>
                  <a:pt x="572" y="109"/>
                </a:lnTo>
                <a:lnTo>
                  <a:pt x="581" y="103"/>
                </a:lnTo>
                <a:lnTo>
                  <a:pt x="591" y="98"/>
                </a:lnTo>
                <a:lnTo>
                  <a:pt x="601" y="92"/>
                </a:lnTo>
                <a:lnTo>
                  <a:pt x="619" y="82"/>
                </a:lnTo>
                <a:lnTo>
                  <a:pt x="628" y="78"/>
                </a:lnTo>
                <a:lnTo>
                  <a:pt x="637" y="73"/>
                </a:lnTo>
                <a:lnTo>
                  <a:pt x="646" y="69"/>
                </a:lnTo>
                <a:lnTo>
                  <a:pt x="654" y="64"/>
                </a:lnTo>
                <a:lnTo>
                  <a:pt x="662" y="60"/>
                </a:lnTo>
                <a:lnTo>
                  <a:pt x="670" y="57"/>
                </a:lnTo>
                <a:lnTo>
                  <a:pt x="678" y="54"/>
                </a:lnTo>
                <a:lnTo>
                  <a:pt x="686" y="50"/>
                </a:lnTo>
                <a:lnTo>
                  <a:pt x="694" y="47"/>
                </a:lnTo>
                <a:lnTo>
                  <a:pt x="701" y="43"/>
                </a:lnTo>
                <a:lnTo>
                  <a:pt x="708" y="40"/>
                </a:lnTo>
                <a:lnTo>
                  <a:pt x="715" y="37"/>
                </a:lnTo>
                <a:lnTo>
                  <a:pt x="722" y="35"/>
                </a:lnTo>
                <a:lnTo>
                  <a:pt x="729" y="32"/>
                </a:lnTo>
                <a:lnTo>
                  <a:pt x="736" y="29"/>
                </a:lnTo>
                <a:lnTo>
                  <a:pt x="742" y="27"/>
                </a:lnTo>
                <a:lnTo>
                  <a:pt x="748" y="25"/>
                </a:lnTo>
                <a:lnTo>
                  <a:pt x="754" y="23"/>
                </a:lnTo>
                <a:lnTo>
                  <a:pt x="764" y="19"/>
                </a:lnTo>
                <a:lnTo>
                  <a:pt x="770" y="18"/>
                </a:lnTo>
                <a:lnTo>
                  <a:pt x="774" y="16"/>
                </a:lnTo>
                <a:lnTo>
                  <a:pt x="779" y="14"/>
                </a:lnTo>
                <a:lnTo>
                  <a:pt x="784" y="13"/>
                </a:lnTo>
                <a:lnTo>
                  <a:pt x="787" y="12"/>
                </a:lnTo>
                <a:lnTo>
                  <a:pt x="792" y="11"/>
                </a:lnTo>
                <a:lnTo>
                  <a:pt x="795" y="10"/>
                </a:lnTo>
                <a:lnTo>
                  <a:pt x="800" y="8"/>
                </a:lnTo>
                <a:lnTo>
                  <a:pt x="803" y="8"/>
                </a:lnTo>
                <a:lnTo>
                  <a:pt x="807" y="7"/>
                </a:lnTo>
                <a:lnTo>
                  <a:pt x="810" y="6"/>
                </a:lnTo>
                <a:lnTo>
                  <a:pt x="813" y="5"/>
                </a:lnTo>
                <a:lnTo>
                  <a:pt x="816" y="5"/>
                </a:lnTo>
                <a:lnTo>
                  <a:pt x="820" y="4"/>
                </a:lnTo>
                <a:lnTo>
                  <a:pt x="822" y="4"/>
                </a:lnTo>
                <a:lnTo>
                  <a:pt x="825" y="3"/>
                </a:lnTo>
                <a:lnTo>
                  <a:pt x="828" y="3"/>
                </a:lnTo>
                <a:lnTo>
                  <a:pt x="831" y="1"/>
                </a:lnTo>
                <a:lnTo>
                  <a:pt x="83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7" name="Freeform 300"/>
          <p:cNvSpPr>
            <a:spLocks noChangeAspect="1"/>
          </p:cNvSpPr>
          <p:nvPr/>
        </p:nvSpPr>
        <p:spPr bwMode="auto">
          <a:xfrm rot="120000">
            <a:off x="6883400" y="1171575"/>
            <a:ext cx="592138" cy="1825625"/>
          </a:xfrm>
          <a:custGeom>
            <a:avLst/>
            <a:gdLst>
              <a:gd name="T0" fmla="*/ 60 w 1196"/>
              <a:gd name="T1" fmla="*/ 3871 h 3961"/>
              <a:gd name="T2" fmla="*/ 55 w 1196"/>
              <a:gd name="T3" fmla="*/ 3735 h 3961"/>
              <a:gd name="T4" fmla="*/ 49 w 1196"/>
              <a:gd name="T5" fmla="*/ 3600 h 3961"/>
              <a:gd name="T6" fmla="*/ 44 w 1196"/>
              <a:gd name="T7" fmla="*/ 3462 h 3961"/>
              <a:gd name="T8" fmla="*/ 38 w 1196"/>
              <a:gd name="T9" fmla="*/ 3322 h 3961"/>
              <a:gd name="T10" fmla="*/ 34 w 1196"/>
              <a:gd name="T11" fmla="*/ 3179 h 3961"/>
              <a:gd name="T12" fmla="*/ 28 w 1196"/>
              <a:gd name="T13" fmla="*/ 2985 h 3961"/>
              <a:gd name="T14" fmla="*/ 23 w 1196"/>
              <a:gd name="T15" fmla="*/ 2834 h 3961"/>
              <a:gd name="T16" fmla="*/ 20 w 1196"/>
              <a:gd name="T17" fmla="*/ 2682 h 3961"/>
              <a:gd name="T18" fmla="*/ 16 w 1196"/>
              <a:gd name="T19" fmla="*/ 2528 h 3961"/>
              <a:gd name="T20" fmla="*/ 13 w 1196"/>
              <a:gd name="T21" fmla="*/ 2374 h 3961"/>
              <a:gd name="T22" fmla="*/ 9 w 1196"/>
              <a:gd name="T23" fmla="*/ 2221 h 3961"/>
              <a:gd name="T24" fmla="*/ 6 w 1196"/>
              <a:gd name="T25" fmla="*/ 2018 h 3961"/>
              <a:gd name="T26" fmla="*/ 4 w 1196"/>
              <a:gd name="T27" fmla="*/ 1869 h 3961"/>
              <a:gd name="T28" fmla="*/ 1 w 1196"/>
              <a:gd name="T29" fmla="*/ 1724 h 3961"/>
              <a:gd name="T30" fmla="*/ 0 w 1196"/>
              <a:gd name="T31" fmla="*/ 1583 h 3961"/>
              <a:gd name="T32" fmla="*/ 0 w 1196"/>
              <a:gd name="T33" fmla="*/ 1448 h 3961"/>
              <a:gd name="T34" fmla="*/ 1 w 1196"/>
              <a:gd name="T35" fmla="*/ 1320 h 3961"/>
              <a:gd name="T36" fmla="*/ 5 w 1196"/>
              <a:gd name="T37" fmla="*/ 1198 h 3961"/>
              <a:gd name="T38" fmla="*/ 11 w 1196"/>
              <a:gd name="T39" fmla="*/ 1051 h 3961"/>
              <a:gd name="T40" fmla="*/ 18 w 1196"/>
              <a:gd name="T41" fmla="*/ 950 h 3961"/>
              <a:gd name="T42" fmla="*/ 27 w 1196"/>
              <a:gd name="T43" fmla="*/ 857 h 3961"/>
              <a:gd name="T44" fmla="*/ 40 w 1196"/>
              <a:gd name="T45" fmla="*/ 772 h 3961"/>
              <a:gd name="T46" fmla="*/ 53 w 1196"/>
              <a:gd name="T47" fmla="*/ 692 h 3961"/>
              <a:gd name="T48" fmla="*/ 72 w 1196"/>
              <a:gd name="T49" fmla="*/ 618 h 3961"/>
              <a:gd name="T50" fmla="*/ 101 w 1196"/>
              <a:gd name="T51" fmla="*/ 525 h 3961"/>
              <a:gd name="T52" fmla="*/ 126 w 1196"/>
              <a:gd name="T53" fmla="*/ 459 h 3961"/>
              <a:gd name="T54" fmla="*/ 155 w 1196"/>
              <a:gd name="T55" fmla="*/ 399 h 3961"/>
              <a:gd name="T56" fmla="*/ 187 w 1196"/>
              <a:gd name="T57" fmla="*/ 341 h 3961"/>
              <a:gd name="T58" fmla="*/ 220 w 1196"/>
              <a:gd name="T59" fmla="*/ 288 h 3961"/>
              <a:gd name="T60" fmla="*/ 256 w 1196"/>
              <a:gd name="T61" fmla="*/ 241 h 3961"/>
              <a:gd name="T62" fmla="*/ 306 w 1196"/>
              <a:gd name="T63" fmla="*/ 185 h 3961"/>
              <a:gd name="T64" fmla="*/ 344 w 1196"/>
              <a:gd name="T65" fmla="*/ 149 h 3961"/>
              <a:gd name="T66" fmla="*/ 382 w 1196"/>
              <a:gd name="T67" fmla="*/ 118 h 3961"/>
              <a:gd name="T68" fmla="*/ 422 w 1196"/>
              <a:gd name="T69" fmla="*/ 93 h 3961"/>
              <a:gd name="T70" fmla="*/ 461 w 1196"/>
              <a:gd name="T71" fmla="*/ 71 h 3961"/>
              <a:gd name="T72" fmla="*/ 499 w 1196"/>
              <a:gd name="T73" fmla="*/ 52 h 3961"/>
              <a:gd name="T74" fmla="*/ 536 w 1196"/>
              <a:gd name="T75" fmla="*/ 37 h 3961"/>
              <a:gd name="T76" fmla="*/ 583 w 1196"/>
              <a:gd name="T77" fmla="*/ 21 h 3961"/>
              <a:gd name="T78" fmla="*/ 616 w 1196"/>
              <a:gd name="T79" fmla="*/ 13 h 3961"/>
              <a:gd name="T80" fmla="*/ 649 w 1196"/>
              <a:gd name="T81" fmla="*/ 6 h 3961"/>
              <a:gd name="T82" fmla="*/ 680 w 1196"/>
              <a:gd name="T83" fmla="*/ 1 h 3961"/>
              <a:gd name="T84" fmla="*/ 709 w 1196"/>
              <a:gd name="T85" fmla="*/ 0 h 3961"/>
              <a:gd name="T86" fmla="*/ 738 w 1196"/>
              <a:gd name="T87" fmla="*/ 1 h 3961"/>
              <a:gd name="T88" fmla="*/ 775 w 1196"/>
              <a:gd name="T89" fmla="*/ 6 h 3961"/>
              <a:gd name="T90" fmla="*/ 803 w 1196"/>
              <a:gd name="T91" fmla="*/ 13 h 3961"/>
              <a:gd name="T92" fmla="*/ 829 w 1196"/>
              <a:gd name="T93" fmla="*/ 21 h 3961"/>
              <a:gd name="T94" fmla="*/ 856 w 1196"/>
              <a:gd name="T95" fmla="*/ 32 h 3961"/>
              <a:gd name="T96" fmla="*/ 880 w 1196"/>
              <a:gd name="T97" fmla="*/ 45 h 3961"/>
              <a:gd name="T98" fmla="*/ 906 w 1196"/>
              <a:gd name="T99" fmla="*/ 60 h 3961"/>
              <a:gd name="T100" fmla="*/ 937 w 1196"/>
              <a:gd name="T101" fmla="*/ 83 h 3961"/>
              <a:gd name="T102" fmla="*/ 959 w 1196"/>
              <a:gd name="T103" fmla="*/ 102 h 3961"/>
              <a:gd name="T104" fmla="*/ 980 w 1196"/>
              <a:gd name="T105" fmla="*/ 123 h 3961"/>
              <a:gd name="T106" fmla="*/ 1001 w 1196"/>
              <a:gd name="T107" fmla="*/ 145 h 3961"/>
              <a:gd name="T108" fmla="*/ 1021 w 1196"/>
              <a:gd name="T109" fmla="*/ 169 h 3961"/>
              <a:gd name="T110" fmla="*/ 1041 w 1196"/>
              <a:gd name="T111" fmla="*/ 195 h 3961"/>
              <a:gd name="T112" fmla="*/ 1060 w 1196"/>
              <a:gd name="T113" fmla="*/ 222 h 3961"/>
              <a:gd name="T114" fmla="*/ 1085 w 1196"/>
              <a:gd name="T115" fmla="*/ 261 h 3961"/>
              <a:gd name="T116" fmla="*/ 1104 w 1196"/>
              <a:gd name="T117" fmla="*/ 292 h 3961"/>
              <a:gd name="T118" fmla="*/ 1122 w 1196"/>
              <a:gd name="T119" fmla="*/ 323 h 3961"/>
              <a:gd name="T120" fmla="*/ 1141 w 1196"/>
              <a:gd name="T121" fmla="*/ 357 h 3961"/>
              <a:gd name="T122" fmla="*/ 1159 w 1196"/>
              <a:gd name="T123" fmla="*/ 390 h 3961"/>
              <a:gd name="T124" fmla="*/ 1178 w 1196"/>
              <a:gd name="T125" fmla="*/ 425 h 39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96"/>
              <a:gd name="T190" fmla="*/ 0 h 3961"/>
              <a:gd name="T191" fmla="*/ 1196 w 1196"/>
              <a:gd name="T192" fmla="*/ 3961 h 39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96" h="3961">
                <a:moveTo>
                  <a:pt x="64" y="3961"/>
                </a:moveTo>
                <a:lnTo>
                  <a:pt x="62" y="3916"/>
                </a:lnTo>
                <a:lnTo>
                  <a:pt x="60" y="3871"/>
                </a:lnTo>
                <a:lnTo>
                  <a:pt x="58" y="3826"/>
                </a:lnTo>
                <a:lnTo>
                  <a:pt x="57" y="3780"/>
                </a:lnTo>
                <a:lnTo>
                  <a:pt x="55" y="3735"/>
                </a:lnTo>
                <a:lnTo>
                  <a:pt x="52" y="3690"/>
                </a:lnTo>
                <a:lnTo>
                  <a:pt x="51" y="3645"/>
                </a:lnTo>
                <a:lnTo>
                  <a:pt x="49" y="3600"/>
                </a:lnTo>
                <a:lnTo>
                  <a:pt x="48" y="3553"/>
                </a:lnTo>
                <a:lnTo>
                  <a:pt x="45" y="3507"/>
                </a:lnTo>
                <a:lnTo>
                  <a:pt x="44" y="3462"/>
                </a:lnTo>
                <a:lnTo>
                  <a:pt x="42" y="3414"/>
                </a:lnTo>
                <a:lnTo>
                  <a:pt x="41" y="3368"/>
                </a:lnTo>
                <a:lnTo>
                  <a:pt x="38" y="3322"/>
                </a:lnTo>
                <a:lnTo>
                  <a:pt x="37" y="3274"/>
                </a:lnTo>
                <a:lnTo>
                  <a:pt x="36" y="3227"/>
                </a:lnTo>
                <a:lnTo>
                  <a:pt x="34" y="3179"/>
                </a:lnTo>
                <a:lnTo>
                  <a:pt x="33" y="3130"/>
                </a:lnTo>
                <a:lnTo>
                  <a:pt x="29" y="3033"/>
                </a:lnTo>
                <a:lnTo>
                  <a:pt x="28" y="2985"/>
                </a:lnTo>
                <a:lnTo>
                  <a:pt x="27" y="2935"/>
                </a:lnTo>
                <a:lnTo>
                  <a:pt x="26" y="2885"/>
                </a:lnTo>
                <a:lnTo>
                  <a:pt x="23" y="2834"/>
                </a:lnTo>
                <a:lnTo>
                  <a:pt x="22" y="2784"/>
                </a:lnTo>
                <a:lnTo>
                  <a:pt x="21" y="2733"/>
                </a:lnTo>
                <a:lnTo>
                  <a:pt x="20" y="2682"/>
                </a:lnTo>
                <a:lnTo>
                  <a:pt x="19" y="2631"/>
                </a:lnTo>
                <a:lnTo>
                  <a:pt x="18" y="2580"/>
                </a:lnTo>
                <a:lnTo>
                  <a:pt x="16" y="2528"/>
                </a:lnTo>
                <a:lnTo>
                  <a:pt x="15" y="2477"/>
                </a:lnTo>
                <a:lnTo>
                  <a:pt x="14" y="2426"/>
                </a:lnTo>
                <a:lnTo>
                  <a:pt x="13" y="2374"/>
                </a:lnTo>
                <a:lnTo>
                  <a:pt x="12" y="2323"/>
                </a:lnTo>
                <a:lnTo>
                  <a:pt x="11" y="2272"/>
                </a:lnTo>
                <a:lnTo>
                  <a:pt x="9" y="2221"/>
                </a:lnTo>
                <a:lnTo>
                  <a:pt x="8" y="2170"/>
                </a:lnTo>
                <a:lnTo>
                  <a:pt x="8" y="2119"/>
                </a:lnTo>
                <a:lnTo>
                  <a:pt x="6" y="2018"/>
                </a:lnTo>
                <a:lnTo>
                  <a:pt x="5" y="1968"/>
                </a:lnTo>
                <a:lnTo>
                  <a:pt x="5" y="1919"/>
                </a:lnTo>
                <a:lnTo>
                  <a:pt x="4" y="1869"/>
                </a:lnTo>
                <a:lnTo>
                  <a:pt x="2" y="1820"/>
                </a:lnTo>
                <a:lnTo>
                  <a:pt x="2" y="1771"/>
                </a:lnTo>
                <a:lnTo>
                  <a:pt x="1" y="1724"/>
                </a:lnTo>
                <a:lnTo>
                  <a:pt x="1" y="1676"/>
                </a:lnTo>
                <a:lnTo>
                  <a:pt x="1" y="1629"/>
                </a:lnTo>
                <a:lnTo>
                  <a:pt x="0" y="1583"/>
                </a:lnTo>
                <a:lnTo>
                  <a:pt x="0" y="1537"/>
                </a:lnTo>
                <a:lnTo>
                  <a:pt x="0" y="1492"/>
                </a:lnTo>
                <a:lnTo>
                  <a:pt x="0" y="1448"/>
                </a:lnTo>
                <a:lnTo>
                  <a:pt x="0" y="1404"/>
                </a:lnTo>
                <a:lnTo>
                  <a:pt x="1" y="1361"/>
                </a:lnTo>
                <a:lnTo>
                  <a:pt x="1" y="1320"/>
                </a:lnTo>
                <a:lnTo>
                  <a:pt x="2" y="1278"/>
                </a:lnTo>
                <a:lnTo>
                  <a:pt x="4" y="1239"/>
                </a:lnTo>
                <a:lnTo>
                  <a:pt x="5" y="1198"/>
                </a:lnTo>
                <a:lnTo>
                  <a:pt x="7" y="1123"/>
                </a:lnTo>
                <a:lnTo>
                  <a:pt x="8" y="1087"/>
                </a:lnTo>
                <a:lnTo>
                  <a:pt x="11" y="1051"/>
                </a:lnTo>
                <a:lnTo>
                  <a:pt x="13" y="1016"/>
                </a:lnTo>
                <a:lnTo>
                  <a:pt x="15" y="982"/>
                </a:lnTo>
                <a:lnTo>
                  <a:pt x="18" y="950"/>
                </a:lnTo>
                <a:lnTo>
                  <a:pt x="21" y="919"/>
                </a:lnTo>
                <a:lnTo>
                  <a:pt x="23" y="887"/>
                </a:lnTo>
                <a:lnTo>
                  <a:pt x="27" y="857"/>
                </a:lnTo>
                <a:lnTo>
                  <a:pt x="31" y="828"/>
                </a:lnTo>
                <a:lnTo>
                  <a:pt x="35" y="799"/>
                </a:lnTo>
                <a:lnTo>
                  <a:pt x="40" y="772"/>
                </a:lnTo>
                <a:lnTo>
                  <a:pt x="44" y="744"/>
                </a:lnTo>
                <a:lnTo>
                  <a:pt x="49" y="717"/>
                </a:lnTo>
                <a:lnTo>
                  <a:pt x="53" y="692"/>
                </a:lnTo>
                <a:lnTo>
                  <a:pt x="59" y="666"/>
                </a:lnTo>
                <a:lnTo>
                  <a:pt x="65" y="642"/>
                </a:lnTo>
                <a:lnTo>
                  <a:pt x="72" y="618"/>
                </a:lnTo>
                <a:lnTo>
                  <a:pt x="79" y="593"/>
                </a:lnTo>
                <a:lnTo>
                  <a:pt x="93" y="547"/>
                </a:lnTo>
                <a:lnTo>
                  <a:pt x="101" y="525"/>
                </a:lnTo>
                <a:lnTo>
                  <a:pt x="109" y="503"/>
                </a:lnTo>
                <a:lnTo>
                  <a:pt x="117" y="481"/>
                </a:lnTo>
                <a:lnTo>
                  <a:pt x="126" y="459"/>
                </a:lnTo>
                <a:lnTo>
                  <a:pt x="136" y="438"/>
                </a:lnTo>
                <a:lnTo>
                  <a:pt x="145" y="418"/>
                </a:lnTo>
                <a:lnTo>
                  <a:pt x="155" y="399"/>
                </a:lnTo>
                <a:lnTo>
                  <a:pt x="166" y="379"/>
                </a:lnTo>
                <a:lnTo>
                  <a:pt x="176" y="359"/>
                </a:lnTo>
                <a:lnTo>
                  <a:pt x="187" y="341"/>
                </a:lnTo>
                <a:lnTo>
                  <a:pt x="197" y="323"/>
                </a:lnTo>
                <a:lnTo>
                  <a:pt x="209" y="306"/>
                </a:lnTo>
                <a:lnTo>
                  <a:pt x="220" y="288"/>
                </a:lnTo>
                <a:lnTo>
                  <a:pt x="232" y="272"/>
                </a:lnTo>
                <a:lnTo>
                  <a:pt x="243" y="256"/>
                </a:lnTo>
                <a:lnTo>
                  <a:pt x="256" y="241"/>
                </a:lnTo>
                <a:lnTo>
                  <a:pt x="268" y="226"/>
                </a:lnTo>
                <a:lnTo>
                  <a:pt x="280" y="212"/>
                </a:lnTo>
                <a:lnTo>
                  <a:pt x="306" y="185"/>
                </a:lnTo>
                <a:lnTo>
                  <a:pt x="317" y="173"/>
                </a:lnTo>
                <a:lnTo>
                  <a:pt x="331" y="161"/>
                </a:lnTo>
                <a:lnTo>
                  <a:pt x="344" y="149"/>
                </a:lnTo>
                <a:lnTo>
                  <a:pt x="357" y="139"/>
                </a:lnTo>
                <a:lnTo>
                  <a:pt x="370" y="129"/>
                </a:lnTo>
                <a:lnTo>
                  <a:pt x="382" y="118"/>
                </a:lnTo>
                <a:lnTo>
                  <a:pt x="396" y="109"/>
                </a:lnTo>
                <a:lnTo>
                  <a:pt x="409" y="101"/>
                </a:lnTo>
                <a:lnTo>
                  <a:pt x="422" y="93"/>
                </a:lnTo>
                <a:lnTo>
                  <a:pt x="434" y="85"/>
                </a:lnTo>
                <a:lnTo>
                  <a:pt x="447" y="78"/>
                </a:lnTo>
                <a:lnTo>
                  <a:pt x="461" y="71"/>
                </a:lnTo>
                <a:lnTo>
                  <a:pt x="474" y="64"/>
                </a:lnTo>
                <a:lnTo>
                  <a:pt x="486" y="58"/>
                </a:lnTo>
                <a:lnTo>
                  <a:pt x="499" y="52"/>
                </a:lnTo>
                <a:lnTo>
                  <a:pt x="511" y="46"/>
                </a:lnTo>
                <a:lnTo>
                  <a:pt x="524" y="42"/>
                </a:lnTo>
                <a:lnTo>
                  <a:pt x="536" y="37"/>
                </a:lnTo>
                <a:lnTo>
                  <a:pt x="559" y="29"/>
                </a:lnTo>
                <a:lnTo>
                  <a:pt x="572" y="24"/>
                </a:lnTo>
                <a:lnTo>
                  <a:pt x="583" y="21"/>
                </a:lnTo>
                <a:lnTo>
                  <a:pt x="594" y="19"/>
                </a:lnTo>
                <a:lnTo>
                  <a:pt x="606" y="15"/>
                </a:lnTo>
                <a:lnTo>
                  <a:pt x="616" y="13"/>
                </a:lnTo>
                <a:lnTo>
                  <a:pt x="628" y="9"/>
                </a:lnTo>
                <a:lnTo>
                  <a:pt x="638" y="8"/>
                </a:lnTo>
                <a:lnTo>
                  <a:pt x="649" y="6"/>
                </a:lnTo>
                <a:lnTo>
                  <a:pt x="659" y="5"/>
                </a:lnTo>
                <a:lnTo>
                  <a:pt x="669" y="2"/>
                </a:lnTo>
                <a:lnTo>
                  <a:pt x="680" y="1"/>
                </a:lnTo>
                <a:lnTo>
                  <a:pt x="689" y="1"/>
                </a:lnTo>
                <a:lnTo>
                  <a:pt x="699" y="0"/>
                </a:lnTo>
                <a:lnTo>
                  <a:pt x="709" y="0"/>
                </a:lnTo>
                <a:lnTo>
                  <a:pt x="719" y="0"/>
                </a:lnTo>
                <a:lnTo>
                  <a:pt x="728" y="0"/>
                </a:lnTo>
                <a:lnTo>
                  <a:pt x="738" y="1"/>
                </a:lnTo>
                <a:lnTo>
                  <a:pt x="747" y="2"/>
                </a:lnTo>
                <a:lnTo>
                  <a:pt x="765" y="5"/>
                </a:lnTo>
                <a:lnTo>
                  <a:pt x="775" y="6"/>
                </a:lnTo>
                <a:lnTo>
                  <a:pt x="784" y="8"/>
                </a:lnTo>
                <a:lnTo>
                  <a:pt x="793" y="10"/>
                </a:lnTo>
                <a:lnTo>
                  <a:pt x="803" y="13"/>
                </a:lnTo>
                <a:lnTo>
                  <a:pt x="812" y="15"/>
                </a:lnTo>
                <a:lnTo>
                  <a:pt x="820" y="19"/>
                </a:lnTo>
                <a:lnTo>
                  <a:pt x="829" y="21"/>
                </a:lnTo>
                <a:lnTo>
                  <a:pt x="838" y="24"/>
                </a:lnTo>
                <a:lnTo>
                  <a:pt x="847" y="29"/>
                </a:lnTo>
                <a:lnTo>
                  <a:pt x="856" y="32"/>
                </a:lnTo>
                <a:lnTo>
                  <a:pt x="864" y="37"/>
                </a:lnTo>
                <a:lnTo>
                  <a:pt x="872" y="41"/>
                </a:lnTo>
                <a:lnTo>
                  <a:pt x="880" y="45"/>
                </a:lnTo>
                <a:lnTo>
                  <a:pt x="889" y="50"/>
                </a:lnTo>
                <a:lnTo>
                  <a:pt x="897" y="56"/>
                </a:lnTo>
                <a:lnTo>
                  <a:pt x="906" y="60"/>
                </a:lnTo>
                <a:lnTo>
                  <a:pt x="913" y="66"/>
                </a:lnTo>
                <a:lnTo>
                  <a:pt x="921" y="72"/>
                </a:lnTo>
                <a:lnTo>
                  <a:pt x="937" y="83"/>
                </a:lnTo>
                <a:lnTo>
                  <a:pt x="944" y="89"/>
                </a:lnTo>
                <a:lnTo>
                  <a:pt x="951" y="96"/>
                </a:lnTo>
                <a:lnTo>
                  <a:pt x="959" y="102"/>
                </a:lnTo>
                <a:lnTo>
                  <a:pt x="966" y="109"/>
                </a:lnTo>
                <a:lnTo>
                  <a:pt x="973" y="116"/>
                </a:lnTo>
                <a:lnTo>
                  <a:pt x="980" y="123"/>
                </a:lnTo>
                <a:lnTo>
                  <a:pt x="987" y="130"/>
                </a:lnTo>
                <a:lnTo>
                  <a:pt x="994" y="138"/>
                </a:lnTo>
                <a:lnTo>
                  <a:pt x="1001" y="145"/>
                </a:lnTo>
                <a:lnTo>
                  <a:pt x="1007" y="153"/>
                </a:lnTo>
                <a:lnTo>
                  <a:pt x="1014" y="161"/>
                </a:lnTo>
                <a:lnTo>
                  <a:pt x="1021" y="169"/>
                </a:lnTo>
                <a:lnTo>
                  <a:pt x="1027" y="177"/>
                </a:lnTo>
                <a:lnTo>
                  <a:pt x="1034" y="187"/>
                </a:lnTo>
                <a:lnTo>
                  <a:pt x="1041" y="195"/>
                </a:lnTo>
                <a:lnTo>
                  <a:pt x="1047" y="204"/>
                </a:lnTo>
                <a:lnTo>
                  <a:pt x="1054" y="213"/>
                </a:lnTo>
                <a:lnTo>
                  <a:pt x="1060" y="222"/>
                </a:lnTo>
                <a:lnTo>
                  <a:pt x="1072" y="241"/>
                </a:lnTo>
                <a:lnTo>
                  <a:pt x="1079" y="250"/>
                </a:lnTo>
                <a:lnTo>
                  <a:pt x="1085" y="261"/>
                </a:lnTo>
                <a:lnTo>
                  <a:pt x="1092" y="271"/>
                </a:lnTo>
                <a:lnTo>
                  <a:pt x="1098" y="282"/>
                </a:lnTo>
                <a:lnTo>
                  <a:pt x="1104" y="292"/>
                </a:lnTo>
                <a:lnTo>
                  <a:pt x="1111" y="302"/>
                </a:lnTo>
                <a:lnTo>
                  <a:pt x="1116" y="313"/>
                </a:lnTo>
                <a:lnTo>
                  <a:pt x="1122" y="323"/>
                </a:lnTo>
                <a:lnTo>
                  <a:pt x="1129" y="335"/>
                </a:lnTo>
                <a:lnTo>
                  <a:pt x="1135" y="345"/>
                </a:lnTo>
                <a:lnTo>
                  <a:pt x="1141" y="357"/>
                </a:lnTo>
                <a:lnTo>
                  <a:pt x="1148" y="368"/>
                </a:lnTo>
                <a:lnTo>
                  <a:pt x="1153" y="379"/>
                </a:lnTo>
                <a:lnTo>
                  <a:pt x="1159" y="390"/>
                </a:lnTo>
                <a:lnTo>
                  <a:pt x="1165" y="402"/>
                </a:lnTo>
                <a:lnTo>
                  <a:pt x="1172" y="414"/>
                </a:lnTo>
                <a:lnTo>
                  <a:pt x="1178" y="425"/>
                </a:lnTo>
                <a:lnTo>
                  <a:pt x="1183" y="437"/>
                </a:lnTo>
                <a:lnTo>
                  <a:pt x="1196" y="459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8" name="Freeform 305"/>
          <p:cNvSpPr>
            <a:spLocks noChangeAspect="1"/>
          </p:cNvSpPr>
          <p:nvPr/>
        </p:nvSpPr>
        <p:spPr bwMode="auto">
          <a:xfrm rot="120000">
            <a:off x="2916238" y="1543050"/>
            <a:ext cx="433387" cy="798513"/>
          </a:xfrm>
          <a:custGeom>
            <a:avLst/>
            <a:gdLst>
              <a:gd name="T0" fmla="*/ 740 w 873"/>
              <a:gd name="T1" fmla="*/ 4 h 1736"/>
              <a:gd name="T2" fmla="*/ 692 w 873"/>
              <a:gd name="T3" fmla="*/ 19 h 1736"/>
              <a:gd name="T4" fmla="*/ 638 w 873"/>
              <a:gd name="T5" fmla="*/ 46 h 1736"/>
              <a:gd name="T6" fmla="*/ 574 w 873"/>
              <a:gd name="T7" fmla="*/ 95 h 1736"/>
              <a:gd name="T8" fmla="*/ 523 w 873"/>
              <a:gd name="T9" fmla="*/ 147 h 1736"/>
              <a:gd name="T10" fmla="*/ 474 w 873"/>
              <a:gd name="T11" fmla="*/ 209 h 1736"/>
              <a:gd name="T12" fmla="*/ 428 w 873"/>
              <a:gd name="T13" fmla="*/ 277 h 1736"/>
              <a:gd name="T14" fmla="*/ 377 w 873"/>
              <a:gd name="T15" fmla="*/ 360 h 1736"/>
              <a:gd name="T16" fmla="*/ 337 w 873"/>
              <a:gd name="T17" fmla="*/ 429 h 1736"/>
              <a:gd name="T18" fmla="*/ 299 w 873"/>
              <a:gd name="T19" fmla="*/ 500 h 1736"/>
              <a:gd name="T20" fmla="*/ 263 w 873"/>
              <a:gd name="T21" fmla="*/ 573 h 1736"/>
              <a:gd name="T22" fmla="*/ 222 w 873"/>
              <a:gd name="T23" fmla="*/ 666 h 1736"/>
              <a:gd name="T24" fmla="*/ 187 w 873"/>
              <a:gd name="T25" fmla="*/ 749 h 1736"/>
              <a:gd name="T26" fmla="*/ 154 w 873"/>
              <a:gd name="T27" fmla="*/ 836 h 1736"/>
              <a:gd name="T28" fmla="*/ 124 w 873"/>
              <a:gd name="T29" fmla="*/ 924 h 1736"/>
              <a:gd name="T30" fmla="*/ 92 w 873"/>
              <a:gd name="T31" fmla="*/ 1031 h 1736"/>
              <a:gd name="T32" fmla="*/ 69 w 873"/>
              <a:gd name="T33" fmla="*/ 1118 h 1736"/>
              <a:gd name="T34" fmla="*/ 48 w 873"/>
              <a:gd name="T35" fmla="*/ 1202 h 1736"/>
              <a:gd name="T36" fmla="*/ 32 w 873"/>
              <a:gd name="T37" fmla="*/ 1283 h 1736"/>
              <a:gd name="T38" fmla="*/ 14 w 873"/>
              <a:gd name="T39" fmla="*/ 1371 h 1736"/>
              <a:gd name="T40" fmla="*/ 5 w 873"/>
              <a:gd name="T41" fmla="*/ 1440 h 1736"/>
              <a:gd name="T42" fmla="*/ 0 w 873"/>
              <a:gd name="T43" fmla="*/ 1502 h 1736"/>
              <a:gd name="T44" fmla="*/ 6 w 873"/>
              <a:gd name="T45" fmla="*/ 1572 h 1736"/>
              <a:gd name="T46" fmla="*/ 19 w 873"/>
              <a:gd name="T47" fmla="*/ 1624 h 1736"/>
              <a:gd name="T48" fmla="*/ 41 w 873"/>
              <a:gd name="T49" fmla="*/ 1670 h 1736"/>
              <a:gd name="T50" fmla="*/ 70 w 873"/>
              <a:gd name="T51" fmla="*/ 1706 h 1736"/>
              <a:gd name="T52" fmla="*/ 114 w 873"/>
              <a:gd name="T53" fmla="*/ 1732 h 1736"/>
              <a:gd name="T54" fmla="*/ 157 w 873"/>
              <a:gd name="T55" fmla="*/ 1736 h 1736"/>
              <a:gd name="T56" fmla="*/ 203 w 873"/>
              <a:gd name="T57" fmla="*/ 1725 h 1736"/>
              <a:gd name="T58" fmla="*/ 249 w 873"/>
              <a:gd name="T59" fmla="*/ 1698 h 1736"/>
              <a:gd name="T60" fmla="*/ 303 w 873"/>
              <a:gd name="T61" fmla="*/ 1644 h 1736"/>
              <a:gd name="T62" fmla="*/ 343 w 873"/>
              <a:gd name="T63" fmla="*/ 1583 h 1736"/>
              <a:gd name="T64" fmla="*/ 379 w 873"/>
              <a:gd name="T65" fmla="*/ 1513 h 1736"/>
              <a:gd name="T66" fmla="*/ 412 w 873"/>
              <a:gd name="T67" fmla="*/ 1437 h 1736"/>
              <a:gd name="T68" fmla="*/ 444 w 873"/>
              <a:gd name="T69" fmla="*/ 1349 h 1736"/>
              <a:gd name="T70" fmla="*/ 467 w 873"/>
              <a:gd name="T71" fmla="*/ 1278 h 1736"/>
              <a:gd name="T72" fmla="*/ 489 w 873"/>
              <a:gd name="T73" fmla="*/ 1206 h 1736"/>
              <a:gd name="T74" fmla="*/ 511 w 873"/>
              <a:gd name="T75" fmla="*/ 1134 h 1736"/>
              <a:gd name="T76" fmla="*/ 540 w 873"/>
              <a:gd name="T77" fmla="*/ 1042 h 1736"/>
              <a:gd name="T78" fmla="*/ 567 w 873"/>
              <a:gd name="T79" fmla="*/ 962 h 1736"/>
              <a:gd name="T80" fmla="*/ 596 w 873"/>
              <a:gd name="T81" fmla="*/ 881 h 1736"/>
              <a:gd name="T82" fmla="*/ 633 w 873"/>
              <a:gd name="T83" fmla="*/ 784 h 1736"/>
              <a:gd name="T84" fmla="*/ 664 w 873"/>
              <a:gd name="T85" fmla="*/ 704 h 1736"/>
              <a:gd name="T86" fmla="*/ 696 w 873"/>
              <a:gd name="T87" fmla="*/ 625 h 1736"/>
              <a:gd name="T88" fmla="*/ 729 w 873"/>
              <a:gd name="T89" fmla="*/ 550 h 1736"/>
              <a:gd name="T90" fmla="*/ 766 w 873"/>
              <a:gd name="T91" fmla="*/ 463 h 1736"/>
              <a:gd name="T92" fmla="*/ 795 w 873"/>
              <a:gd name="T93" fmla="*/ 395 h 1736"/>
              <a:gd name="T94" fmla="*/ 820 w 873"/>
              <a:gd name="T95" fmla="*/ 331 h 1736"/>
              <a:gd name="T96" fmla="*/ 842 w 873"/>
              <a:gd name="T97" fmla="*/ 273 h 1736"/>
              <a:gd name="T98" fmla="*/ 861 w 873"/>
              <a:gd name="T99" fmla="*/ 209 h 1736"/>
              <a:gd name="T100" fmla="*/ 870 w 873"/>
              <a:gd name="T101" fmla="*/ 162 h 1736"/>
              <a:gd name="T102" fmla="*/ 873 w 873"/>
              <a:gd name="T103" fmla="*/ 121 h 1736"/>
              <a:gd name="T104" fmla="*/ 870 w 873"/>
              <a:gd name="T105" fmla="*/ 85 h 1736"/>
              <a:gd name="T106" fmla="*/ 860 w 873"/>
              <a:gd name="T107" fmla="*/ 48 h 1736"/>
              <a:gd name="T108" fmla="*/ 843 w 873"/>
              <a:gd name="T109" fmla="*/ 25 h 1736"/>
              <a:gd name="T110" fmla="*/ 820 w 873"/>
              <a:gd name="T111" fmla="*/ 8 h 1736"/>
              <a:gd name="T112" fmla="*/ 789 w 873"/>
              <a:gd name="T113" fmla="*/ 1 h 17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73"/>
              <a:gd name="T172" fmla="*/ 0 h 1736"/>
              <a:gd name="T173" fmla="*/ 873 w 873"/>
              <a:gd name="T174" fmla="*/ 1736 h 17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73" h="1736">
                <a:moveTo>
                  <a:pt x="774" y="0"/>
                </a:moveTo>
                <a:lnTo>
                  <a:pt x="767" y="1"/>
                </a:lnTo>
                <a:lnTo>
                  <a:pt x="758" y="1"/>
                </a:lnTo>
                <a:lnTo>
                  <a:pt x="750" y="3"/>
                </a:lnTo>
                <a:lnTo>
                  <a:pt x="740" y="4"/>
                </a:lnTo>
                <a:lnTo>
                  <a:pt x="731" y="7"/>
                </a:lnTo>
                <a:lnTo>
                  <a:pt x="722" y="9"/>
                </a:lnTo>
                <a:lnTo>
                  <a:pt x="711" y="12"/>
                </a:lnTo>
                <a:lnTo>
                  <a:pt x="701" y="16"/>
                </a:lnTo>
                <a:lnTo>
                  <a:pt x="692" y="19"/>
                </a:lnTo>
                <a:lnTo>
                  <a:pt x="681" y="24"/>
                </a:lnTo>
                <a:lnTo>
                  <a:pt x="671" y="29"/>
                </a:lnTo>
                <a:lnTo>
                  <a:pt x="659" y="34"/>
                </a:lnTo>
                <a:lnTo>
                  <a:pt x="649" y="40"/>
                </a:lnTo>
                <a:lnTo>
                  <a:pt x="638" y="46"/>
                </a:lnTo>
                <a:lnTo>
                  <a:pt x="627" y="53"/>
                </a:lnTo>
                <a:lnTo>
                  <a:pt x="616" y="61"/>
                </a:lnTo>
                <a:lnTo>
                  <a:pt x="606" y="68"/>
                </a:lnTo>
                <a:lnTo>
                  <a:pt x="594" y="76"/>
                </a:lnTo>
                <a:lnTo>
                  <a:pt x="574" y="95"/>
                </a:lnTo>
                <a:lnTo>
                  <a:pt x="563" y="104"/>
                </a:lnTo>
                <a:lnTo>
                  <a:pt x="553" y="114"/>
                </a:lnTo>
                <a:lnTo>
                  <a:pt x="542" y="125"/>
                </a:lnTo>
                <a:lnTo>
                  <a:pt x="532" y="136"/>
                </a:lnTo>
                <a:lnTo>
                  <a:pt x="523" y="147"/>
                </a:lnTo>
                <a:lnTo>
                  <a:pt x="512" y="159"/>
                </a:lnTo>
                <a:lnTo>
                  <a:pt x="503" y="171"/>
                </a:lnTo>
                <a:lnTo>
                  <a:pt x="493" y="184"/>
                </a:lnTo>
                <a:lnTo>
                  <a:pt x="483" y="197"/>
                </a:lnTo>
                <a:lnTo>
                  <a:pt x="474" y="209"/>
                </a:lnTo>
                <a:lnTo>
                  <a:pt x="465" y="222"/>
                </a:lnTo>
                <a:lnTo>
                  <a:pt x="456" y="236"/>
                </a:lnTo>
                <a:lnTo>
                  <a:pt x="446" y="249"/>
                </a:lnTo>
                <a:lnTo>
                  <a:pt x="437" y="263"/>
                </a:lnTo>
                <a:lnTo>
                  <a:pt x="428" y="277"/>
                </a:lnTo>
                <a:lnTo>
                  <a:pt x="420" y="290"/>
                </a:lnTo>
                <a:lnTo>
                  <a:pt x="410" y="304"/>
                </a:lnTo>
                <a:lnTo>
                  <a:pt x="402" y="318"/>
                </a:lnTo>
                <a:lnTo>
                  <a:pt x="385" y="346"/>
                </a:lnTo>
                <a:lnTo>
                  <a:pt x="377" y="360"/>
                </a:lnTo>
                <a:lnTo>
                  <a:pt x="369" y="374"/>
                </a:lnTo>
                <a:lnTo>
                  <a:pt x="361" y="388"/>
                </a:lnTo>
                <a:lnTo>
                  <a:pt x="352" y="402"/>
                </a:lnTo>
                <a:lnTo>
                  <a:pt x="344" y="416"/>
                </a:lnTo>
                <a:lnTo>
                  <a:pt x="337" y="429"/>
                </a:lnTo>
                <a:lnTo>
                  <a:pt x="329" y="443"/>
                </a:lnTo>
                <a:lnTo>
                  <a:pt x="321" y="457"/>
                </a:lnTo>
                <a:lnTo>
                  <a:pt x="314" y="471"/>
                </a:lnTo>
                <a:lnTo>
                  <a:pt x="306" y="486"/>
                </a:lnTo>
                <a:lnTo>
                  <a:pt x="299" y="500"/>
                </a:lnTo>
                <a:lnTo>
                  <a:pt x="292" y="514"/>
                </a:lnTo>
                <a:lnTo>
                  <a:pt x="284" y="529"/>
                </a:lnTo>
                <a:lnTo>
                  <a:pt x="277" y="543"/>
                </a:lnTo>
                <a:lnTo>
                  <a:pt x="270" y="558"/>
                </a:lnTo>
                <a:lnTo>
                  <a:pt x="263" y="573"/>
                </a:lnTo>
                <a:lnTo>
                  <a:pt x="256" y="588"/>
                </a:lnTo>
                <a:lnTo>
                  <a:pt x="249" y="603"/>
                </a:lnTo>
                <a:lnTo>
                  <a:pt x="236" y="635"/>
                </a:lnTo>
                <a:lnTo>
                  <a:pt x="229" y="650"/>
                </a:lnTo>
                <a:lnTo>
                  <a:pt x="222" y="666"/>
                </a:lnTo>
                <a:lnTo>
                  <a:pt x="215" y="682"/>
                </a:lnTo>
                <a:lnTo>
                  <a:pt x="208" y="699"/>
                </a:lnTo>
                <a:lnTo>
                  <a:pt x="201" y="716"/>
                </a:lnTo>
                <a:lnTo>
                  <a:pt x="194" y="732"/>
                </a:lnTo>
                <a:lnTo>
                  <a:pt x="187" y="749"/>
                </a:lnTo>
                <a:lnTo>
                  <a:pt x="180" y="767"/>
                </a:lnTo>
                <a:lnTo>
                  <a:pt x="174" y="784"/>
                </a:lnTo>
                <a:lnTo>
                  <a:pt x="167" y="801"/>
                </a:lnTo>
                <a:lnTo>
                  <a:pt x="161" y="819"/>
                </a:lnTo>
                <a:lnTo>
                  <a:pt x="154" y="836"/>
                </a:lnTo>
                <a:lnTo>
                  <a:pt x="149" y="853"/>
                </a:lnTo>
                <a:lnTo>
                  <a:pt x="142" y="871"/>
                </a:lnTo>
                <a:lnTo>
                  <a:pt x="136" y="888"/>
                </a:lnTo>
                <a:lnTo>
                  <a:pt x="130" y="907"/>
                </a:lnTo>
                <a:lnTo>
                  <a:pt x="124" y="924"/>
                </a:lnTo>
                <a:lnTo>
                  <a:pt x="119" y="942"/>
                </a:lnTo>
                <a:lnTo>
                  <a:pt x="108" y="977"/>
                </a:lnTo>
                <a:lnTo>
                  <a:pt x="102" y="995"/>
                </a:lnTo>
                <a:lnTo>
                  <a:pt x="97" y="1013"/>
                </a:lnTo>
                <a:lnTo>
                  <a:pt x="92" y="1031"/>
                </a:lnTo>
                <a:lnTo>
                  <a:pt x="87" y="1048"/>
                </a:lnTo>
                <a:lnTo>
                  <a:pt x="83" y="1066"/>
                </a:lnTo>
                <a:lnTo>
                  <a:pt x="78" y="1083"/>
                </a:lnTo>
                <a:lnTo>
                  <a:pt x="73" y="1100"/>
                </a:lnTo>
                <a:lnTo>
                  <a:pt x="69" y="1118"/>
                </a:lnTo>
                <a:lnTo>
                  <a:pt x="64" y="1135"/>
                </a:lnTo>
                <a:lnTo>
                  <a:pt x="61" y="1152"/>
                </a:lnTo>
                <a:lnTo>
                  <a:pt x="56" y="1169"/>
                </a:lnTo>
                <a:lnTo>
                  <a:pt x="53" y="1186"/>
                </a:lnTo>
                <a:lnTo>
                  <a:pt x="48" y="1202"/>
                </a:lnTo>
                <a:lnTo>
                  <a:pt x="44" y="1218"/>
                </a:lnTo>
                <a:lnTo>
                  <a:pt x="41" y="1236"/>
                </a:lnTo>
                <a:lnTo>
                  <a:pt x="38" y="1251"/>
                </a:lnTo>
                <a:lnTo>
                  <a:pt x="34" y="1267"/>
                </a:lnTo>
                <a:lnTo>
                  <a:pt x="32" y="1283"/>
                </a:lnTo>
                <a:lnTo>
                  <a:pt x="25" y="1313"/>
                </a:lnTo>
                <a:lnTo>
                  <a:pt x="22" y="1329"/>
                </a:lnTo>
                <a:lnTo>
                  <a:pt x="20" y="1344"/>
                </a:lnTo>
                <a:lnTo>
                  <a:pt x="17" y="1357"/>
                </a:lnTo>
                <a:lnTo>
                  <a:pt x="14" y="1371"/>
                </a:lnTo>
                <a:lnTo>
                  <a:pt x="12" y="1385"/>
                </a:lnTo>
                <a:lnTo>
                  <a:pt x="10" y="1399"/>
                </a:lnTo>
                <a:lnTo>
                  <a:pt x="9" y="1413"/>
                </a:lnTo>
                <a:lnTo>
                  <a:pt x="6" y="1427"/>
                </a:lnTo>
                <a:lnTo>
                  <a:pt x="5" y="1440"/>
                </a:lnTo>
                <a:lnTo>
                  <a:pt x="4" y="1452"/>
                </a:lnTo>
                <a:lnTo>
                  <a:pt x="3" y="1465"/>
                </a:lnTo>
                <a:lnTo>
                  <a:pt x="2" y="1478"/>
                </a:lnTo>
                <a:lnTo>
                  <a:pt x="2" y="1490"/>
                </a:lnTo>
                <a:lnTo>
                  <a:pt x="0" y="1502"/>
                </a:lnTo>
                <a:lnTo>
                  <a:pt x="0" y="1514"/>
                </a:lnTo>
                <a:lnTo>
                  <a:pt x="2" y="1525"/>
                </a:lnTo>
                <a:lnTo>
                  <a:pt x="2" y="1537"/>
                </a:lnTo>
                <a:lnTo>
                  <a:pt x="3" y="1549"/>
                </a:lnTo>
                <a:lnTo>
                  <a:pt x="6" y="1572"/>
                </a:lnTo>
                <a:lnTo>
                  <a:pt x="7" y="1582"/>
                </a:lnTo>
                <a:lnTo>
                  <a:pt x="10" y="1593"/>
                </a:lnTo>
                <a:lnTo>
                  <a:pt x="13" y="1603"/>
                </a:lnTo>
                <a:lnTo>
                  <a:pt x="16" y="1614"/>
                </a:lnTo>
                <a:lnTo>
                  <a:pt x="19" y="1624"/>
                </a:lnTo>
                <a:lnTo>
                  <a:pt x="22" y="1634"/>
                </a:lnTo>
                <a:lnTo>
                  <a:pt x="27" y="1644"/>
                </a:lnTo>
                <a:lnTo>
                  <a:pt x="32" y="1653"/>
                </a:lnTo>
                <a:lnTo>
                  <a:pt x="36" y="1661"/>
                </a:lnTo>
                <a:lnTo>
                  <a:pt x="41" y="1670"/>
                </a:lnTo>
                <a:lnTo>
                  <a:pt x="46" y="1678"/>
                </a:lnTo>
                <a:lnTo>
                  <a:pt x="51" y="1685"/>
                </a:lnTo>
                <a:lnTo>
                  <a:pt x="57" y="1692"/>
                </a:lnTo>
                <a:lnTo>
                  <a:pt x="64" y="1699"/>
                </a:lnTo>
                <a:lnTo>
                  <a:pt x="70" y="1706"/>
                </a:lnTo>
                <a:lnTo>
                  <a:pt x="77" y="1712"/>
                </a:lnTo>
                <a:lnTo>
                  <a:pt x="84" y="1717"/>
                </a:lnTo>
                <a:lnTo>
                  <a:pt x="91" y="1721"/>
                </a:lnTo>
                <a:lnTo>
                  <a:pt x="106" y="1729"/>
                </a:lnTo>
                <a:lnTo>
                  <a:pt x="114" y="1732"/>
                </a:lnTo>
                <a:lnTo>
                  <a:pt x="122" y="1734"/>
                </a:lnTo>
                <a:lnTo>
                  <a:pt x="131" y="1735"/>
                </a:lnTo>
                <a:lnTo>
                  <a:pt x="139" y="1736"/>
                </a:lnTo>
                <a:lnTo>
                  <a:pt x="149" y="1736"/>
                </a:lnTo>
                <a:lnTo>
                  <a:pt x="157" y="1736"/>
                </a:lnTo>
                <a:lnTo>
                  <a:pt x="166" y="1735"/>
                </a:lnTo>
                <a:lnTo>
                  <a:pt x="175" y="1734"/>
                </a:lnTo>
                <a:lnTo>
                  <a:pt x="185" y="1732"/>
                </a:lnTo>
                <a:lnTo>
                  <a:pt x="194" y="1728"/>
                </a:lnTo>
                <a:lnTo>
                  <a:pt x="203" y="1725"/>
                </a:lnTo>
                <a:lnTo>
                  <a:pt x="212" y="1721"/>
                </a:lnTo>
                <a:lnTo>
                  <a:pt x="222" y="1717"/>
                </a:lnTo>
                <a:lnTo>
                  <a:pt x="231" y="1711"/>
                </a:lnTo>
                <a:lnTo>
                  <a:pt x="240" y="1705"/>
                </a:lnTo>
                <a:lnTo>
                  <a:pt x="249" y="1698"/>
                </a:lnTo>
                <a:lnTo>
                  <a:pt x="259" y="1690"/>
                </a:lnTo>
                <a:lnTo>
                  <a:pt x="268" y="1682"/>
                </a:lnTo>
                <a:lnTo>
                  <a:pt x="286" y="1665"/>
                </a:lnTo>
                <a:lnTo>
                  <a:pt x="295" y="1654"/>
                </a:lnTo>
                <a:lnTo>
                  <a:pt x="303" y="1644"/>
                </a:lnTo>
                <a:lnTo>
                  <a:pt x="312" y="1632"/>
                </a:lnTo>
                <a:lnTo>
                  <a:pt x="320" y="1620"/>
                </a:lnTo>
                <a:lnTo>
                  <a:pt x="328" y="1609"/>
                </a:lnTo>
                <a:lnTo>
                  <a:pt x="336" y="1596"/>
                </a:lnTo>
                <a:lnTo>
                  <a:pt x="343" y="1583"/>
                </a:lnTo>
                <a:lnTo>
                  <a:pt x="351" y="1569"/>
                </a:lnTo>
                <a:lnTo>
                  <a:pt x="358" y="1556"/>
                </a:lnTo>
                <a:lnTo>
                  <a:pt x="365" y="1542"/>
                </a:lnTo>
                <a:lnTo>
                  <a:pt x="372" y="1528"/>
                </a:lnTo>
                <a:lnTo>
                  <a:pt x="379" y="1513"/>
                </a:lnTo>
                <a:lnTo>
                  <a:pt x="386" y="1498"/>
                </a:lnTo>
                <a:lnTo>
                  <a:pt x="393" y="1483"/>
                </a:lnTo>
                <a:lnTo>
                  <a:pt x="399" y="1468"/>
                </a:lnTo>
                <a:lnTo>
                  <a:pt x="406" y="1452"/>
                </a:lnTo>
                <a:lnTo>
                  <a:pt x="412" y="1437"/>
                </a:lnTo>
                <a:lnTo>
                  <a:pt x="417" y="1422"/>
                </a:lnTo>
                <a:lnTo>
                  <a:pt x="429" y="1393"/>
                </a:lnTo>
                <a:lnTo>
                  <a:pt x="434" y="1378"/>
                </a:lnTo>
                <a:lnTo>
                  <a:pt x="439" y="1363"/>
                </a:lnTo>
                <a:lnTo>
                  <a:pt x="444" y="1349"/>
                </a:lnTo>
                <a:lnTo>
                  <a:pt x="449" y="1334"/>
                </a:lnTo>
                <a:lnTo>
                  <a:pt x="453" y="1320"/>
                </a:lnTo>
                <a:lnTo>
                  <a:pt x="458" y="1305"/>
                </a:lnTo>
                <a:lnTo>
                  <a:pt x="462" y="1291"/>
                </a:lnTo>
                <a:lnTo>
                  <a:pt x="467" y="1278"/>
                </a:lnTo>
                <a:lnTo>
                  <a:pt x="472" y="1262"/>
                </a:lnTo>
                <a:lnTo>
                  <a:pt x="475" y="1249"/>
                </a:lnTo>
                <a:lnTo>
                  <a:pt x="480" y="1235"/>
                </a:lnTo>
                <a:lnTo>
                  <a:pt x="484" y="1221"/>
                </a:lnTo>
                <a:lnTo>
                  <a:pt x="489" y="1206"/>
                </a:lnTo>
                <a:lnTo>
                  <a:pt x="493" y="1192"/>
                </a:lnTo>
                <a:lnTo>
                  <a:pt x="497" y="1177"/>
                </a:lnTo>
                <a:lnTo>
                  <a:pt x="502" y="1163"/>
                </a:lnTo>
                <a:lnTo>
                  <a:pt x="506" y="1148"/>
                </a:lnTo>
                <a:lnTo>
                  <a:pt x="511" y="1134"/>
                </a:lnTo>
                <a:lnTo>
                  <a:pt x="519" y="1104"/>
                </a:lnTo>
                <a:lnTo>
                  <a:pt x="525" y="1089"/>
                </a:lnTo>
                <a:lnTo>
                  <a:pt x="530" y="1074"/>
                </a:lnTo>
                <a:lnTo>
                  <a:pt x="534" y="1057"/>
                </a:lnTo>
                <a:lnTo>
                  <a:pt x="540" y="1042"/>
                </a:lnTo>
                <a:lnTo>
                  <a:pt x="545" y="1026"/>
                </a:lnTo>
                <a:lnTo>
                  <a:pt x="550" y="1011"/>
                </a:lnTo>
                <a:lnTo>
                  <a:pt x="555" y="995"/>
                </a:lnTo>
                <a:lnTo>
                  <a:pt x="561" y="979"/>
                </a:lnTo>
                <a:lnTo>
                  <a:pt x="567" y="962"/>
                </a:lnTo>
                <a:lnTo>
                  <a:pt x="572" y="946"/>
                </a:lnTo>
                <a:lnTo>
                  <a:pt x="578" y="930"/>
                </a:lnTo>
                <a:lnTo>
                  <a:pt x="584" y="914"/>
                </a:lnTo>
                <a:lnTo>
                  <a:pt x="590" y="898"/>
                </a:lnTo>
                <a:lnTo>
                  <a:pt x="596" y="881"/>
                </a:lnTo>
                <a:lnTo>
                  <a:pt x="601" y="865"/>
                </a:lnTo>
                <a:lnTo>
                  <a:pt x="607" y="849"/>
                </a:lnTo>
                <a:lnTo>
                  <a:pt x="613" y="833"/>
                </a:lnTo>
                <a:lnTo>
                  <a:pt x="620" y="816"/>
                </a:lnTo>
                <a:lnTo>
                  <a:pt x="633" y="784"/>
                </a:lnTo>
                <a:lnTo>
                  <a:pt x="638" y="768"/>
                </a:lnTo>
                <a:lnTo>
                  <a:pt x="644" y="752"/>
                </a:lnTo>
                <a:lnTo>
                  <a:pt x="651" y="735"/>
                </a:lnTo>
                <a:lnTo>
                  <a:pt x="658" y="720"/>
                </a:lnTo>
                <a:lnTo>
                  <a:pt x="664" y="704"/>
                </a:lnTo>
                <a:lnTo>
                  <a:pt x="671" y="688"/>
                </a:lnTo>
                <a:lnTo>
                  <a:pt x="677" y="673"/>
                </a:lnTo>
                <a:lnTo>
                  <a:pt x="684" y="657"/>
                </a:lnTo>
                <a:lnTo>
                  <a:pt x="689" y="641"/>
                </a:lnTo>
                <a:lnTo>
                  <a:pt x="696" y="625"/>
                </a:lnTo>
                <a:lnTo>
                  <a:pt x="703" y="610"/>
                </a:lnTo>
                <a:lnTo>
                  <a:pt x="709" y="595"/>
                </a:lnTo>
                <a:lnTo>
                  <a:pt x="716" y="580"/>
                </a:lnTo>
                <a:lnTo>
                  <a:pt x="722" y="565"/>
                </a:lnTo>
                <a:lnTo>
                  <a:pt x="729" y="550"/>
                </a:lnTo>
                <a:lnTo>
                  <a:pt x="735" y="535"/>
                </a:lnTo>
                <a:lnTo>
                  <a:pt x="742" y="520"/>
                </a:lnTo>
                <a:lnTo>
                  <a:pt x="747" y="506"/>
                </a:lnTo>
                <a:lnTo>
                  <a:pt x="760" y="477"/>
                </a:lnTo>
                <a:lnTo>
                  <a:pt x="766" y="463"/>
                </a:lnTo>
                <a:lnTo>
                  <a:pt x="772" y="449"/>
                </a:lnTo>
                <a:lnTo>
                  <a:pt x="777" y="435"/>
                </a:lnTo>
                <a:lnTo>
                  <a:pt x="783" y="421"/>
                </a:lnTo>
                <a:lnTo>
                  <a:pt x="789" y="407"/>
                </a:lnTo>
                <a:lnTo>
                  <a:pt x="795" y="395"/>
                </a:lnTo>
                <a:lnTo>
                  <a:pt x="799" y="382"/>
                </a:lnTo>
                <a:lnTo>
                  <a:pt x="805" y="369"/>
                </a:lnTo>
                <a:lnTo>
                  <a:pt x="810" y="356"/>
                </a:lnTo>
                <a:lnTo>
                  <a:pt x="816" y="344"/>
                </a:lnTo>
                <a:lnTo>
                  <a:pt x="820" y="331"/>
                </a:lnTo>
                <a:lnTo>
                  <a:pt x="825" y="319"/>
                </a:lnTo>
                <a:lnTo>
                  <a:pt x="829" y="307"/>
                </a:lnTo>
                <a:lnTo>
                  <a:pt x="834" y="295"/>
                </a:lnTo>
                <a:lnTo>
                  <a:pt x="838" y="283"/>
                </a:lnTo>
                <a:lnTo>
                  <a:pt x="842" y="273"/>
                </a:lnTo>
                <a:lnTo>
                  <a:pt x="846" y="261"/>
                </a:lnTo>
                <a:lnTo>
                  <a:pt x="849" y="251"/>
                </a:lnTo>
                <a:lnTo>
                  <a:pt x="855" y="229"/>
                </a:lnTo>
                <a:lnTo>
                  <a:pt x="858" y="219"/>
                </a:lnTo>
                <a:lnTo>
                  <a:pt x="861" y="209"/>
                </a:lnTo>
                <a:lnTo>
                  <a:pt x="863" y="199"/>
                </a:lnTo>
                <a:lnTo>
                  <a:pt x="865" y="190"/>
                </a:lnTo>
                <a:lnTo>
                  <a:pt x="867" y="180"/>
                </a:lnTo>
                <a:lnTo>
                  <a:pt x="869" y="171"/>
                </a:lnTo>
                <a:lnTo>
                  <a:pt x="870" y="162"/>
                </a:lnTo>
                <a:lnTo>
                  <a:pt x="871" y="154"/>
                </a:lnTo>
                <a:lnTo>
                  <a:pt x="872" y="146"/>
                </a:lnTo>
                <a:lnTo>
                  <a:pt x="872" y="137"/>
                </a:lnTo>
                <a:lnTo>
                  <a:pt x="872" y="129"/>
                </a:lnTo>
                <a:lnTo>
                  <a:pt x="873" y="121"/>
                </a:lnTo>
                <a:lnTo>
                  <a:pt x="872" y="113"/>
                </a:lnTo>
                <a:lnTo>
                  <a:pt x="872" y="106"/>
                </a:lnTo>
                <a:lnTo>
                  <a:pt x="872" y="99"/>
                </a:lnTo>
                <a:lnTo>
                  <a:pt x="871" y="92"/>
                </a:lnTo>
                <a:lnTo>
                  <a:pt x="870" y="85"/>
                </a:lnTo>
                <a:lnTo>
                  <a:pt x="869" y="78"/>
                </a:lnTo>
                <a:lnTo>
                  <a:pt x="865" y="66"/>
                </a:lnTo>
                <a:lnTo>
                  <a:pt x="864" y="60"/>
                </a:lnTo>
                <a:lnTo>
                  <a:pt x="862" y="54"/>
                </a:lnTo>
                <a:lnTo>
                  <a:pt x="860" y="48"/>
                </a:lnTo>
                <a:lnTo>
                  <a:pt x="857" y="44"/>
                </a:lnTo>
                <a:lnTo>
                  <a:pt x="854" y="38"/>
                </a:lnTo>
                <a:lnTo>
                  <a:pt x="850" y="33"/>
                </a:lnTo>
                <a:lnTo>
                  <a:pt x="847" y="29"/>
                </a:lnTo>
                <a:lnTo>
                  <a:pt x="843" y="25"/>
                </a:lnTo>
                <a:lnTo>
                  <a:pt x="840" y="20"/>
                </a:lnTo>
                <a:lnTo>
                  <a:pt x="835" y="17"/>
                </a:lnTo>
                <a:lnTo>
                  <a:pt x="831" y="14"/>
                </a:lnTo>
                <a:lnTo>
                  <a:pt x="826" y="11"/>
                </a:lnTo>
                <a:lnTo>
                  <a:pt x="820" y="8"/>
                </a:lnTo>
                <a:lnTo>
                  <a:pt x="816" y="5"/>
                </a:lnTo>
                <a:lnTo>
                  <a:pt x="809" y="4"/>
                </a:lnTo>
                <a:lnTo>
                  <a:pt x="803" y="2"/>
                </a:lnTo>
                <a:lnTo>
                  <a:pt x="796" y="1"/>
                </a:lnTo>
                <a:lnTo>
                  <a:pt x="789" y="1"/>
                </a:lnTo>
                <a:lnTo>
                  <a:pt x="77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9" name="Text Box 306"/>
          <p:cNvSpPr txBox="1">
            <a:spLocks noChangeArrowheads="1"/>
          </p:cNvSpPr>
          <p:nvPr/>
        </p:nvSpPr>
        <p:spPr bwMode="auto">
          <a:xfrm>
            <a:off x="3108325" y="2100263"/>
            <a:ext cx="5715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12440" name="Text Box 307"/>
          <p:cNvSpPr txBox="1">
            <a:spLocks noChangeArrowheads="1"/>
          </p:cNvSpPr>
          <p:nvPr/>
        </p:nvSpPr>
        <p:spPr bwMode="auto">
          <a:xfrm>
            <a:off x="6194425" y="2722563"/>
            <a:ext cx="1143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10</a:t>
            </a:r>
          </a:p>
        </p:txBody>
      </p:sp>
      <p:sp>
        <p:nvSpPr>
          <p:cNvPr id="12441" name="Text Box 308"/>
          <p:cNvSpPr txBox="1">
            <a:spLocks noChangeArrowheads="1"/>
          </p:cNvSpPr>
          <p:nvPr/>
        </p:nvSpPr>
        <p:spPr bwMode="auto">
          <a:xfrm>
            <a:off x="6486525" y="2082800"/>
            <a:ext cx="11430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20</a:t>
            </a:r>
          </a:p>
        </p:txBody>
      </p:sp>
      <p:sp>
        <p:nvSpPr>
          <p:cNvPr id="12442" name="Text Box 309"/>
          <p:cNvSpPr txBox="1">
            <a:spLocks noChangeArrowheads="1"/>
          </p:cNvSpPr>
          <p:nvPr/>
        </p:nvSpPr>
        <p:spPr bwMode="auto">
          <a:xfrm>
            <a:off x="7042150" y="1820863"/>
            <a:ext cx="1143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10</a:t>
            </a:r>
          </a:p>
        </p:txBody>
      </p:sp>
      <p:sp>
        <p:nvSpPr>
          <p:cNvPr id="12443" name="Text Box 146"/>
          <p:cNvSpPr txBox="1">
            <a:spLocks noChangeArrowheads="1"/>
          </p:cNvSpPr>
          <p:nvPr/>
        </p:nvSpPr>
        <p:spPr bwMode="auto">
          <a:xfrm>
            <a:off x="2424113" y="3554413"/>
            <a:ext cx="1341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Eastern Hemlock</a:t>
            </a:r>
          </a:p>
        </p:txBody>
      </p:sp>
      <p:sp>
        <p:nvSpPr>
          <p:cNvPr id="12444" name="Freeform 147"/>
          <p:cNvSpPr>
            <a:spLocks noChangeAspect="1"/>
          </p:cNvSpPr>
          <p:nvPr/>
        </p:nvSpPr>
        <p:spPr bwMode="auto">
          <a:xfrm rot="120000">
            <a:off x="2424113" y="4510088"/>
            <a:ext cx="1314450" cy="177800"/>
          </a:xfrm>
          <a:custGeom>
            <a:avLst/>
            <a:gdLst>
              <a:gd name="T0" fmla="*/ 14 w 2643"/>
              <a:gd name="T1" fmla="*/ 385 h 387"/>
              <a:gd name="T2" fmla="*/ 40 w 2643"/>
              <a:gd name="T3" fmla="*/ 382 h 387"/>
              <a:gd name="T4" fmla="*/ 66 w 2643"/>
              <a:gd name="T5" fmla="*/ 380 h 387"/>
              <a:gd name="T6" fmla="*/ 94 w 2643"/>
              <a:gd name="T7" fmla="*/ 377 h 387"/>
              <a:gd name="T8" fmla="*/ 122 w 2643"/>
              <a:gd name="T9" fmla="*/ 374 h 387"/>
              <a:gd name="T10" fmla="*/ 151 w 2643"/>
              <a:gd name="T11" fmla="*/ 372 h 387"/>
              <a:gd name="T12" fmla="*/ 182 w 2643"/>
              <a:gd name="T13" fmla="*/ 368 h 387"/>
              <a:gd name="T14" fmla="*/ 215 w 2643"/>
              <a:gd name="T15" fmla="*/ 365 h 387"/>
              <a:gd name="T16" fmla="*/ 249 w 2643"/>
              <a:gd name="T17" fmla="*/ 361 h 387"/>
              <a:gd name="T18" fmla="*/ 306 w 2643"/>
              <a:gd name="T19" fmla="*/ 356 h 387"/>
              <a:gd name="T20" fmla="*/ 347 w 2643"/>
              <a:gd name="T21" fmla="*/ 352 h 387"/>
              <a:gd name="T22" fmla="*/ 389 w 2643"/>
              <a:gd name="T23" fmla="*/ 347 h 387"/>
              <a:gd name="T24" fmla="*/ 436 w 2643"/>
              <a:gd name="T25" fmla="*/ 343 h 387"/>
              <a:gd name="T26" fmla="*/ 484 w 2643"/>
              <a:gd name="T27" fmla="*/ 338 h 387"/>
              <a:gd name="T28" fmla="*/ 535 w 2643"/>
              <a:gd name="T29" fmla="*/ 333 h 387"/>
              <a:gd name="T30" fmla="*/ 589 w 2643"/>
              <a:gd name="T31" fmla="*/ 328 h 387"/>
              <a:gd name="T32" fmla="*/ 644 w 2643"/>
              <a:gd name="T33" fmla="*/ 322 h 387"/>
              <a:gd name="T34" fmla="*/ 702 w 2643"/>
              <a:gd name="T35" fmla="*/ 316 h 387"/>
              <a:gd name="T36" fmla="*/ 762 w 2643"/>
              <a:gd name="T37" fmla="*/ 309 h 387"/>
              <a:gd name="T38" fmla="*/ 856 w 2643"/>
              <a:gd name="T39" fmla="*/ 300 h 387"/>
              <a:gd name="T40" fmla="*/ 921 w 2643"/>
              <a:gd name="T41" fmla="*/ 292 h 387"/>
              <a:gd name="T42" fmla="*/ 988 w 2643"/>
              <a:gd name="T43" fmla="*/ 285 h 387"/>
              <a:gd name="T44" fmla="*/ 1055 w 2643"/>
              <a:gd name="T45" fmla="*/ 277 h 387"/>
              <a:gd name="T46" fmla="*/ 1125 w 2643"/>
              <a:gd name="T47" fmla="*/ 268 h 387"/>
              <a:gd name="T48" fmla="*/ 1193 w 2643"/>
              <a:gd name="T49" fmla="*/ 260 h 387"/>
              <a:gd name="T50" fmla="*/ 1262 w 2643"/>
              <a:gd name="T51" fmla="*/ 252 h 387"/>
              <a:gd name="T52" fmla="*/ 1332 w 2643"/>
              <a:gd name="T53" fmla="*/ 244 h 387"/>
              <a:gd name="T54" fmla="*/ 1401 w 2643"/>
              <a:gd name="T55" fmla="*/ 235 h 387"/>
              <a:gd name="T56" fmla="*/ 1502 w 2643"/>
              <a:gd name="T57" fmla="*/ 222 h 387"/>
              <a:gd name="T58" fmla="*/ 1568 w 2643"/>
              <a:gd name="T59" fmla="*/ 213 h 387"/>
              <a:gd name="T60" fmla="*/ 1633 w 2643"/>
              <a:gd name="T61" fmla="*/ 205 h 387"/>
              <a:gd name="T62" fmla="*/ 1697 w 2643"/>
              <a:gd name="T63" fmla="*/ 195 h 387"/>
              <a:gd name="T64" fmla="*/ 1758 w 2643"/>
              <a:gd name="T65" fmla="*/ 186 h 387"/>
              <a:gd name="T66" fmla="*/ 1817 w 2643"/>
              <a:gd name="T67" fmla="*/ 178 h 387"/>
              <a:gd name="T68" fmla="*/ 1876 w 2643"/>
              <a:gd name="T69" fmla="*/ 169 h 387"/>
              <a:gd name="T70" fmla="*/ 1932 w 2643"/>
              <a:gd name="T71" fmla="*/ 160 h 387"/>
              <a:gd name="T72" fmla="*/ 1986 w 2643"/>
              <a:gd name="T73" fmla="*/ 151 h 387"/>
              <a:gd name="T74" fmla="*/ 2038 w 2643"/>
              <a:gd name="T75" fmla="*/ 142 h 387"/>
              <a:gd name="T76" fmla="*/ 2113 w 2643"/>
              <a:gd name="T77" fmla="*/ 129 h 387"/>
              <a:gd name="T78" fmla="*/ 2160 w 2643"/>
              <a:gd name="T79" fmla="*/ 120 h 387"/>
              <a:gd name="T80" fmla="*/ 2205 w 2643"/>
              <a:gd name="T81" fmla="*/ 112 h 387"/>
              <a:gd name="T82" fmla="*/ 2248 w 2643"/>
              <a:gd name="T83" fmla="*/ 104 h 387"/>
              <a:gd name="T84" fmla="*/ 2288 w 2643"/>
              <a:gd name="T85" fmla="*/ 96 h 387"/>
              <a:gd name="T86" fmla="*/ 2325 w 2643"/>
              <a:gd name="T87" fmla="*/ 88 h 387"/>
              <a:gd name="T88" fmla="*/ 2361 w 2643"/>
              <a:gd name="T89" fmla="*/ 80 h 387"/>
              <a:gd name="T90" fmla="*/ 2395 w 2643"/>
              <a:gd name="T91" fmla="*/ 73 h 387"/>
              <a:gd name="T92" fmla="*/ 2426 w 2643"/>
              <a:gd name="T93" fmla="*/ 65 h 387"/>
              <a:gd name="T94" fmla="*/ 2468 w 2643"/>
              <a:gd name="T95" fmla="*/ 54 h 387"/>
              <a:gd name="T96" fmla="*/ 2492 w 2643"/>
              <a:gd name="T97" fmla="*/ 48 h 387"/>
              <a:gd name="T98" fmla="*/ 2514 w 2643"/>
              <a:gd name="T99" fmla="*/ 41 h 387"/>
              <a:gd name="T100" fmla="*/ 2535 w 2643"/>
              <a:gd name="T101" fmla="*/ 36 h 387"/>
              <a:gd name="T102" fmla="*/ 2553 w 2643"/>
              <a:gd name="T103" fmla="*/ 31 h 387"/>
              <a:gd name="T104" fmla="*/ 2571 w 2643"/>
              <a:gd name="T105" fmla="*/ 25 h 387"/>
              <a:gd name="T106" fmla="*/ 2586 w 2643"/>
              <a:gd name="T107" fmla="*/ 19 h 387"/>
              <a:gd name="T108" fmla="*/ 2601 w 2643"/>
              <a:gd name="T109" fmla="*/ 15 h 387"/>
              <a:gd name="T110" fmla="*/ 2616 w 2643"/>
              <a:gd name="T111" fmla="*/ 10 h 387"/>
              <a:gd name="T112" fmla="*/ 2629 w 2643"/>
              <a:gd name="T113" fmla="*/ 4 h 3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643"/>
              <a:gd name="T172" fmla="*/ 0 h 387"/>
              <a:gd name="T173" fmla="*/ 2643 w 2643"/>
              <a:gd name="T174" fmla="*/ 387 h 3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643" h="387">
                <a:moveTo>
                  <a:pt x="0" y="387"/>
                </a:moveTo>
                <a:lnTo>
                  <a:pt x="14" y="385"/>
                </a:lnTo>
                <a:lnTo>
                  <a:pt x="27" y="384"/>
                </a:lnTo>
                <a:lnTo>
                  <a:pt x="40" y="382"/>
                </a:lnTo>
                <a:lnTo>
                  <a:pt x="54" y="381"/>
                </a:lnTo>
                <a:lnTo>
                  <a:pt x="66" y="380"/>
                </a:lnTo>
                <a:lnTo>
                  <a:pt x="80" y="379"/>
                </a:lnTo>
                <a:lnTo>
                  <a:pt x="94" y="377"/>
                </a:lnTo>
                <a:lnTo>
                  <a:pt x="108" y="376"/>
                </a:lnTo>
                <a:lnTo>
                  <a:pt x="122" y="374"/>
                </a:lnTo>
                <a:lnTo>
                  <a:pt x="136" y="373"/>
                </a:lnTo>
                <a:lnTo>
                  <a:pt x="151" y="372"/>
                </a:lnTo>
                <a:lnTo>
                  <a:pt x="166" y="370"/>
                </a:lnTo>
                <a:lnTo>
                  <a:pt x="182" y="368"/>
                </a:lnTo>
                <a:lnTo>
                  <a:pt x="198" y="367"/>
                </a:lnTo>
                <a:lnTo>
                  <a:pt x="215" y="365"/>
                </a:lnTo>
                <a:lnTo>
                  <a:pt x="232" y="363"/>
                </a:lnTo>
                <a:lnTo>
                  <a:pt x="249" y="361"/>
                </a:lnTo>
                <a:lnTo>
                  <a:pt x="268" y="360"/>
                </a:lnTo>
                <a:lnTo>
                  <a:pt x="306" y="356"/>
                </a:lnTo>
                <a:lnTo>
                  <a:pt x="326" y="354"/>
                </a:lnTo>
                <a:lnTo>
                  <a:pt x="347" y="352"/>
                </a:lnTo>
                <a:lnTo>
                  <a:pt x="367" y="350"/>
                </a:lnTo>
                <a:lnTo>
                  <a:pt x="389" y="347"/>
                </a:lnTo>
                <a:lnTo>
                  <a:pt x="413" y="345"/>
                </a:lnTo>
                <a:lnTo>
                  <a:pt x="436" y="343"/>
                </a:lnTo>
                <a:lnTo>
                  <a:pt x="460" y="340"/>
                </a:lnTo>
                <a:lnTo>
                  <a:pt x="484" y="338"/>
                </a:lnTo>
                <a:lnTo>
                  <a:pt x="510" y="336"/>
                </a:lnTo>
                <a:lnTo>
                  <a:pt x="535" y="333"/>
                </a:lnTo>
                <a:lnTo>
                  <a:pt x="562" y="331"/>
                </a:lnTo>
                <a:lnTo>
                  <a:pt x="589" y="328"/>
                </a:lnTo>
                <a:lnTo>
                  <a:pt x="616" y="325"/>
                </a:lnTo>
                <a:lnTo>
                  <a:pt x="644" y="322"/>
                </a:lnTo>
                <a:lnTo>
                  <a:pt x="673" y="319"/>
                </a:lnTo>
                <a:lnTo>
                  <a:pt x="702" y="316"/>
                </a:lnTo>
                <a:lnTo>
                  <a:pt x="732" y="312"/>
                </a:lnTo>
                <a:lnTo>
                  <a:pt x="762" y="309"/>
                </a:lnTo>
                <a:lnTo>
                  <a:pt x="825" y="303"/>
                </a:lnTo>
                <a:lnTo>
                  <a:pt x="856" y="300"/>
                </a:lnTo>
                <a:lnTo>
                  <a:pt x="888" y="296"/>
                </a:lnTo>
                <a:lnTo>
                  <a:pt x="921" y="292"/>
                </a:lnTo>
                <a:lnTo>
                  <a:pt x="954" y="288"/>
                </a:lnTo>
                <a:lnTo>
                  <a:pt x="988" y="285"/>
                </a:lnTo>
                <a:lnTo>
                  <a:pt x="1022" y="281"/>
                </a:lnTo>
                <a:lnTo>
                  <a:pt x="1055" y="277"/>
                </a:lnTo>
                <a:lnTo>
                  <a:pt x="1090" y="273"/>
                </a:lnTo>
                <a:lnTo>
                  <a:pt x="1125" y="268"/>
                </a:lnTo>
                <a:lnTo>
                  <a:pt x="1159" y="265"/>
                </a:lnTo>
                <a:lnTo>
                  <a:pt x="1193" y="260"/>
                </a:lnTo>
                <a:lnTo>
                  <a:pt x="1228" y="257"/>
                </a:lnTo>
                <a:lnTo>
                  <a:pt x="1262" y="252"/>
                </a:lnTo>
                <a:lnTo>
                  <a:pt x="1297" y="248"/>
                </a:lnTo>
                <a:lnTo>
                  <a:pt x="1332" y="244"/>
                </a:lnTo>
                <a:lnTo>
                  <a:pt x="1367" y="239"/>
                </a:lnTo>
                <a:lnTo>
                  <a:pt x="1401" y="235"/>
                </a:lnTo>
                <a:lnTo>
                  <a:pt x="1435" y="230"/>
                </a:lnTo>
                <a:lnTo>
                  <a:pt x="1502" y="222"/>
                </a:lnTo>
                <a:lnTo>
                  <a:pt x="1536" y="217"/>
                </a:lnTo>
                <a:lnTo>
                  <a:pt x="1568" y="213"/>
                </a:lnTo>
                <a:lnTo>
                  <a:pt x="1601" y="209"/>
                </a:lnTo>
                <a:lnTo>
                  <a:pt x="1633" y="205"/>
                </a:lnTo>
                <a:lnTo>
                  <a:pt x="1665" y="200"/>
                </a:lnTo>
                <a:lnTo>
                  <a:pt x="1697" y="195"/>
                </a:lnTo>
                <a:lnTo>
                  <a:pt x="1727" y="191"/>
                </a:lnTo>
                <a:lnTo>
                  <a:pt x="1758" y="186"/>
                </a:lnTo>
                <a:lnTo>
                  <a:pt x="1788" y="183"/>
                </a:lnTo>
                <a:lnTo>
                  <a:pt x="1817" y="178"/>
                </a:lnTo>
                <a:lnTo>
                  <a:pt x="1847" y="173"/>
                </a:lnTo>
                <a:lnTo>
                  <a:pt x="1876" y="169"/>
                </a:lnTo>
                <a:lnTo>
                  <a:pt x="1904" y="164"/>
                </a:lnTo>
                <a:lnTo>
                  <a:pt x="1932" y="160"/>
                </a:lnTo>
                <a:lnTo>
                  <a:pt x="1959" y="156"/>
                </a:lnTo>
                <a:lnTo>
                  <a:pt x="1986" y="151"/>
                </a:lnTo>
                <a:lnTo>
                  <a:pt x="2013" y="147"/>
                </a:lnTo>
                <a:lnTo>
                  <a:pt x="2038" y="142"/>
                </a:lnTo>
                <a:lnTo>
                  <a:pt x="2089" y="134"/>
                </a:lnTo>
                <a:lnTo>
                  <a:pt x="2113" y="129"/>
                </a:lnTo>
                <a:lnTo>
                  <a:pt x="2137" y="125"/>
                </a:lnTo>
                <a:lnTo>
                  <a:pt x="2160" y="120"/>
                </a:lnTo>
                <a:lnTo>
                  <a:pt x="2183" y="117"/>
                </a:lnTo>
                <a:lnTo>
                  <a:pt x="2205" y="112"/>
                </a:lnTo>
                <a:lnTo>
                  <a:pt x="2227" y="107"/>
                </a:lnTo>
                <a:lnTo>
                  <a:pt x="2248" y="104"/>
                </a:lnTo>
                <a:lnTo>
                  <a:pt x="2269" y="99"/>
                </a:lnTo>
                <a:lnTo>
                  <a:pt x="2288" y="96"/>
                </a:lnTo>
                <a:lnTo>
                  <a:pt x="2307" y="91"/>
                </a:lnTo>
                <a:lnTo>
                  <a:pt x="2325" y="88"/>
                </a:lnTo>
                <a:lnTo>
                  <a:pt x="2344" y="83"/>
                </a:lnTo>
                <a:lnTo>
                  <a:pt x="2361" y="80"/>
                </a:lnTo>
                <a:lnTo>
                  <a:pt x="2379" y="76"/>
                </a:lnTo>
                <a:lnTo>
                  <a:pt x="2395" y="73"/>
                </a:lnTo>
                <a:lnTo>
                  <a:pt x="2411" y="68"/>
                </a:lnTo>
                <a:lnTo>
                  <a:pt x="2426" y="65"/>
                </a:lnTo>
                <a:lnTo>
                  <a:pt x="2440" y="61"/>
                </a:lnTo>
                <a:lnTo>
                  <a:pt x="2468" y="54"/>
                </a:lnTo>
                <a:lnTo>
                  <a:pt x="2479" y="52"/>
                </a:lnTo>
                <a:lnTo>
                  <a:pt x="2492" y="48"/>
                </a:lnTo>
                <a:lnTo>
                  <a:pt x="2504" y="45"/>
                </a:lnTo>
                <a:lnTo>
                  <a:pt x="2514" y="41"/>
                </a:lnTo>
                <a:lnTo>
                  <a:pt x="2524" y="39"/>
                </a:lnTo>
                <a:lnTo>
                  <a:pt x="2535" y="36"/>
                </a:lnTo>
                <a:lnTo>
                  <a:pt x="2544" y="33"/>
                </a:lnTo>
                <a:lnTo>
                  <a:pt x="2553" y="31"/>
                </a:lnTo>
                <a:lnTo>
                  <a:pt x="2563" y="27"/>
                </a:lnTo>
                <a:lnTo>
                  <a:pt x="2571" y="25"/>
                </a:lnTo>
                <a:lnTo>
                  <a:pt x="2579" y="23"/>
                </a:lnTo>
                <a:lnTo>
                  <a:pt x="2586" y="19"/>
                </a:lnTo>
                <a:lnTo>
                  <a:pt x="2594" y="17"/>
                </a:lnTo>
                <a:lnTo>
                  <a:pt x="2601" y="15"/>
                </a:lnTo>
                <a:lnTo>
                  <a:pt x="2609" y="12"/>
                </a:lnTo>
                <a:lnTo>
                  <a:pt x="2616" y="10"/>
                </a:lnTo>
                <a:lnTo>
                  <a:pt x="2622" y="7"/>
                </a:lnTo>
                <a:lnTo>
                  <a:pt x="2629" y="4"/>
                </a:lnTo>
                <a:lnTo>
                  <a:pt x="2643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5" name="Line 148"/>
          <p:cNvSpPr>
            <a:spLocks noChangeAspect="1" noChangeShapeType="1"/>
          </p:cNvSpPr>
          <p:nvPr/>
        </p:nvSpPr>
        <p:spPr bwMode="auto">
          <a:xfrm rot="120000" flipV="1">
            <a:off x="2414588" y="6257925"/>
            <a:ext cx="2535237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6" name="Line 149"/>
          <p:cNvSpPr>
            <a:spLocks noChangeAspect="1" noChangeShapeType="1"/>
          </p:cNvSpPr>
          <p:nvPr/>
        </p:nvSpPr>
        <p:spPr bwMode="auto">
          <a:xfrm rot="120000" flipV="1">
            <a:off x="2416175" y="5983288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7" name="Line 150"/>
          <p:cNvSpPr>
            <a:spLocks noChangeAspect="1" noChangeShapeType="1"/>
          </p:cNvSpPr>
          <p:nvPr/>
        </p:nvSpPr>
        <p:spPr bwMode="auto">
          <a:xfrm rot="120000" flipV="1">
            <a:off x="2416175" y="5707063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8" name="Line 151"/>
          <p:cNvSpPr>
            <a:spLocks noChangeAspect="1" noChangeShapeType="1"/>
          </p:cNvSpPr>
          <p:nvPr/>
        </p:nvSpPr>
        <p:spPr bwMode="auto">
          <a:xfrm rot="120000" flipV="1">
            <a:off x="2417763" y="5435600"/>
            <a:ext cx="2538412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9" name="Line 152"/>
          <p:cNvSpPr>
            <a:spLocks noChangeAspect="1" noChangeShapeType="1"/>
          </p:cNvSpPr>
          <p:nvPr/>
        </p:nvSpPr>
        <p:spPr bwMode="auto">
          <a:xfrm rot="120000" flipV="1">
            <a:off x="2419350" y="5159375"/>
            <a:ext cx="2536825" cy="69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0" name="Line 153"/>
          <p:cNvSpPr>
            <a:spLocks noChangeAspect="1" noChangeShapeType="1"/>
          </p:cNvSpPr>
          <p:nvPr/>
        </p:nvSpPr>
        <p:spPr bwMode="auto">
          <a:xfrm rot="120000" flipV="1">
            <a:off x="2420938" y="4879975"/>
            <a:ext cx="2536825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1" name="Line 154"/>
          <p:cNvSpPr>
            <a:spLocks noChangeAspect="1" noChangeShapeType="1"/>
          </p:cNvSpPr>
          <p:nvPr/>
        </p:nvSpPr>
        <p:spPr bwMode="auto">
          <a:xfrm rot="120000" flipV="1">
            <a:off x="2424113" y="4335463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2" name="Line 155"/>
          <p:cNvSpPr>
            <a:spLocks noChangeAspect="1" noChangeShapeType="1"/>
          </p:cNvSpPr>
          <p:nvPr/>
        </p:nvSpPr>
        <p:spPr bwMode="auto">
          <a:xfrm rot="120000" flipV="1">
            <a:off x="2424113" y="4060825"/>
            <a:ext cx="2536825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3" name="Line 156"/>
          <p:cNvSpPr>
            <a:spLocks noChangeAspect="1" noChangeShapeType="1"/>
          </p:cNvSpPr>
          <p:nvPr/>
        </p:nvSpPr>
        <p:spPr bwMode="auto">
          <a:xfrm rot="120000" flipV="1">
            <a:off x="2427288" y="3786188"/>
            <a:ext cx="2535237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4" name="Line 157"/>
          <p:cNvSpPr>
            <a:spLocks noChangeAspect="1" noChangeShapeType="1"/>
          </p:cNvSpPr>
          <p:nvPr/>
        </p:nvSpPr>
        <p:spPr bwMode="auto">
          <a:xfrm rot="120000" flipV="1">
            <a:off x="2427288" y="3508375"/>
            <a:ext cx="2535237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5" name="Freeform 158"/>
          <p:cNvSpPr>
            <a:spLocks noChangeAspect="1"/>
          </p:cNvSpPr>
          <p:nvPr/>
        </p:nvSpPr>
        <p:spPr bwMode="auto">
          <a:xfrm rot="120000">
            <a:off x="3070225" y="4589463"/>
            <a:ext cx="804863" cy="1209675"/>
          </a:xfrm>
          <a:custGeom>
            <a:avLst/>
            <a:gdLst>
              <a:gd name="T0" fmla="*/ 1605 w 1620"/>
              <a:gd name="T1" fmla="*/ 11 h 2625"/>
              <a:gd name="T2" fmla="*/ 1576 w 1620"/>
              <a:gd name="T3" fmla="*/ 36 h 2625"/>
              <a:gd name="T4" fmla="*/ 1547 w 1620"/>
              <a:gd name="T5" fmla="*/ 61 h 2625"/>
              <a:gd name="T6" fmla="*/ 1518 w 1620"/>
              <a:gd name="T7" fmla="*/ 87 h 2625"/>
              <a:gd name="T8" fmla="*/ 1488 w 1620"/>
              <a:gd name="T9" fmla="*/ 112 h 2625"/>
              <a:gd name="T10" fmla="*/ 1459 w 1620"/>
              <a:gd name="T11" fmla="*/ 139 h 2625"/>
              <a:gd name="T12" fmla="*/ 1429 w 1620"/>
              <a:gd name="T13" fmla="*/ 166 h 2625"/>
              <a:gd name="T14" fmla="*/ 1399 w 1620"/>
              <a:gd name="T15" fmla="*/ 195 h 2625"/>
              <a:gd name="T16" fmla="*/ 1368 w 1620"/>
              <a:gd name="T17" fmla="*/ 224 h 2625"/>
              <a:gd name="T18" fmla="*/ 1320 w 1620"/>
              <a:gd name="T19" fmla="*/ 273 h 2625"/>
              <a:gd name="T20" fmla="*/ 1289 w 1620"/>
              <a:gd name="T21" fmla="*/ 307 h 2625"/>
              <a:gd name="T22" fmla="*/ 1257 w 1620"/>
              <a:gd name="T23" fmla="*/ 341 h 2625"/>
              <a:gd name="T24" fmla="*/ 1223 w 1620"/>
              <a:gd name="T25" fmla="*/ 378 h 2625"/>
              <a:gd name="T26" fmla="*/ 1191 w 1620"/>
              <a:gd name="T27" fmla="*/ 414 h 2625"/>
              <a:gd name="T28" fmla="*/ 1158 w 1620"/>
              <a:gd name="T29" fmla="*/ 451 h 2625"/>
              <a:gd name="T30" fmla="*/ 1126 w 1620"/>
              <a:gd name="T31" fmla="*/ 490 h 2625"/>
              <a:gd name="T32" fmla="*/ 1094 w 1620"/>
              <a:gd name="T33" fmla="*/ 526 h 2625"/>
              <a:gd name="T34" fmla="*/ 1063 w 1620"/>
              <a:gd name="T35" fmla="*/ 562 h 2625"/>
              <a:gd name="T36" fmla="*/ 1034 w 1620"/>
              <a:gd name="T37" fmla="*/ 597 h 2625"/>
              <a:gd name="T38" fmla="*/ 991 w 1620"/>
              <a:gd name="T39" fmla="*/ 647 h 2625"/>
              <a:gd name="T40" fmla="*/ 964 w 1620"/>
              <a:gd name="T41" fmla="*/ 679 h 2625"/>
              <a:gd name="T42" fmla="*/ 937 w 1620"/>
              <a:gd name="T43" fmla="*/ 709 h 2625"/>
              <a:gd name="T44" fmla="*/ 912 w 1620"/>
              <a:gd name="T45" fmla="*/ 739 h 2625"/>
              <a:gd name="T46" fmla="*/ 887 w 1620"/>
              <a:gd name="T47" fmla="*/ 770 h 2625"/>
              <a:gd name="T48" fmla="*/ 862 w 1620"/>
              <a:gd name="T49" fmla="*/ 801 h 2625"/>
              <a:gd name="T50" fmla="*/ 836 w 1620"/>
              <a:gd name="T51" fmla="*/ 834 h 2625"/>
              <a:gd name="T52" fmla="*/ 810 w 1620"/>
              <a:gd name="T53" fmla="*/ 870 h 2625"/>
              <a:gd name="T54" fmla="*/ 783 w 1620"/>
              <a:gd name="T55" fmla="*/ 907 h 2625"/>
              <a:gd name="T56" fmla="*/ 741 w 1620"/>
              <a:gd name="T57" fmla="*/ 971 h 2625"/>
              <a:gd name="T58" fmla="*/ 711 w 1620"/>
              <a:gd name="T59" fmla="*/ 1017 h 2625"/>
              <a:gd name="T60" fmla="*/ 680 w 1620"/>
              <a:gd name="T61" fmla="*/ 1068 h 2625"/>
              <a:gd name="T62" fmla="*/ 648 w 1620"/>
              <a:gd name="T63" fmla="*/ 1121 h 2625"/>
              <a:gd name="T64" fmla="*/ 616 w 1620"/>
              <a:gd name="T65" fmla="*/ 1178 h 2625"/>
              <a:gd name="T66" fmla="*/ 584 w 1620"/>
              <a:gd name="T67" fmla="*/ 1235 h 2625"/>
              <a:gd name="T68" fmla="*/ 551 w 1620"/>
              <a:gd name="T69" fmla="*/ 1294 h 2625"/>
              <a:gd name="T70" fmla="*/ 520 w 1620"/>
              <a:gd name="T71" fmla="*/ 1354 h 2625"/>
              <a:gd name="T72" fmla="*/ 489 w 1620"/>
              <a:gd name="T73" fmla="*/ 1413 h 2625"/>
              <a:gd name="T74" fmla="*/ 460 w 1620"/>
              <a:gd name="T75" fmla="*/ 1472 h 2625"/>
              <a:gd name="T76" fmla="*/ 419 w 1620"/>
              <a:gd name="T77" fmla="*/ 1559 h 2625"/>
              <a:gd name="T78" fmla="*/ 395 w 1620"/>
              <a:gd name="T79" fmla="*/ 1614 h 2625"/>
              <a:gd name="T80" fmla="*/ 372 w 1620"/>
              <a:gd name="T81" fmla="*/ 1668 h 2625"/>
              <a:gd name="T82" fmla="*/ 350 w 1620"/>
              <a:gd name="T83" fmla="*/ 1721 h 2625"/>
              <a:gd name="T84" fmla="*/ 329 w 1620"/>
              <a:gd name="T85" fmla="*/ 1773 h 2625"/>
              <a:gd name="T86" fmla="*/ 309 w 1620"/>
              <a:gd name="T87" fmla="*/ 1826 h 2625"/>
              <a:gd name="T88" fmla="*/ 290 w 1620"/>
              <a:gd name="T89" fmla="*/ 1877 h 2625"/>
              <a:gd name="T90" fmla="*/ 271 w 1620"/>
              <a:gd name="T91" fmla="*/ 1928 h 2625"/>
              <a:gd name="T92" fmla="*/ 252 w 1620"/>
              <a:gd name="T93" fmla="*/ 1980 h 2625"/>
              <a:gd name="T94" fmla="*/ 223 w 1620"/>
              <a:gd name="T95" fmla="*/ 2058 h 2625"/>
              <a:gd name="T96" fmla="*/ 202 w 1620"/>
              <a:gd name="T97" fmla="*/ 2113 h 2625"/>
              <a:gd name="T98" fmla="*/ 181 w 1620"/>
              <a:gd name="T99" fmla="*/ 2167 h 2625"/>
              <a:gd name="T100" fmla="*/ 160 w 1620"/>
              <a:gd name="T101" fmla="*/ 2223 h 2625"/>
              <a:gd name="T102" fmla="*/ 138 w 1620"/>
              <a:gd name="T103" fmla="*/ 2279 h 2625"/>
              <a:gd name="T104" fmla="*/ 115 w 1620"/>
              <a:gd name="T105" fmla="*/ 2335 h 2625"/>
              <a:gd name="T106" fmla="*/ 93 w 1620"/>
              <a:gd name="T107" fmla="*/ 2393 h 2625"/>
              <a:gd name="T108" fmla="*/ 70 w 1620"/>
              <a:gd name="T109" fmla="*/ 2451 h 2625"/>
              <a:gd name="T110" fmla="*/ 47 w 1620"/>
              <a:gd name="T111" fmla="*/ 2509 h 2625"/>
              <a:gd name="T112" fmla="*/ 23 w 1620"/>
              <a:gd name="T113" fmla="*/ 2567 h 262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620"/>
              <a:gd name="T172" fmla="*/ 0 h 2625"/>
              <a:gd name="T173" fmla="*/ 1620 w 1620"/>
              <a:gd name="T174" fmla="*/ 2625 h 262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620" h="2625">
                <a:moveTo>
                  <a:pt x="1620" y="0"/>
                </a:moveTo>
                <a:lnTo>
                  <a:pt x="1605" y="11"/>
                </a:lnTo>
                <a:lnTo>
                  <a:pt x="1591" y="24"/>
                </a:lnTo>
                <a:lnTo>
                  <a:pt x="1576" y="36"/>
                </a:lnTo>
                <a:lnTo>
                  <a:pt x="1562" y="48"/>
                </a:lnTo>
                <a:lnTo>
                  <a:pt x="1547" y="61"/>
                </a:lnTo>
                <a:lnTo>
                  <a:pt x="1532" y="74"/>
                </a:lnTo>
                <a:lnTo>
                  <a:pt x="1518" y="87"/>
                </a:lnTo>
                <a:lnTo>
                  <a:pt x="1503" y="99"/>
                </a:lnTo>
                <a:lnTo>
                  <a:pt x="1488" y="112"/>
                </a:lnTo>
                <a:lnTo>
                  <a:pt x="1474" y="125"/>
                </a:lnTo>
                <a:lnTo>
                  <a:pt x="1459" y="139"/>
                </a:lnTo>
                <a:lnTo>
                  <a:pt x="1444" y="153"/>
                </a:lnTo>
                <a:lnTo>
                  <a:pt x="1429" y="166"/>
                </a:lnTo>
                <a:lnTo>
                  <a:pt x="1414" y="180"/>
                </a:lnTo>
                <a:lnTo>
                  <a:pt x="1399" y="195"/>
                </a:lnTo>
                <a:lnTo>
                  <a:pt x="1383" y="209"/>
                </a:lnTo>
                <a:lnTo>
                  <a:pt x="1368" y="224"/>
                </a:lnTo>
                <a:lnTo>
                  <a:pt x="1353" y="241"/>
                </a:lnTo>
                <a:lnTo>
                  <a:pt x="1320" y="273"/>
                </a:lnTo>
                <a:lnTo>
                  <a:pt x="1305" y="289"/>
                </a:lnTo>
                <a:lnTo>
                  <a:pt x="1289" y="307"/>
                </a:lnTo>
                <a:lnTo>
                  <a:pt x="1273" y="324"/>
                </a:lnTo>
                <a:lnTo>
                  <a:pt x="1257" y="341"/>
                </a:lnTo>
                <a:lnTo>
                  <a:pt x="1240" y="360"/>
                </a:lnTo>
                <a:lnTo>
                  <a:pt x="1223" y="378"/>
                </a:lnTo>
                <a:lnTo>
                  <a:pt x="1207" y="396"/>
                </a:lnTo>
                <a:lnTo>
                  <a:pt x="1191" y="414"/>
                </a:lnTo>
                <a:lnTo>
                  <a:pt x="1174" y="433"/>
                </a:lnTo>
                <a:lnTo>
                  <a:pt x="1158" y="451"/>
                </a:lnTo>
                <a:lnTo>
                  <a:pt x="1142" y="471"/>
                </a:lnTo>
                <a:lnTo>
                  <a:pt x="1126" y="490"/>
                </a:lnTo>
                <a:lnTo>
                  <a:pt x="1111" y="507"/>
                </a:lnTo>
                <a:lnTo>
                  <a:pt x="1094" y="526"/>
                </a:lnTo>
                <a:lnTo>
                  <a:pt x="1079" y="544"/>
                </a:lnTo>
                <a:lnTo>
                  <a:pt x="1063" y="562"/>
                </a:lnTo>
                <a:lnTo>
                  <a:pt x="1048" y="580"/>
                </a:lnTo>
                <a:lnTo>
                  <a:pt x="1034" y="597"/>
                </a:lnTo>
                <a:lnTo>
                  <a:pt x="1005" y="631"/>
                </a:lnTo>
                <a:lnTo>
                  <a:pt x="991" y="647"/>
                </a:lnTo>
                <a:lnTo>
                  <a:pt x="978" y="662"/>
                </a:lnTo>
                <a:lnTo>
                  <a:pt x="964" y="679"/>
                </a:lnTo>
                <a:lnTo>
                  <a:pt x="951" y="694"/>
                </a:lnTo>
                <a:lnTo>
                  <a:pt x="937" y="709"/>
                </a:lnTo>
                <a:lnTo>
                  <a:pt x="924" y="724"/>
                </a:lnTo>
                <a:lnTo>
                  <a:pt x="912" y="739"/>
                </a:lnTo>
                <a:lnTo>
                  <a:pt x="899" y="754"/>
                </a:lnTo>
                <a:lnTo>
                  <a:pt x="887" y="770"/>
                </a:lnTo>
                <a:lnTo>
                  <a:pt x="874" y="785"/>
                </a:lnTo>
                <a:lnTo>
                  <a:pt x="862" y="801"/>
                </a:lnTo>
                <a:lnTo>
                  <a:pt x="849" y="818"/>
                </a:lnTo>
                <a:lnTo>
                  <a:pt x="836" y="834"/>
                </a:lnTo>
                <a:lnTo>
                  <a:pt x="824" y="851"/>
                </a:lnTo>
                <a:lnTo>
                  <a:pt x="810" y="870"/>
                </a:lnTo>
                <a:lnTo>
                  <a:pt x="797" y="888"/>
                </a:lnTo>
                <a:lnTo>
                  <a:pt x="783" y="907"/>
                </a:lnTo>
                <a:lnTo>
                  <a:pt x="769" y="928"/>
                </a:lnTo>
                <a:lnTo>
                  <a:pt x="741" y="971"/>
                </a:lnTo>
                <a:lnTo>
                  <a:pt x="726" y="994"/>
                </a:lnTo>
                <a:lnTo>
                  <a:pt x="711" y="1017"/>
                </a:lnTo>
                <a:lnTo>
                  <a:pt x="695" y="1042"/>
                </a:lnTo>
                <a:lnTo>
                  <a:pt x="680" y="1068"/>
                </a:lnTo>
                <a:lnTo>
                  <a:pt x="664" y="1094"/>
                </a:lnTo>
                <a:lnTo>
                  <a:pt x="648" y="1121"/>
                </a:lnTo>
                <a:lnTo>
                  <a:pt x="632" y="1149"/>
                </a:lnTo>
                <a:lnTo>
                  <a:pt x="616" y="1178"/>
                </a:lnTo>
                <a:lnTo>
                  <a:pt x="600" y="1206"/>
                </a:lnTo>
                <a:lnTo>
                  <a:pt x="584" y="1235"/>
                </a:lnTo>
                <a:lnTo>
                  <a:pt x="568" y="1265"/>
                </a:lnTo>
                <a:lnTo>
                  <a:pt x="551" y="1294"/>
                </a:lnTo>
                <a:lnTo>
                  <a:pt x="535" y="1324"/>
                </a:lnTo>
                <a:lnTo>
                  <a:pt x="520" y="1354"/>
                </a:lnTo>
                <a:lnTo>
                  <a:pt x="504" y="1384"/>
                </a:lnTo>
                <a:lnTo>
                  <a:pt x="489" y="1413"/>
                </a:lnTo>
                <a:lnTo>
                  <a:pt x="475" y="1443"/>
                </a:lnTo>
                <a:lnTo>
                  <a:pt x="460" y="1472"/>
                </a:lnTo>
                <a:lnTo>
                  <a:pt x="432" y="1530"/>
                </a:lnTo>
                <a:lnTo>
                  <a:pt x="419" y="1559"/>
                </a:lnTo>
                <a:lnTo>
                  <a:pt x="407" y="1587"/>
                </a:lnTo>
                <a:lnTo>
                  <a:pt x="395" y="1614"/>
                </a:lnTo>
                <a:lnTo>
                  <a:pt x="384" y="1641"/>
                </a:lnTo>
                <a:lnTo>
                  <a:pt x="372" y="1668"/>
                </a:lnTo>
                <a:lnTo>
                  <a:pt x="360" y="1695"/>
                </a:lnTo>
                <a:lnTo>
                  <a:pt x="350" y="1721"/>
                </a:lnTo>
                <a:lnTo>
                  <a:pt x="340" y="1748"/>
                </a:lnTo>
                <a:lnTo>
                  <a:pt x="329" y="1773"/>
                </a:lnTo>
                <a:lnTo>
                  <a:pt x="319" y="1799"/>
                </a:lnTo>
                <a:lnTo>
                  <a:pt x="309" y="1826"/>
                </a:lnTo>
                <a:lnTo>
                  <a:pt x="299" y="1851"/>
                </a:lnTo>
                <a:lnTo>
                  <a:pt x="290" y="1877"/>
                </a:lnTo>
                <a:lnTo>
                  <a:pt x="281" y="1902"/>
                </a:lnTo>
                <a:lnTo>
                  <a:pt x="271" y="1928"/>
                </a:lnTo>
                <a:lnTo>
                  <a:pt x="261" y="1954"/>
                </a:lnTo>
                <a:lnTo>
                  <a:pt x="252" y="1980"/>
                </a:lnTo>
                <a:lnTo>
                  <a:pt x="242" y="2006"/>
                </a:lnTo>
                <a:lnTo>
                  <a:pt x="223" y="2058"/>
                </a:lnTo>
                <a:lnTo>
                  <a:pt x="212" y="2085"/>
                </a:lnTo>
                <a:lnTo>
                  <a:pt x="202" y="2113"/>
                </a:lnTo>
                <a:lnTo>
                  <a:pt x="191" y="2140"/>
                </a:lnTo>
                <a:lnTo>
                  <a:pt x="181" y="2167"/>
                </a:lnTo>
                <a:lnTo>
                  <a:pt x="171" y="2195"/>
                </a:lnTo>
                <a:lnTo>
                  <a:pt x="160" y="2223"/>
                </a:lnTo>
                <a:lnTo>
                  <a:pt x="149" y="2251"/>
                </a:lnTo>
                <a:lnTo>
                  <a:pt x="138" y="2279"/>
                </a:lnTo>
                <a:lnTo>
                  <a:pt x="127" y="2308"/>
                </a:lnTo>
                <a:lnTo>
                  <a:pt x="115" y="2335"/>
                </a:lnTo>
                <a:lnTo>
                  <a:pt x="105" y="2364"/>
                </a:lnTo>
                <a:lnTo>
                  <a:pt x="93" y="2393"/>
                </a:lnTo>
                <a:lnTo>
                  <a:pt x="81" y="2422"/>
                </a:lnTo>
                <a:lnTo>
                  <a:pt x="70" y="2451"/>
                </a:lnTo>
                <a:lnTo>
                  <a:pt x="58" y="2480"/>
                </a:lnTo>
                <a:lnTo>
                  <a:pt x="47" y="2509"/>
                </a:lnTo>
                <a:lnTo>
                  <a:pt x="35" y="2538"/>
                </a:lnTo>
                <a:lnTo>
                  <a:pt x="23" y="2567"/>
                </a:lnTo>
                <a:lnTo>
                  <a:pt x="0" y="2625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6" name="Freeform 159"/>
          <p:cNvSpPr>
            <a:spLocks noChangeAspect="1"/>
          </p:cNvSpPr>
          <p:nvPr/>
        </p:nvSpPr>
        <p:spPr bwMode="auto">
          <a:xfrm rot="120000">
            <a:off x="3921125" y="5043488"/>
            <a:ext cx="415925" cy="1365250"/>
          </a:xfrm>
          <a:custGeom>
            <a:avLst/>
            <a:gdLst>
              <a:gd name="T0" fmla="*/ 253 w 837"/>
              <a:gd name="T1" fmla="*/ 2925 h 2964"/>
              <a:gd name="T2" fmla="*/ 246 w 837"/>
              <a:gd name="T3" fmla="*/ 2867 h 2964"/>
              <a:gd name="T4" fmla="*/ 239 w 837"/>
              <a:gd name="T5" fmla="*/ 2806 h 2964"/>
              <a:gd name="T6" fmla="*/ 231 w 837"/>
              <a:gd name="T7" fmla="*/ 2744 h 2964"/>
              <a:gd name="T8" fmla="*/ 223 w 837"/>
              <a:gd name="T9" fmla="*/ 2678 h 2964"/>
              <a:gd name="T10" fmla="*/ 214 w 837"/>
              <a:gd name="T11" fmla="*/ 2608 h 2964"/>
              <a:gd name="T12" fmla="*/ 200 w 837"/>
              <a:gd name="T13" fmla="*/ 2509 h 2964"/>
              <a:gd name="T14" fmla="*/ 189 w 837"/>
              <a:gd name="T15" fmla="*/ 2427 h 2964"/>
              <a:gd name="T16" fmla="*/ 177 w 837"/>
              <a:gd name="T17" fmla="*/ 2342 h 2964"/>
              <a:gd name="T18" fmla="*/ 164 w 837"/>
              <a:gd name="T19" fmla="*/ 2254 h 2964"/>
              <a:gd name="T20" fmla="*/ 150 w 837"/>
              <a:gd name="T21" fmla="*/ 2163 h 2964"/>
              <a:gd name="T22" fmla="*/ 135 w 837"/>
              <a:gd name="T23" fmla="*/ 2071 h 2964"/>
              <a:gd name="T24" fmla="*/ 116 w 837"/>
              <a:gd name="T25" fmla="*/ 1949 h 2964"/>
              <a:gd name="T26" fmla="*/ 99 w 837"/>
              <a:gd name="T27" fmla="*/ 1857 h 2964"/>
              <a:gd name="T28" fmla="*/ 83 w 837"/>
              <a:gd name="T29" fmla="*/ 1768 h 2964"/>
              <a:gd name="T30" fmla="*/ 68 w 837"/>
              <a:gd name="T31" fmla="*/ 1681 h 2964"/>
              <a:gd name="T32" fmla="*/ 53 w 837"/>
              <a:gd name="T33" fmla="*/ 1594 h 2964"/>
              <a:gd name="T34" fmla="*/ 39 w 837"/>
              <a:gd name="T35" fmla="*/ 1511 h 2964"/>
              <a:gd name="T36" fmla="*/ 26 w 837"/>
              <a:gd name="T37" fmla="*/ 1429 h 2964"/>
              <a:gd name="T38" fmla="*/ 14 w 837"/>
              <a:gd name="T39" fmla="*/ 1323 h 2964"/>
              <a:gd name="T40" fmla="*/ 7 w 837"/>
              <a:gd name="T41" fmla="*/ 1247 h 2964"/>
              <a:gd name="T42" fmla="*/ 2 w 837"/>
              <a:gd name="T43" fmla="*/ 1173 h 2964"/>
              <a:gd name="T44" fmla="*/ 0 w 837"/>
              <a:gd name="T45" fmla="*/ 1101 h 2964"/>
              <a:gd name="T46" fmla="*/ 1 w 837"/>
              <a:gd name="T47" fmla="*/ 1031 h 2964"/>
              <a:gd name="T48" fmla="*/ 4 w 837"/>
              <a:gd name="T49" fmla="*/ 964 h 2964"/>
              <a:gd name="T50" fmla="*/ 14 w 837"/>
              <a:gd name="T51" fmla="*/ 877 h 2964"/>
              <a:gd name="T52" fmla="*/ 25 w 837"/>
              <a:gd name="T53" fmla="*/ 816 h 2964"/>
              <a:gd name="T54" fmla="*/ 39 w 837"/>
              <a:gd name="T55" fmla="*/ 756 h 2964"/>
              <a:gd name="T56" fmla="*/ 57 w 837"/>
              <a:gd name="T57" fmla="*/ 699 h 2964"/>
              <a:gd name="T58" fmla="*/ 77 w 837"/>
              <a:gd name="T59" fmla="*/ 643 h 2964"/>
              <a:gd name="T60" fmla="*/ 103 w 837"/>
              <a:gd name="T61" fmla="*/ 589 h 2964"/>
              <a:gd name="T62" fmla="*/ 142 w 837"/>
              <a:gd name="T63" fmla="*/ 519 h 2964"/>
              <a:gd name="T64" fmla="*/ 176 w 837"/>
              <a:gd name="T65" fmla="*/ 469 h 2964"/>
              <a:gd name="T66" fmla="*/ 213 w 837"/>
              <a:gd name="T67" fmla="*/ 421 h 2964"/>
              <a:gd name="T68" fmla="*/ 253 w 837"/>
              <a:gd name="T69" fmla="*/ 376 h 2964"/>
              <a:gd name="T70" fmla="*/ 294 w 837"/>
              <a:gd name="T71" fmla="*/ 332 h 2964"/>
              <a:gd name="T72" fmla="*/ 334 w 837"/>
              <a:gd name="T73" fmla="*/ 291 h 2964"/>
              <a:gd name="T74" fmla="*/ 375 w 837"/>
              <a:gd name="T75" fmla="*/ 254 h 2964"/>
              <a:gd name="T76" fmla="*/ 427 w 837"/>
              <a:gd name="T77" fmla="*/ 210 h 2964"/>
              <a:gd name="T78" fmla="*/ 463 w 837"/>
              <a:gd name="T79" fmla="*/ 182 h 2964"/>
              <a:gd name="T80" fmla="*/ 498 w 837"/>
              <a:gd name="T81" fmla="*/ 157 h 2964"/>
              <a:gd name="T82" fmla="*/ 531 w 837"/>
              <a:gd name="T83" fmla="*/ 135 h 2964"/>
              <a:gd name="T84" fmla="*/ 561 w 837"/>
              <a:gd name="T85" fmla="*/ 115 h 2964"/>
              <a:gd name="T86" fmla="*/ 591 w 837"/>
              <a:gd name="T87" fmla="*/ 98 h 2964"/>
              <a:gd name="T88" fmla="*/ 628 w 837"/>
              <a:gd name="T89" fmla="*/ 78 h 2964"/>
              <a:gd name="T90" fmla="*/ 654 w 837"/>
              <a:gd name="T91" fmla="*/ 64 h 2964"/>
              <a:gd name="T92" fmla="*/ 678 w 837"/>
              <a:gd name="T93" fmla="*/ 54 h 2964"/>
              <a:gd name="T94" fmla="*/ 701 w 837"/>
              <a:gd name="T95" fmla="*/ 43 h 2964"/>
              <a:gd name="T96" fmla="*/ 722 w 837"/>
              <a:gd name="T97" fmla="*/ 35 h 2964"/>
              <a:gd name="T98" fmla="*/ 742 w 837"/>
              <a:gd name="T99" fmla="*/ 27 h 2964"/>
              <a:gd name="T100" fmla="*/ 764 w 837"/>
              <a:gd name="T101" fmla="*/ 19 h 2964"/>
              <a:gd name="T102" fmla="*/ 779 w 837"/>
              <a:gd name="T103" fmla="*/ 14 h 2964"/>
              <a:gd name="T104" fmla="*/ 792 w 837"/>
              <a:gd name="T105" fmla="*/ 11 h 2964"/>
              <a:gd name="T106" fmla="*/ 803 w 837"/>
              <a:gd name="T107" fmla="*/ 8 h 2964"/>
              <a:gd name="T108" fmla="*/ 813 w 837"/>
              <a:gd name="T109" fmla="*/ 5 h 2964"/>
              <a:gd name="T110" fmla="*/ 822 w 837"/>
              <a:gd name="T111" fmla="*/ 4 h 2964"/>
              <a:gd name="T112" fmla="*/ 831 w 837"/>
              <a:gd name="T113" fmla="*/ 1 h 29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37"/>
              <a:gd name="T172" fmla="*/ 0 h 2964"/>
              <a:gd name="T173" fmla="*/ 837 w 837"/>
              <a:gd name="T174" fmla="*/ 2964 h 296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37" h="2964">
                <a:moveTo>
                  <a:pt x="259" y="2964"/>
                </a:moveTo>
                <a:lnTo>
                  <a:pt x="257" y="2944"/>
                </a:lnTo>
                <a:lnTo>
                  <a:pt x="253" y="2925"/>
                </a:lnTo>
                <a:lnTo>
                  <a:pt x="251" y="2905"/>
                </a:lnTo>
                <a:lnTo>
                  <a:pt x="249" y="2886"/>
                </a:lnTo>
                <a:lnTo>
                  <a:pt x="246" y="2867"/>
                </a:lnTo>
                <a:lnTo>
                  <a:pt x="244" y="2846"/>
                </a:lnTo>
                <a:lnTo>
                  <a:pt x="242" y="2826"/>
                </a:lnTo>
                <a:lnTo>
                  <a:pt x="239" y="2806"/>
                </a:lnTo>
                <a:lnTo>
                  <a:pt x="236" y="2785"/>
                </a:lnTo>
                <a:lnTo>
                  <a:pt x="234" y="2765"/>
                </a:lnTo>
                <a:lnTo>
                  <a:pt x="231" y="2744"/>
                </a:lnTo>
                <a:lnTo>
                  <a:pt x="228" y="2722"/>
                </a:lnTo>
                <a:lnTo>
                  <a:pt x="226" y="2700"/>
                </a:lnTo>
                <a:lnTo>
                  <a:pt x="223" y="2678"/>
                </a:lnTo>
                <a:lnTo>
                  <a:pt x="220" y="2656"/>
                </a:lnTo>
                <a:lnTo>
                  <a:pt x="216" y="2633"/>
                </a:lnTo>
                <a:lnTo>
                  <a:pt x="214" y="2608"/>
                </a:lnTo>
                <a:lnTo>
                  <a:pt x="211" y="2584"/>
                </a:lnTo>
                <a:lnTo>
                  <a:pt x="204" y="2534"/>
                </a:lnTo>
                <a:lnTo>
                  <a:pt x="200" y="2509"/>
                </a:lnTo>
                <a:lnTo>
                  <a:pt x="197" y="2482"/>
                </a:lnTo>
                <a:lnTo>
                  <a:pt x="193" y="2455"/>
                </a:lnTo>
                <a:lnTo>
                  <a:pt x="189" y="2427"/>
                </a:lnTo>
                <a:lnTo>
                  <a:pt x="185" y="2400"/>
                </a:lnTo>
                <a:lnTo>
                  <a:pt x="180" y="2371"/>
                </a:lnTo>
                <a:lnTo>
                  <a:pt x="177" y="2342"/>
                </a:lnTo>
                <a:lnTo>
                  <a:pt x="172" y="2313"/>
                </a:lnTo>
                <a:lnTo>
                  <a:pt x="168" y="2284"/>
                </a:lnTo>
                <a:lnTo>
                  <a:pt x="164" y="2254"/>
                </a:lnTo>
                <a:lnTo>
                  <a:pt x="160" y="2224"/>
                </a:lnTo>
                <a:lnTo>
                  <a:pt x="155" y="2193"/>
                </a:lnTo>
                <a:lnTo>
                  <a:pt x="150" y="2163"/>
                </a:lnTo>
                <a:lnTo>
                  <a:pt x="146" y="2132"/>
                </a:lnTo>
                <a:lnTo>
                  <a:pt x="140" y="2102"/>
                </a:lnTo>
                <a:lnTo>
                  <a:pt x="135" y="2071"/>
                </a:lnTo>
                <a:lnTo>
                  <a:pt x="131" y="2041"/>
                </a:lnTo>
                <a:lnTo>
                  <a:pt x="126" y="2009"/>
                </a:lnTo>
                <a:lnTo>
                  <a:pt x="116" y="1949"/>
                </a:lnTo>
                <a:lnTo>
                  <a:pt x="110" y="1919"/>
                </a:lnTo>
                <a:lnTo>
                  <a:pt x="105" y="1888"/>
                </a:lnTo>
                <a:lnTo>
                  <a:pt x="99" y="1857"/>
                </a:lnTo>
                <a:lnTo>
                  <a:pt x="94" y="1828"/>
                </a:lnTo>
                <a:lnTo>
                  <a:pt x="89" y="1798"/>
                </a:lnTo>
                <a:lnTo>
                  <a:pt x="83" y="1768"/>
                </a:lnTo>
                <a:lnTo>
                  <a:pt x="79" y="1739"/>
                </a:lnTo>
                <a:lnTo>
                  <a:pt x="73" y="1710"/>
                </a:lnTo>
                <a:lnTo>
                  <a:pt x="68" y="1681"/>
                </a:lnTo>
                <a:lnTo>
                  <a:pt x="62" y="1652"/>
                </a:lnTo>
                <a:lnTo>
                  <a:pt x="58" y="1623"/>
                </a:lnTo>
                <a:lnTo>
                  <a:pt x="53" y="1594"/>
                </a:lnTo>
                <a:lnTo>
                  <a:pt x="48" y="1567"/>
                </a:lnTo>
                <a:lnTo>
                  <a:pt x="44" y="1539"/>
                </a:lnTo>
                <a:lnTo>
                  <a:pt x="39" y="1511"/>
                </a:lnTo>
                <a:lnTo>
                  <a:pt x="35" y="1483"/>
                </a:lnTo>
                <a:lnTo>
                  <a:pt x="31" y="1457"/>
                </a:lnTo>
                <a:lnTo>
                  <a:pt x="26" y="1429"/>
                </a:lnTo>
                <a:lnTo>
                  <a:pt x="19" y="1375"/>
                </a:lnTo>
                <a:lnTo>
                  <a:pt x="17" y="1349"/>
                </a:lnTo>
                <a:lnTo>
                  <a:pt x="14" y="1323"/>
                </a:lnTo>
                <a:lnTo>
                  <a:pt x="11" y="1298"/>
                </a:lnTo>
                <a:lnTo>
                  <a:pt x="9" y="1272"/>
                </a:lnTo>
                <a:lnTo>
                  <a:pt x="7" y="1247"/>
                </a:lnTo>
                <a:lnTo>
                  <a:pt x="4" y="1221"/>
                </a:lnTo>
                <a:lnTo>
                  <a:pt x="3" y="1197"/>
                </a:lnTo>
                <a:lnTo>
                  <a:pt x="2" y="1173"/>
                </a:lnTo>
                <a:lnTo>
                  <a:pt x="1" y="1148"/>
                </a:lnTo>
                <a:lnTo>
                  <a:pt x="1" y="1124"/>
                </a:lnTo>
                <a:lnTo>
                  <a:pt x="0" y="1101"/>
                </a:lnTo>
                <a:lnTo>
                  <a:pt x="0" y="1077"/>
                </a:lnTo>
                <a:lnTo>
                  <a:pt x="1" y="1053"/>
                </a:lnTo>
                <a:lnTo>
                  <a:pt x="1" y="1031"/>
                </a:lnTo>
                <a:lnTo>
                  <a:pt x="2" y="1008"/>
                </a:lnTo>
                <a:lnTo>
                  <a:pt x="3" y="986"/>
                </a:lnTo>
                <a:lnTo>
                  <a:pt x="4" y="964"/>
                </a:lnTo>
                <a:lnTo>
                  <a:pt x="7" y="942"/>
                </a:lnTo>
                <a:lnTo>
                  <a:pt x="11" y="899"/>
                </a:lnTo>
                <a:lnTo>
                  <a:pt x="14" y="877"/>
                </a:lnTo>
                <a:lnTo>
                  <a:pt x="17" y="856"/>
                </a:lnTo>
                <a:lnTo>
                  <a:pt x="21" y="837"/>
                </a:lnTo>
                <a:lnTo>
                  <a:pt x="25" y="816"/>
                </a:lnTo>
                <a:lnTo>
                  <a:pt x="29" y="796"/>
                </a:lnTo>
                <a:lnTo>
                  <a:pt x="35" y="775"/>
                </a:lnTo>
                <a:lnTo>
                  <a:pt x="39" y="756"/>
                </a:lnTo>
                <a:lnTo>
                  <a:pt x="45" y="737"/>
                </a:lnTo>
                <a:lnTo>
                  <a:pt x="51" y="717"/>
                </a:lnTo>
                <a:lnTo>
                  <a:pt x="57" y="699"/>
                </a:lnTo>
                <a:lnTo>
                  <a:pt x="63" y="680"/>
                </a:lnTo>
                <a:lnTo>
                  <a:pt x="70" y="662"/>
                </a:lnTo>
                <a:lnTo>
                  <a:pt x="77" y="643"/>
                </a:lnTo>
                <a:lnTo>
                  <a:pt x="85" y="625"/>
                </a:lnTo>
                <a:lnTo>
                  <a:pt x="94" y="607"/>
                </a:lnTo>
                <a:lnTo>
                  <a:pt x="103" y="589"/>
                </a:lnTo>
                <a:lnTo>
                  <a:pt x="112" y="571"/>
                </a:lnTo>
                <a:lnTo>
                  <a:pt x="121" y="554"/>
                </a:lnTo>
                <a:lnTo>
                  <a:pt x="142" y="519"/>
                </a:lnTo>
                <a:lnTo>
                  <a:pt x="153" y="503"/>
                </a:lnTo>
                <a:lnTo>
                  <a:pt x="164" y="486"/>
                </a:lnTo>
                <a:lnTo>
                  <a:pt x="176" y="469"/>
                </a:lnTo>
                <a:lnTo>
                  <a:pt x="189" y="453"/>
                </a:lnTo>
                <a:lnTo>
                  <a:pt x="201" y="437"/>
                </a:lnTo>
                <a:lnTo>
                  <a:pt x="213" y="421"/>
                </a:lnTo>
                <a:lnTo>
                  <a:pt x="227" y="406"/>
                </a:lnTo>
                <a:lnTo>
                  <a:pt x="239" y="391"/>
                </a:lnTo>
                <a:lnTo>
                  <a:pt x="253" y="376"/>
                </a:lnTo>
                <a:lnTo>
                  <a:pt x="266" y="361"/>
                </a:lnTo>
                <a:lnTo>
                  <a:pt x="280" y="345"/>
                </a:lnTo>
                <a:lnTo>
                  <a:pt x="294" y="332"/>
                </a:lnTo>
                <a:lnTo>
                  <a:pt x="308" y="318"/>
                </a:lnTo>
                <a:lnTo>
                  <a:pt x="321" y="305"/>
                </a:lnTo>
                <a:lnTo>
                  <a:pt x="334" y="291"/>
                </a:lnTo>
                <a:lnTo>
                  <a:pt x="348" y="278"/>
                </a:lnTo>
                <a:lnTo>
                  <a:pt x="362" y="266"/>
                </a:lnTo>
                <a:lnTo>
                  <a:pt x="375" y="254"/>
                </a:lnTo>
                <a:lnTo>
                  <a:pt x="402" y="231"/>
                </a:lnTo>
                <a:lnTo>
                  <a:pt x="414" y="220"/>
                </a:lnTo>
                <a:lnTo>
                  <a:pt x="427" y="210"/>
                </a:lnTo>
                <a:lnTo>
                  <a:pt x="440" y="201"/>
                </a:lnTo>
                <a:lnTo>
                  <a:pt x="451" y="190"/>
                </a:lnTo>
                <a:lnTo>
                  <a:pt x="463" y="182"/>
                </a:lnTo>
                <a:lnTo>
                  <a:pt x="476" y="173"/>
                </a:lnTo>
                <a:lnTo>
                  <a:pt x="487" y="165"/>
                </a:lnTo>
                <a:lnTo>
                  <a:pt x="498" y="157"/>
                </a:lnTo>
                <a:lnTo>
                  <a:pt x="509" y="149"/>
                </a:lnTo>
                <a:lnTo>
                  <a:pt x="520" y="142"/>
                </a:lnTo>
                <a:lnTo>
                  <a:pt x="531" y="135"/>
                </a:lnTo>
                <a:lnTo>
                  <a:pt x="542" y="128"/>
                </a:lnTo>
                <a:lnTo>
                  <a:pt x="552" y="121"/>
                </a:lnTo>
                <a:lnTo>
                  <a:pt x="561" y="115"/>
                </a:lnTo>
                <a:lnTo>
                  <a:pt x="572" y="109"/>
                </a:lnTo>
                <a:lnTo>
                  <a:pt x="581" y="103"/>
                </a:lnTo>
                <a:lnTo>
                  <a:pt x="591" y="98"/>
                </a:lnTo>
                <a:lnTo>
                  <a:pt x="601" y="92"/>
                </a:lnTo>
                <a:lnTo>
                  <a:pt x="619" y="82"/>
                </a:lnTo>
                <a:lnTo>
                  <a:pt x="628" y="78"/>
                </a:lnTo>
                <a:lnTo>
                  <a:pt x="637" y="73"/>
                </a:lnTo>
                <a:lnTo>
                  <a:pt x="646" y="69"/>
                </a:lnTo>
                <a:lnTo>
                  <a:pt x="654" y="64"/>
                </a:lnTo>
                <a:lnTo>
                  <a:pt x="662" y="60"/>
                </a:lnTo>
                <a:lnTo>
                  <a:pt x="670" y="57"/>
                </a:lnTo>
                <a:lnTo>
                  <a:pt x="678" y="54"/>
                </a:lnTo>
                <a:lnTo>
                  <a:pt x="686" y="50"/>
                </a:lnTo>
                <a:lnTo>
                  <a:pt x="694" y="47"/>
                </a:lnTo>
                <a:lnTo>
                  <a:pt x="701" y="43"/>
                </a:lnTo>
                <a:lnTo>
                  <a:pt x="708" y="40"/>
                </a:lnTo>
                <a:lnTo>
                  <a:pt x="715" y="37"/>
                </a:lnTo>
                <a:lnTo>
                  <a:pt x="722" y="35"/>
                </a:lnTo>
                <a:lnTo>
                  <a:pt x="729" y="32"/>
                </a:lnTo>
                <a:lnTo>
                  <a:pt x="736" y="29"/>
                </a:lnTo>
                <a:lnTo>
                  <a:pt x="742" y="27"/>
                </a:lnTo>
                <a:lnTo>
                  <a:pt x="748" y="25"/>
                </a:lnTo>
                <a:lnTo>
                  <a:pt x="754" y="23"/>
                </a:lnTo>
                <a:lnTo>
                  <a:pt x="764" y="19"/>
                </a:lnTo>
                <a:lnTo>
                  <a:pt x="770" y="18"/>
                </a:lnTo>
                <a:lnTo>
                  <a:pt x="774" y="16"/>
                </a:lnTo>
                <a:lnTo>
                  <a:pt x="779" y="14"/>
                </a:lnTo>
                <a:lnTo>
                  <a:pt x="784" y="13"/>
                </a:lnTo>
                <a:lnTo>
                  <a:pt x="787" y="12"/>
                </a:lnTo>
                <a:lnTo>
                  <a:pt x="792" y="11"/>
                </a:lnTo>
                <a:lnTo>
                  <a:pt x="795" y="10"/>
                </a:lnTo>
                <a:lnTo>
                  <a:pt x="800" y="8"/>
                </a:lnTo>
                <a:lnTo>
                  <a:pt x="803" y="8"/>
                </a:lnTo>
                <a:lnTo>
                  <a:pt x="807" y="7"/>
                </a:lnTo>
                <a:lnTo>
                  <a:pt x="810" y="6"/>
                </a:lnTo>
                <a:lnTo>
                  <a:pt x="813" y="5"/>
                </a:lnTo>
                <a:lnTo>
                  <a:pt x="816" y="5"/>
                </a:lnTo>
                <a:lnTo>
                  <a:pt x="820" y="4"/>
                </a:lnTo>
                <a:lnTo>
                  <a:pt x="822" y="4"/>
                </a:lnTo>
                <a:lnTo>
                  <a:pt x="825" y="3"/>
                </a:lnTo>
                <a:lnTo>
                  <a:pt x="828" y="3"/>
                </a:lnTo>
                <a:lnTo>
                  <a:pt x="831" y="1"/>
                </a:lnTo>
                <a:lnTo>
                  <a:pt x="83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7" name="Freeform 160"/>
          <p:cNvSpPr>
            <a:spLocks noChangeAspect="1"/>
          </p:cNvSpPr>
          <p:nvPr/>
        </p:nvSpPr>
        <p:spPr bwMode="auto">
          <a:xfrm rot="120000">
            <a:off x="3454400" y="5086350"/>
            <a:ext cx="769938" cy="95250"/>
          </a:xfrm>
          <a:custGeom>
            <a:avLst/>
            <a:gdLst>
              <a:gd name="T0" fmla="*/ 0 w 1552"/>
              <a:gd name="T1" fmla="*/ 207 h 207"/>
              <a:gd name="T2" fmla="*/ 29 w 1552"/>
              <a:gd name="T3" fmla="*/ 204 h 207"/>
              <a:gd name="T4" fmla="*/ 56 w 1552"/>
              <a:gd name="T5" fmla="*/ 202 h 207"/>
              <a:gd name="T6" fmla="*/ 85 w 1552"/>
              <a:gd name="T7" fmla="*/ 198 h 207"/>
              <a:gd name="T8" fmla="*/ 113 w 1552"/>
              <a:gd name="T9" fmla="*/ 196 h 207"/>
              <a:gd name="T10" fmla="*/ 142 w 1552"/>
              <a:gd name="T11" fmla="*/ 194 h 207"/>
              <a:gd name="T12" fmla="*/ 171 w 1552"/>
              <a:gd name="T13" fmla="*/ 190 h 207"/>
              <a:gd name="T14" fmla="*/ 199 w 1552"/>
              <a:gd name="T15" fmla="*/ 188 h 207"/>
              <a:gd name="T16" fmla="*/ 228 w 1552"/>
              <a:gd name="T17" fmla="*/ 186 h 207"/>
              <a:gd name="T18" fmla="*/ 257 w 1552"/>
              <a:gd name="T19" fmla="*/ 182 h 207"/>
              <a:gd name="T20" fmla="*/ 286 w 1552"/>
              <a:gd name="T21" fmla="*/ 180 h 207"/>
              <a:gd name="T22" fmla="*/ 315 w 1552"/>
              <a:gd name="T23" fmla="*/ 176 h 207"/>
              <a:gd name="T24" fmla="*/ 345 w 1552"/>
              <a:gd name="T25" fmla="*/ 174 h 207"/>
              <a:gd name="T26" fmla="*/ 374 w 1552"/>
              <a:gd name="T27" fmla="*/ 171 h 207"/>
              <a:gd name="T28" fmla="*/ 404 w 1552"/>
              <a:gd name="T29" fmla="*/ 168 h 207"/>
              <a:gd name="T30" fmla="*/ 433 w 1552"/>
              <a:gd name="T31" fmla="*/ 165 h 207"/>
              <a:gd name="T32" fmla="*/ 463 w 1552"/>
              <a:gd name="T33" fmla="*/ 161 h 207"/>
              <a:gd name="T34" fmla="*/ 493 w 1552"/>
              <a:gd name="T35" fmla="*/ 159 h 207"/>
              <a:gd name="T36" fmla="*/ 524 w 1552"/>
              <a:gd name="T37" fmla="*/ 156 h 207"/>
              <a:gd name="T38" fmla="*/ 586 w 1552"/>
              <a:gd name="T39" fmla="*/ 149 h 207"/>
              <a:gd name="T40" fmla="*/ 617 w 1552"/>
              <a:gd name="T41" fmla="*/ 145 h 207"/>
              <a:gd name="T42" fmla="*/ 648 w 1552"/>
              <a:gd name="T43" fmla="*/ 142 h 207"/>
              <a:gd name="T44" fmla="*/ 680 w 1552"/>
              <a:gd name="T45" fmla="*/ 138 h 207"/>
              <a:gd name="T46" fmla="*/ 712 w 1552"/>
              <a:gd name="T47" fmla="*/ 135 h 207"/>
              <a:gd name="T48" fmla="*/ 744 w 1552"/>
              <a:gd name="T49" fmla="*/ 131 h 207"/>
              <a:gd name="T50" fmla="*/ 775 w 1552"/>
              <a:gd name="T51" fmla="*/ 127 h 207"/>
              <a:gd name="T52" fmla="*/ 808 w 1552"/>
              <a:gd name="T53" fmla="*/ 123 h 207"/>
              <a:gd name="T54" fmla="*/ 839 w 1552"/>
              <a:gd name="T55" fmla="*/ 120 h 207"/>
              <a:gd name="T56" fmla="*/ 870 w 1552"/>
              <a:gd name="T57" fmla="*/ 115 h 207"/>
              <a:gd name="T58" fmla="*/ 902 w 1552"/>
              <a:gd name="T59" fmla="*/ 112 h 207"/>
              <a:gd name="T60" fmla="*/ 933 w 1552"/>
              <a:gd name="T61" fmla="*/ 108 h 207"/>
              <a:gd name="T62" fmla="*/ 963 w 1552"/>
              <a:gd name="T63" fmla="*/ 103 h 207"/>
              <a:gd name="T64" fmla="*/ 993 w 1552"/>
              <a:gd name="T65" fmla="*/ 100 h 207"/>
              <a:gd name="T66" fmla="*/ 1022 w 1552"/>
              <a:gd name="T67" fmla="*/ 95 h 207"/>
              <a:gd name="T68" fmla="*/ 1051 w 1552"/>
              <a:gd name="T69" fmla="*/ 92 h 207"/>
              <a:gd name="T70" fmla="*/ 1080 w 1552"/>
              <a:gd name="T71" fmla="*/ 88 h 207"/>
              <a:gd name="T72" fmla="*/ 1107 w 1552"/>
              <a:gd name="T73" fmla="*/ 84 h 207"/>
              <a:gd name="T74" fmla="*/ 1134 w 1552"/>
              <a:gd name="T75" fmla="*/ 80 h 207"/>
              <a:gd name="T76" fmla="*/ 1185 w 1552"/>
              <a:gd name="T77" fmla="*/ 72 h 207"/>
              <a:gd name="T78" fmla="*/ 1210 w 1552"/>
              <a:gd name="T79" fmla="*/ 69 h 207"/>
              <a:gd name="T80" fmla="*/ 1233 w 1552"/>
              <a:gd name="T81" fmla="*/ 65 h 207"/>
              <a:gd name="T82" fmla="*/ 1255 w 1552"/>
              <a:gd name="T83" fmla="*/ 61 h 207"/>
              <a:gd name="T84" fmla="*/ 1277 w 1552"/>
              <a:gd name="T85" fmla="*/ 57 h 207"/>
              <a:gd name="T86" fmla="*/ 1298 w 1552"/>
              <a:gd name="T87" fmla="*/ 54 h 207"/>
              <a:gd name="T88" fmla="*/ 1317 w 1552"/>
              <a:gd name="T89" fmla="*/ 50 h 207"/>
              <a:gd name="T90" fmla="*/ 1337 w 1552"/>
              <a:gd name="T91" fmla="*/ 47 h 207"/>
              <a:gd name="T92" fmla="*/ 1357 w 1552"/>
              <a:gd name="T93" fmla="*/ 43 h 207"/>
              <a:gd name="T94" fmla="*/ 1375 w 1552"/>
              <a:gd name="T95" fmla="*/ 39 h 207"/>
              <a:gd name="T96" fmla="*/ 1393 w 1552"/>
              <a:gd name="T97" fmla="*/ 35 h 207"/>
              <a:gd name="T98" fmla="*/ 1410 w 1552"/>
              <a:gd name="T99" fmla="*/ 32 h 207"/>
              <a:gd name="T100" fmla="*/ 1427 w 1552"/>
              <a:gd name="T101" fmla="*/ 28 h 207"/>
              <a:gd name="T102" fmla="*/ 1443 w 1552"/>
              <a:gd name="T103" fmla="*/ 25 h 207"/>
              <a:gd name="T104" fmla="*/ 1460 w 1552"/>
              <a:gd name="T105" fmla="*/ 21 h 207"/>
              <a:gd name="T106" fmla="*/ 1476 w 1552"/>
              <a:gd name="T107" fmla="*/ 18 h 207"/>
              <a:gd name="T108" fmla="*/ 1491 w 1552"/>
              <a:gd name="T109" fmla="*/ 14 h 207"/>
              <a:gd name="T110" fmla="*/ 1507 w 1552"/>
              <a:gd name="T111" fmla="*/ 11 h 207"/>
              <a:gd name="T112" fmla="*/ 1522 w 1552"/>
              <a:gd name="T113" fmla="*/ 7 h 207"/>
              <a:gd name="T114" fmla="*/ 1552 w 1552"/>
              <a:gd name="T115" fmla="*/ 0 h 20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52"/>
              <a:gd name="T175" fmla="*/ 0 h 207"/>
              <a:gd name="T176" fmla="*/ 1552 w 1552"/>
              <a:gd name="T177" fmla="*/ 207 h 20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52" h="207">
                <a:moveTo>
                  <a:pt x="0" y="207"/>
                </a:moveTo>
                <a:lnTo>
                  <a:pt x="29" y="204"/>
                </a:lnTo>
                <a:lnTo>
                  <a:pt x="56" y="202"/>
                </a:lnTo>
                <a:lnTo>
                  <a:pt x="85" y="198"/>
                </a:lnTo>
                <a:lnTo>
                  <a:pt x="113" y="196"/>
                </a:lnTo>
                <a:lnTo>
                  <a:pt x="142" y="194"/>
                </a:lnTo>
                <a:lnTo>
                  <a:pt x="171" y="190"/>
                </a:lnTo>
                <a:lnTo>
                  <a:pt x="199" y="188"/>
                </a:lnTo>
                <a:lnTo>
                  <a:pt x="228" y="186"/>
                </a:lnTo>
                <a:lnTo>
                  <a:pt x="257" y="182"/>
                </a:lnTo>
                <a:lnTo>
                  <a:pt x="286" y="180"/>
                </a:lnTo>
                <a:lnTo>
                  <a:pt x="315" y="176"/>
                </a:lnTo>
                <a:lnTo>
                  <a:pt x="345" y="174"/>
                </a:lnTo>
                <a:lnTo>
                  <a:pt x="374" y="171"/>
                </a:lnTo>
                <a:lnTo>
                  <a:pt x="404" y="168"/>
                </a:lnTo>
                <a:lnTo>
                  <a:pt x="433" y="165"/>
                </a:lnTo>
                <a:lnTo>
                  <a:pt x="463" y="161"/>
                </a:lnTo>
                <a:lnTo>
                  <a:pt x="493" y="159"/>
                </a:lnTo>
                <a:lnTo>
                  <a:pt x="524" y="156"/>
                </a:lnTo>
                <a:lnTo>
                  <a:pt x="586" y="149"/>
                </a:lnTo>
                <a:lnTo>
                  <a:pt x="617" y="145"/>
                </a:lnTo>
                <a:lnTo>
                  <a:pt x="648" y="142"/>
                </a:lnTo>
                <a:lnTo>
                  <a:pt x="680" y="138"/>
                </a:lnTo>
                <a:lnTo>
                  <a:pt x="712" y="135"/>
                </a:lnTo>
                <a:lnTo>
                  <a:pt x="744" y="131"/>
                </a:lnTo>
                <a:lnTo>
                  <a:pt x="775" y="127"/>
                </a:lnTo>
                <a:lnTo>
                  <a:pt x="808" y="123"/>
                </a:lnTo>
                <a:lnTo>
                  <a:pt x="839" y="120"/>
                </a:lnTo>
                <a:lnTo>
                  <a:pt x="870" y="115"/>
                </a:lnTo>
                <a:lnTo>
                  <a:pt x="902" y="112"/>
                </a:lnTo>
                <a:lnTo>
                  <a:pt x="933" y="108"/>
                </a:lnTo>
                <a:lnTo>
                  <a:pt x="963" y="103"/>
                </a:lnTo>
                <a:lnTo>
                  <a:pt x="993" y="100"/>
                </a:lnTo>
                <a:lnTo>
                  <a:pt x="1022" y="95"/>
                </a:lnTo>
                <a:lnTo>
                  <a:pt x="1051" y="92"/>
                </a:lnTo>
                <a:lnTo>
                  <a:pt x="1080" y="88"/>
                </a:lnTo>
                <a:lnTo>
                  <a:pt x="1107" y="84"/>
                </a:lnTo>
                <a:lnTo>
                  <a:pt x="1134" y="80"/>
                </a:lnTo>
                <a:lnTo>
                  <a:pt x="1185" y="72"/>
                </a:lnTo>
                <a:lnTo>
                  <a:pt x="1210" y="69"/>
                </a:lnTo>
                <a:lnTo>
                  <a:pt x="1233" y="65"/>
                </a:lnTo>
                <a:lnTo>
                  <a:pt x="1255" y="61"/>
                </a:lnTo>
                <a:lnTo>
                  <a:pt x="1277" y="57"/>
                </a:lnTo>
                <a:lnTo>
                  <a:pt x="1298" y="54"/>
                </a:lnTo>
                <a:lnTo>
                  <a:pt x="1317" y="50"/>
                </a:lnTo>
                <a:lnTo>
                  <a:pt x="1337" y="47"/>
                </a:lnTo>
                <a:lnTo>
                  <a:pt x="1357" y="43"/>
                </a:lnTo>
                <a:lnTo>
                  <a:pt x="1375" y="39"/>
                </a:lnTo>
                <a:lnTo>
                  <a:pt x="1393" y="35"/>
                </a:lnTo>
                <a:lnTo>
                  <a:pt x="1410" y="32"/>
                </a:lnTo>
                <a:lnTo>
                  <a:pt x="1427" y="28"/>
                </a:lnTo>
                <a:lnTo>
                  <a:pt x="1443" y="25"/>
                </a:lnTo>
                <a:lnTo>
                  <a:pt x="1460" y="21"/>
                </a:lnTo>
                <a:lnTo>
                  <a:pt x="1476" y="18"/>
                </a:lnTo>
                <a:lnTo>
                  <a:pt x="1491" y="14"/>
                </a:lnTo>
                <a:lnTo>
                  <a:pt x="1507" y="11"/>
                </a:lnTo>
                <a:lnTo>
                  <a:pt x="1522" y="7"/>
                </a:lnTo>
                <a:lnTo>
                  <a:pt x="1552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8" name="Freeform 161"/>
          <p:cNvSpPr>
            <a:spLocks noChangeAspect="1"/>
          </p:cNvSpPr>
          <p:nvPr/>
        </p:nvSpPr>
        <p:spPr bwMode="auto">
          <a:xfrm rot="120000">
            <a:off x="2409825" y="6370638"/>
            <a:ext cx="2544763" cy="309562"/>
          </a:xfrm>
          <a:custGeom>
            <a:avLst/>
            <a:gdLst>
              <a:gd name="T0" fmla="*/ 0 w 5121"/>
              <a:gd name="T1" fmla="*/ 155 h 674"/>
              <a:gd name="T2" fmla="*/ 5105 w 5121"/>
              <a:gd name="T3" fmla="*/ 0 h 674"/>
              <a:gd name="T4" fmla="*/ 5121 w 5121"/>
              <a:gd name="T5" fmla="*/ 519 h 674"/>
              <a:gd name="T6" fmla="*/ 16 w 5121"/>
              <a:gd name="T7" fmla="*/ 674 h 674"/>
              <a:gd name="T8" fmla="*/ 0 w 5121"/>
              <a:gd name="T9" fmla="*/ 155 h 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21"/>
              <a:gd name="T16" fmla="*/ 0 h 674"/>
              <a:gd name="T17" fmla="*/ 5121 w 5121"/>
              <a:gd name="T18" fmla="*/ 674 h 6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21" h="674">
                <a:moveTo>
                  <a:pt x="0" y="155"/>
                </a:moveTo>
                <a:lnTo>
                  <a:pt x="5105" y="0"/>
                </a:lnTo>
                <a:lnTo>
                  <a:pt x="5121" y="519"/>
                </a:lnTo>
                <a:lnTo>
                  <a:pt x="16" y="674"/>
                </a:lnTo>
                <a:lnTo>
                  <a:pt x="0" y="15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9" name="Line 162"/>
          <p:cNvSpPr>
            <a:spLocks noChangeAspect="1" noChangeShapeType="1"/>
          </p:cNvSpPr>
          <p:nvPr/>
        </p:nvSpPr>
        <p:spPr bwMode="auto">
          <a:xfrm rot="120000">
            <a:off x="2886075" y="6402388"/>
            <a:ext cx="9525" cy="239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60" name="Line 163"/>
          <p:cNvSpPr>
            <a:spLocks noChangeAspect="1" noChangeShapeType="1"/>
          </p:cNvSpPr>
          <p:nvPr/>
        </p:nvSpPr>
        <p:spPr bwMode="auto">
          <a:xfrm rot="120000">
            <a:off x="3402013" y="6405563"/>
            <a:ext cx="7937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61" name="Line 164"/>
          <p:cNvSpPr>
            <a:spLocks noChangeAspect="1" noChangeShapeType="1"/>
          </p:cNvSpPr>
          <p:nvPr/>
        </p:nvSpPr>
        <p:spPr bwMode="auto">
          <a:xfrm rot="120000">
            <a:off x="3914775" y="6405563"/>
            <a:ext cx="9525" cy="239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62" name="Line 165"/>
          <p:cNvSpPr>
            <a:spLocks noChangeAspect="1" noChangeShapeType="1"/>
          </p:cNvSpPr>
          <p:nvPr/>
        </p:nvSpPr>
        <p:spPr bwMode="auto">
          <a:xfrm rot="120000">
            <a:off x="4433888" y="6410325"/>
            <a:ext cx="7937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63" name="Text Box 166"/>
          <p:cNvSpPr txBox="1">
            <a:spLocks noChangeArrowheads="1"/>
          </p:cNvSpPr>
          <p:nvPr/>
        </p:nvSpPr>
        <p:spPr bwMode="auto">
          <a:xfrm>
            <a:off x="4475163" y="5319713"/>
            <a:ext cx="388937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Pitch </a:t>
            </a:r>
          </a:p>
          <a:p>
            <a:pPr algn="ctr"/>
            <a:r>
              <a:rPr lang="en-US" sz="600"/>
              <a:t>Pine </a:t>
            </a:r>
          </a:p>
          <a:p>
            <a:pPr algn="ctr"/>
            <a:r>
              <a:rPr lang="en-US" sz="600"/>
              <a:t>Heath</a:t>
            </a:r>
          </a:p>
        </p:txBody>
      </p:sp>
      <p:sp>
        <p:nvSpPr>
          <p:cNvPr id="12464" name="Text Box 167"/>
          <p:cNvSpPr txBox="1">
            <a:spLocks noChangeArrowheads="1"/>
          </p:cNvSpPr>
          <p:nvPr/>
        </p:nvSpPr>
        <p:spPr bwMode="auto">
          <a:xfrm>
            <a:off x="1952625" y="61737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1500</a:t>
            </a:r>
          </a:p>
        </p:txBody>
      </p:sp>
      <p:sp>
        <p:nvSpPr>
          <p:cNvPr id="12465" name="Text Box 168"/>
          <p:cNvSpPr txBox="1">
            <a:spLocks noChangeArrowheads="1"/>
          </p:cNvSpPr>
          <p:nvPr/>
        </p:nvSpPr>
        <p:spPr bwMode="auto">
          <a:xfrm>
            <a:off x="1952625" y="590073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2000</a:t>
            </a:r>
          </a:p>
        </p:txBody>
      </p:sp>
      <p:sp>
        <p:nvSpPr>
          <p:cNvPr id="12466" name="Text Box 169"/>
          <p:cNvSpPr txBox="1">
            <a:spLocks noChangeArrowheads="1"/>
          </p:cNvSpPr>
          <p:nvPr/>
        </p:nvSpPr>
        <p:spPr bwMode="auto">
          <a:xfrm>
            <a:off x="1952625" y="5635625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2500</a:t>
            </a:r>
          </a:p>
        </p:txBody>
      </p:sp>
      <p:sp>
        <p:nvSpPr>
          <p:cNvPr id="12467" name="Text Box 170"/>
          <p:cNvSpPr txBox="1">
            <a:spLocks noChangeArrowheads="1"/>
          </p:cNvSpPr>
          <p:nvPr/>
        </p:nvSpPr>
        <p:spPr bwMode="auto">
          <a:xfrm>
            <a:off x="1952625" y="5362575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3000</a:t>
            </a:r>
          </a:p>
        </p:txBody>
      </p:sp>
      <p:sp>
        <p:nvSpPr>
          <p:cNvPr id="12468" name="Text Box 171"/>
          <p:cNvSpPr txBox="1">
            <a:spLocks noChangeArrowheads="1"/>
          </p:cNvSpPr>
          <p:nvPr/>
        </p:nvSpPr>
        <p:spPr bwMode="auto">
          <a:xfrm>
            <a:off x="1952625" y="508000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3500</a:t>
            </a:r>
          </a:p>
        </p:txBody>
      </p:sp>
      <p:sp>
        <p:nvSpPr>
          <p:cNvPr id="12469" name="Text Box 172"/>
          <p:cNvSpPr txBox="1">
            <a:spLocks noChangeArrowheads="1"/>
          </p:cNvSpPr>
          <p:nvPr/>
        </p:nvSpPr>
        <p:spPr bwMode="auto">
          <a:xfrm>
            <a:off x="1952625" y="48148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4000</a:t>
            </a:r>
          </a:p>
        </p:txBody>
      </p:sp>
      <p:sp>
        <p:nvSpPr>
          <p:cNvPr id="12470" name="Text Box 173"/>
          <p:cNvSpPr txBox="1">
            <a:spLocks noChangeArrowheads="1"/>
          </p:cNvSpPr>
          <p:nvPr/>
        </p:nvSpPr>
        <p:spPr bwMode="auto">
          <a:xfrm>
            <a:off x="1952625" y="451485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4500</a:t>
            </a:r>
          </a:p>
        </p:txBody>
      </p:sp>
      <p:sp>
        <p:nvSpPr>
          <p:cNvPr id="12471" name="Text Box 174"/>
          <p:cNvSpPr txBox="1">
            <a:spLocks noChangeArrowheads="1"/>
          </p:cNvSpPr>
          <p:nvPr/>
        </p:nvSpPr>
        <p:spPr bwMode="auto">
          <a:xfrm>
            <a:off x="1952625" y="424973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5000</a:t>
            </a:r>
          </a:p>
        </p:txBody>
      </p:sp>
      <p:sp>
        <p:nvSpPr>
          <p:cNvPr id="12472" name="Text Box 175"/>
          <p:cNvSpPr txBox="1">
            <a:spLocks noChangeArrowheads="1"/>
          </p:cNvSpPr>
          <p:nvPr/>
        </p:nvSpPr>
        <p:spPr bwMode="auto">
          <a:xfrm>
            <a:off x="1952625" y="39766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5500</a:t>
            </a:r>
          </a:p>
        </p:txBody>
      </p:sp>
      <p:sp>
        <p:nvSpPr>
          <p:cNvPr id="12473" name="Text Box 176"/>
          <p:cNvSpPr txBox="1">
            <a:spLocks noChangeArrowheads="1"/>
          </p:cNvSpPr>
          <p:nvPr/>
        </p:nvSpPr>
        <p:spPr bwMode="auto">
          <a:xfrm>
            <a:off x="1952625" y="370363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6000</a:t>
            </a:r>
          </a:p>
        </p:txBody>
      </p:sp>
      <p:sp>
        <p:nvSpPr>
          <p:cNvPr id="12474" name="Text Box 177"/>
          <p:cNvSpPr txBox="1">
            <a:spLocks noChangeArrowheads="1"/>
          </p:cNvSpPr>
          <p:nvPr/>
        </p:nvSpPr>
        <p:spPr bwMode="auto">
          <a:xfrm>
            <a:off x="1952625" y="3446463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6500</a:t>
            </a:r>
          </a:p>
        </p:txBody>
      </p:sp>
      <p:sp>
        <p:nvSpPr>
          <p:cNvPr id="12475" name="Text Box 178"/>
          <p:cNvSpPr txBox="1">
            <a:spLocks noChangeArrowheads="1"/>
          </p:cNvSpPr>
          <p:nvPr/>
        </p:nvSpPr>
        <p:spPr bwMode="auto">
          <a:xfrm>
            <a:off x="4456113" y="6034088"/>
            <a:ext cx="4413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Virginia</a:t>
            </a:r>
          </a:p>
          <a:p>
            <a:pPr algn="ctr"/>
            <a:r>
              <a:rPr lang="en-US" sz="600"/>
              <a:t>Pine </a:t>
            </a:r>
          </a:p>
          <a:p>
            <a:pPr algn="ctr"/>
            <a:r>
              <a:rPr lang="en-US" sz="600"/>
              <a:t>Forest</a:t>
            </a:r>
          </a:p>
        </p:txBody>
      </p:sp>
      <p:sp>
        <p:nvSpPr>
          <p:cNvPr id="12476" name="Text Box 179"/>
          <p:cNvSpPr txBox="1">
            <a:spLocks noChangeArrowheads="1"/>
          </p:cNvSpPr>
          <p:nvPr/>
        </p:nvSpPr>
        <p:spPr bwMode="auto">
          <a:xfrm>
            <a:off x="4397375" y="4764088"/>
            <a:ext cx="5635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Table </a:t>
            </a:r>
          </a:p>
          <a:p>
            <a:pPr algn="ctr"/>
            <a:r>
              <a:rPr lang="en-US" sz="600"/>
              <a:t>Mountain</a:t>
            </a:r>
          </a:p>
          <a:p>
            <a:pPr algn="ctr"/>
            <a:r>
              <a:rPr lang="en-US" sz="600"/>
              <a:t>Pine Heath</a:t>
            </a:r>
          </a:p>
        </p:txBody>
      </p:sp>
      <p:sp>
        <p:nvSpPr>
          <p:cNvPr id="12477" name="Text Box 180"/>
          <p:cNvSpPr txBox="1">
            <a:spLocks noChangeArrowheads="1"/>
          </p:cNvSpPr>
          <p:nvPr/>
        </p:nvSpPr>
        <p:spPr bwMode="auto">
          <a:xfrm rot="-5400000">
            <a:off x="4606925" y="4056063"/>
            <a:ext cx="6000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Grassy Bald</a:t>
            </a:r>
          </a:p>
        </p:txBody>
      </p:sp>
      <p:sp>
        <p:nvSpPr>
          <p:cNvPr id="12478" name="Freeform 181"/>
          <p:cNvSpPr>
            <a:spLocks noChangeAspect="1"/>
          </p:cNvSpPr>
          <p:nvPr/>
        </p:nvSpPr>
        <p:spPr bwMode="auto">
          <a:xfrm rot="120000">
            <a:off x="2371725" y="3435350"/>
            <a:ext cx="2633663" cy="3003550"/>
          </a:xfrm>
          <a:custGeom>
            <a:avLst/>
            <a:gdLst>
              <a:gd name="T0" fmla="*/ 0 w 5299"/>
              <a:gd name="T1" fmla="*/ 156 h 6522"/>
              <a:gd name="T2" fmla="*/ 5104 w 5299"/>
              <a:gd name="T3" fmla="*/ 0 h 6522"/>
              <a:gd name="T4" fmla="*/ 5299 w 5299"/>
              <a:gd name="T5" fmla="*/ 6367 h 6522"/>
              <a:gd name="T6" fmla="*/ 194 w 5299"/>
              <a:gd name="T7" fmla="*/ 6522 h 6522"/>
              <a:gd name="T8" fmla="*/ 0 w 5299"/>
              <a:gd name="T9" fmla="*/ 156 h 65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99"/>
              <a:gd name="T16" fmla="*/ 0 h 6522"/>
              <a:gd name="T17" fmla="*/ 5299 w 5299"/>
              <a:gd name="T18" fmla="*/ 6522 h 65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99" h="6522">
                <a:moveTo>
                  <a:pt x="0" y="156"/>
                </a:moveTo>
                <a:lnTo>
                  <a:pt x="5104" y="0"/>
                </a:lnTo>
                <a:lnTo>
                  <a:pt x="5299" y="6367"/>
                </a:lnTo>
                <a:lnTo>
                  <a:pt x="194" y="6522"/>
                </a:lnTo>
                <a:lnTo>
                  <a:pt x="0" y="15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79" name="Text Box 182"/>
          <p:cNvSpPr txBox="1">
            <a:spLocks noChangeArrowheads="1"/>
          </p:cNvSpPr>
          <p:nvPr/>
        </p:nvSpPr>
        <p:spPr bwMode="auto">
          <a:xfrm rot="-5400000">
            <a:off x="4362450" y="4194175"/>
            <a:ext cx="727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White Oak-</a:t>
            </a:r>
          </a:p>
          <a:p>
            <a:pPr algn="ctr"/>
            <a:r>
              <a:rPr lang="en-US" sz="600"/>
              <a:t>Chestnut Forest</a:t>
            </a:r>
          </a:p>
        </p:txBody>
      </p:sp>
      <p:sp>
        <p:nvSpPr>
          <p:cNvPr id="12480" name="Freeform 183"/>
          <p:cNvSpPr>
            <a:spLocks noChangeAspect="1"/>
          </p:cNvSpPr>
          <p:nvPr/>
        </p:nvSpPr>
        <p:spPr bwMode="auto">
          <a:xfrm rot="120000">
            <a:off x="4268788" y="4078288"/>
            <a:ext cx="415925" cy="1014412"/>
          </a:xfrm>
          <a:custGeom>
            <a:avLst/>
            <a:gdLst>
              <a:gd name="T0" fmla="*/ 7 w 837"/>
              <a:gd name="T1" fmla="*/ 2192 h 2202"/>
              <a:gd name="T2" fmla="*/ 4 w 837"/>
              <a:gd name="T3" fmla="*/ 2171 h 2202"/>
              <a:gd name="T4" fmla="*/ 3 w 837"/>
              <a:gd name="T5" fmla="*/ 2150 h 2202"/>
              <a:gd name="T6" fmla="*/ 2 w 837"/>
              <a:gd name="T7" fmla="*/ 2129 h 2202"/>
              <a:gd name="T8" fmla="*/ 1 w 837"/>
              <a:gd name="T9" fmla="*/ 2108 h 2202"/>
              <a:gd name="T10" fmla="*/ 0 w 837"/>
              <a:gd name="T11" fmla="*/ 2086 h 2202"/>
              <a:gd name="T12" fmla="*/ 0 w 837"/>
              <a:gd name="T13" fmla="*/ 2063 h 2202"/>
              <a:gd name="T14" fmla="*/ 0 w 837"/>
              <a:gd name="T15" fmla="*/ 2040 h 2202"/>
              <a:gd name="T16" fmla="*/ 0 w 837"/>
              <a:gd name="T17" fmla="*/ 2016 h 2202"/>
              <a:gd name="T18" fmla="*/ 2 w 837"/>
              <a:gd name="T19" fmla="*/ 1979 h 2202"/>
              <a:gd name="T20" fmla="*/ 6 w 837"/>
              <a:gd name="T21" fmla="*/ 1952 h 2202"/>
              <a:gd name="T22" fmla="*/ 9 w 837"/>
              <a:gd name="T23" fmla="*/ 1923 h 2202"/>
              <a:gd name="T24" fmla="*/ 14 w 837"/>
              <a:gd name="T25" fmla="*/ 1894 h 2202"/>
              <a:gd name="T26" fmla="*/ 19 w 837"/>
              <a:gd name="T27" fmla="*/ 1862 h 2202"/>
              <a:gd name="T28" fmla="*/ 28 w 837"/>
              <a:gd name="T29" fmla="*/ 1828 h 2202"/>
              <a:gd name="T30" fmla="*/ 37 w 837"/>
              <a:gd name="T31" fmla="*/ 1792 h 2202"/>
              <a:gd name="T32" fmla="*/ 47 w 837"/>
              <a:gd name="T33" fmla="*/ 1753 h 2202"/>
              <a:gd name="T34" fmla="*/ 60 w 837"/>
              <a:gd name="T35" fmla="*/ 1710 h 2202"/>
              <a:gd name="T36" fmla="*/ 75 w 837"/>
              <a:gd name="T37" fmla="*/ 1665 h 2202"/>
              <a:gd name="T38" fmla="*/ 103 w 837"/>
              <a:gd name="T39" fmla="*/ 1589 h 2202"/>
              <a:gd name="T40" fmla="*/ 124 w 837"/>
              <a:gd name="T41" fmla="*/ 1535 h 2202"/>
              <a:gd name="T42" fmla="*/ 147 w 837"/>
              <a:gd name="T43" fmla="*/ 1478 h 2202"/>
              <a:gd name="T44" fmla="*/ 172 w 837"/>
              <a:gd name="T45" fmla="*/ 1418 h 2202"/>
              <a:gd name="T46" fmla="*/ 198 w 837"/>
              <a:gd name="T47" fmla="*/ 1355 h 2202"/>
              <a:gd name="T48" fmla="*/ 227 w 837"/>
              <a:gd name="T49" fmla="*/ 1293 h 2202"/>
              <a:gd name="T50" fmla="*/ 254 w 837"/>
              <a:gd name="T51" fmla="*/ 1228 h 2202"/>
              <a:gd name="T52" fmla="*/ 285 w 837"/>
              <a:gd name="T53" fmla="*/ 1164 h 2202"/>
              <a:gd name="T54" fmla="*/ 315 w 837"/>
              <a:gd name="T55" fmla="*/ 1100 h 2202"/>
              <a:gd name="T56" fmla="*/ 361 w 837"/>
              <a:gd name="T57" fmla="*/ 1005 h 2202"/>
              <a:gd name="T58" fmla="*/ 391 w 837"/>
              <a:gd name="T59" fmla="*/ 945 h 2202"/>
              <a:gd name="T60" fmla="*/ 421 w 837"/>
              <a:gd name="T61" fmla="*/ 886 h 2202"/>
              <a:gd name="T62" fmla="*/ 451 w 837"/>
              <a:gd name="T63" fmla="*/ 828 h 2202"/>
              <a:gd name="T64" fmla="*/ 480 w 837"/>
              <a:gd name="T65" fmla="*/ 771 h 2202"/>
              <a:gd name="T66" fmla="*/ 509 w 837"/>
              <a:gd name="T67" fmla="*/ 717 h 2202"/>
              <a:gd name="T68" fmla="*/ 537 w 837"/>
              <a:gd name="T69" fmla="*/ 664 h 2202"/>
              <a:gd name="T70" fmla="*/ 565 w 837"/>
              <a:gd name="T71" fmla="*/ 611 h 2202"/>
              <a:gd name="T72" fmla="*/ 591 w 837"/>
              <a:gd name="T73" fmla="*/ 559 h 2202"/>
              <a:gd name="T74" fmla="*/ 617 w 837"/>
              <a:gd name="T75" fmla="*/ 509 h 2202"/>
              <a:gd name="T76" fmla="*/ 653 w 837"/>
              <a:gd name="T77" fmla="*/ 435 h 2202"/>
              <a:gd name="T78" fmla="*/ 675 w 837"/>
              <a:gd name="T79" fmla="*/ 388 h 2202"/>
              <a:gd name="T80" fmla="*/ 697 w 837"/>
              <a:gd name="T81" fmla="*/ 340 h 2202"/>
              <a:gd name="T82" fmla="*/ 718 w 837"/>
              <a:gd name="T83" fmla="*/ 294 h 2202"/>
              <a:gd name="T84" fmla="*/ 737 w 837"/>
              <a:gd name="T85" fmla="*/ 248 h 2202"/>
              <a:gd name="T86" fmla="*/ 756 w 837"/>
              <a:gd name="T87" fmla="*/ 201 h 2202"/>
              <a:gd name="T88" fmla="*/ 774 w 837"/>
              <a:gd name="T89" fmla="*/ 156 h 2202"/>
              <a:gd name="T90" fmla="*/ 793 w 837"/>
              <a:gd name="T91" fmla="*/ 111 h 2202"/>
              <a:gd name="T92" fmla="*/ 810 w 837"/>
              <a:gd name="T93" fmla="*/ 67 h 2202"/>
              <a:gd name="T94" fmla="*/ 837 w 837"/>
              <a:gd name="T95" fmla="*/ 0 h 22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37"/>
              <a:gd name="T145" fmla="*/ 0 h 2202"/>
              <a:gd name="T146" fmla="*/ 837 w 837"/>
              <a:gd name="T147" fmla="*/ 2202 h 220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37" h="2202">
                <a:moveTo>
                  <a:pt x="8" y="2202"/>
                </a:moveTo>
                <a:lnTo>
                  <a:pt x="7" y="2192"/>
                </a:lnTo>
                <a:lnTo>
                  <a:pt x="6" y="2181"/>
                </a:lnTo>
                <a:lnTo>
                  <a:pt x="4" y="2171"/>
                </a:lnTo>
                <a:lnTo>
                  <a:pt x="4" y="2160"/>
                </a:lnTo>
                <a:lnTo>
                  <a:pt x="3" y="2150"/>
                </a:lnTo>
                <a:lnTo>
                  <a:pt x="2" y="2140"/>
                </a:lnTo>
                <a:lnTo>
                  <a:pt x="2" y="2129"/>
                </a:lnTo>
                <a:lnTo>
                  <a:pt x="1" y="2119"/>
                </a:lnTo>
                <a:lnTo>
                  <a:pt x="1" y="2108"/>
                </a:lnTo>
                <a:lnTo>
                  <a:pt x="0" y="2097"/>
                </a:lnTo>
                <a:lnTo>
                  <a:pt x="0" y="2086"/>
                </a:lnTo>
                <a:lnTo>
                  <a:pt x="0" y="2075"/>
                </a:lnTo>
                <a:lnTo>
                  <a:pt x="0" y="2063"/>
                </a:lnTo>
                <a:lnTo>
                  <a:pt x="0" y="2052"/>
                </a:lnTo>
                <a:lnTo>
                  <a:pt x="0" y="2040"/>
                </a:lnTo>
                <a:lnTo>
                  <a:pt x="0" y="2028"/>
                </a:lnTo>
                <a:lnTo>
                  <a:pt x="0" y="2016"/>
                </a:lnTo>
                <a:lnTo>
                  <a:pt x="1" y="2004"/>
                </a:lnTo>
                <a:lnTo>
                  <a:pt x="2" y="1979"/>
                </a:lnTo>
                <a:lnTo>
                  <a:pt x="4" y="1965"/>
                </a:lnTo>
                <a:lnTo>
                  <a:pt x="6" y="1952"/>
                </a:lnTo>
                <a:lnTo>
                  <a:pt x="7" y="1938"/>
                </a:lnTo>
                <a:lnTo>
                  <a:pt x="9" y="1923"/>
                </a:lnTo>
                <a:lnTo>
                  <a:pt x="11" y="1909"/>
                </a:lnTo>
                <a:lnTo>
                  <a:pt x="14" y="1894"/>
                </a:lnTo>
                <a:lnTo>
                  <a:pt x="16" y="1878"/>
                </a:lnTo>
                <a:lnTo>
                  <a:pt x="19" y="1862"/>
                </a:lnTo>
                <a:lnTo>
                  <a:pt x="23" y="1845"/>
                </a:lnTo>
                <a:lnTo>
                  <a:pt x="28" y="1828"/>
                </a:lnTo>
                <a:lnTo>
                  <a:pt x="31" y="1811"/>
                </a:lnTo>
                <a:lnTo>
                  <a:pt x="37" y="1792"/>
                </a:lnTo>
                <a:lnTo>
                  <a:pt x="41" y="1772"/>
                </a:lnTo>
                <a:lnTo>
                  <a:pt x="47" y="1753"/>
                </a:lnTo>
                <a:lnTo>
                  <a:pt x="53" y="1732"/>
                </a:lnTo>
                <a:lnTo>
                  <a:pt x="60" y="1710"/>
                </a:lnTo>
                <a:lnTo>
                  <a:pt x="68" y="1688"/>
                </a:lnTo>
                <a:lnTo>
                  <a:pt x="75" y="1665"/>
                </a:lnTo>
                <a:lnTo>
                  <a:pt x="92" y="1616"/>
                </a:lnTo>
                <a:lnTo>
                  <a:pt x="103" y="1589"/>
                </a:lnTo>
                <a:lnTo>
                  <a:pt x="113" y="1563"/>
                </a:lnTo>
                <a:lnTo>
                  <a:pt x="124" y="1535"/>
                </a:lnTo>
                <a:lnTo>
                  <a:pt x="135" y="1507"/>
                </a:lnTo>
                <a:lnTo>
                  <a:pt x="147" y="1478"/>
                </a:lnTo>
                <a:lnTo>
                  <a:pt x="160" y="1448"/>
                </a:lnTo>
                <a:lnTo>
                  <a:pt x="172" y="1418"/>
                </a:lnTo>
                <a:lnTo>
                  <a:pt x="185" y="1387"/>
                </a:lnTo>
                <a:lnTo>
                  <a:pt x="198" y="1355"/>
                </a:lnTo>
                <a:lnTo>
                  <a:pt x="212" y="1324"/>
                </a:lnTo>
                <a:lnTo>
                  <a:pt x="227" y="1293"/>
                </a:lnTo>
                <a:lnTo>
                  <a:pt x="241" y="1260"/>
                </a:lnTo>
                <a:lnTo>
                  <a:pt x="254" y="1228"/>
                </a:lnTo>
                <a:lnTo>
                  <a:pt x="270" y="1197"/>
                </a:lnTo>
                <a:lnTo>
                  <a:pt x="285" y="1164"/>
                </a:lnTo>
                <a:lnTo>
                  <a:pt x="300" y="1132"/>
                </a:lnTo>
                <a:lnTo>
                  <a:pt x="315" y="1100"/>
                </a:lnTo>
                <a:lnTo>
                  <a:pt x="330" y="1068"/>
                </a:lnTo>
                <a:lnTo>
                  <a:pt x="361" y="1005"/>
                </a:lnTo>
                <a:lnTo>
                  <a:pt x="376" y="975"/>
                </a:lnTo>
                <a:lnTo>
                  <a:pt x="391" y="945"/>
                </a:lnTo>
                <a:lnTo>
                  <a:pt x="406" y="915"/>
                </a:lnTo>
                <a:lnTo>
                  <a:pt x="421" y="886"/>
                </a:lnTo>
                <a:lnTo>
                  <a:pt x="436" y="857"/>
                </a:lnTo>
                <a:lnTo>
                  <a:pt x="451" y="828"/>
                </a:lnTo>
                <a:lnTo>
                  <a:pt x="466" y="800"/>
                </a:lnTo>
                <a:lnTo>
                  <a:pt x="480" y="771"/>
                </a:lnTo>
                <a:lnTo>
                  <a:pt x="495" y="745"/>
                </a:lnTo>
                <a:lnTo>
                  <a:pt x="509" y="717"/>
                </a:lnTo>
                <a:lnTo>
                  <a:pt x="523" y="690"/>
                </a:lnTo>
                <a:lnTo>
                  <a:pt x="537" y="664"/>
                </a:lnTo>
                <a:lnTo>
                  <a:pt x="551" y="637"/>
                </a:lnTo>
                <a:lnTo>
                  <a:pt x="565" y="611"/>
                </a:lnTo>
                <a:lnTo>
                  <a:pt x="578" y="585"/>
                </a:lnTo>
                <a:lnTo>
                  <a:pt x="591" y="559"/>
                </a:lnTo>
                <a:lnTo>
                  <a:pt x="604" y="535"/>
                </a:lnTo>
                <a:lnTo>
                  <a:pt x="617" y="509"/>
                </a:lnTo>
                <a:lnTo>
                  <a:pt x="641" y="460"/>
                </a:lnTo>
                <a:lnTo>
                  <a:pt x="653" y="435"/>
                </a:lnTo>
                <a:lnTo>
                  <a:pt x="664" y="412"/>
                </a:lnTo>
                <a:lnTo>
                  <a:pt x="675" y="388"/>
                </a:lnTo>
                <a:lnTo>
                  <a:pt x="686" y="364"/>
                </a:lnTo>
                <a:lnTo>
                  <a:pt x="697" y="340"/>
                </a:lnTo>
                <a:lnTo>
                  <a:pt x="707" y="317"/>
                </a:lnTo>
                <a:lnTo>
                  <a:pt x="718" y="294"/>
                </a:lnTo>
                <a:lnTo>
                  <a:pt x="727" y="271"/>
                </a:lnTo>
                <a:lnTo>
                  <a:pt x="737" y="248"/>
                </a:lnTo>
                <a:lnTo>
                  <a:pt x="747" y="224"/>
                </a:lnTo>
                <a:lnTo>
                  <a:pt x="756" y="201"/>
                </a:lnTo>
                <a:lnTo>
                  <a:pt x="765" y="179"/>
                </a:lnTo>
                <a:lnTo>
                  <a:pt x="774" y="156"/>
                </a:lnTo>
                <a:lnTo>
                  <a:pt x="784" y="134"/>
                </a:lnTo>
                <a:lnTo>
                  <a:pt x="793" y="111"/>
                </a:lnTo>
                <a:lnTo>
                  <a:pt x="801" y="89"/>
                </a:lnTo>
                <a:lnTo>
                  <a:pt x="810" y="67"/>
                </a:lnTo>
                <a:lnTo>
                  <a:pt x="820" y="45"/>
                </a:lnTo>
                <a:lnTo>
                  <a:pt x="83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81" name="Freeform 184"/>
          <p:cNvSpPr>
            <a:spLocks noChangeAspect="1"/>
          </p:cNvSpPr>
          <p:nvPr/>
        </p:nvSpPr>
        <p:spPr bwMode="auto">
          <a:xfrm rot="120000">
            <a:off x="4800600" y="4071938"/>
            <a:ext cx="171450" cy="628650"/>
          </a:xfrm>
          <a:custGeom>
            <a:avLst/>
            <a:gdLst>
              <a:gd name="T0" fmla="*/ 345 w 345"/>
              <a:gd name="T1" fmla="*/ 1367 h 1367"/>
              <a:gd name="T2" fmla="*/ 338 w 345"/>
              <a:gd name="T3" fmla="*/ 1350 h 1367"/>
              <a:gd name="T4" fmla="*/ 330 w 345"/>
              <a:gd name="T5" fmla="*/ 1333 h 1367"/>
              <a:gd name="T6" fmla="*/ 323 w 345"/>
              <a:gd name="T7" fmla="*/ 1316 h 1367"/>
              <a:gd name="T8" fmla="*/ 315 w 345"/>
              <a:gd name="T9" fmla="*/ 1299 h 1367"/>
              <a:gd name="T10" fmla="*/ 308 w 345"/>
              <a:gd name="T11" fmla="*/ 1281 h 1367"/>
              <a:gd name="T12" fmla="*/ 300 w 345"/>
              <a:gd name="T13" fmla="*/ 1264 h 1367"/>
              <a:gd name="T14" fmla="*/ 293 w 345"/>
              <a:gd name="T15" fmla="*/ 1246 h 1367"/>
              <a:gd name="T16" fmla="*/ 285 w 345"/>
              <a:gd name="T17" fmla="*/ 1229 h 1367"/>
              <a:gd name="T18" fmla="*/ 278 w 345"/>
              <a:gd name="T19" fmla="*/ 1211 h 1367"/>
              <a:gd name="T20" fmla="*/ 270 w 345"/>
              <a:gd name="T21" fmla="*/ 1192 h 1367"/>
              <a:gd name="T22" fmla="*/ 263 w 345"/>
              <a:gd name="T23" fmla="*/ 1173 h 1367"/>
              <a:gd name="T24" fmla="*/ 256 w 345"/>
              <a:gd name="T25" fmla="*/ 1155 h 1367"/>
              <a:gd name="T26" fmla="*/ 248 w 345"/>
              <a:gd name="T27" fmla="*/ 1135 h 1367"/>
              <a:gd name="T28" fmla="*/ 241 w 345"/>
              <a:gd name="T29" fmla="*/ 1116 h 1367"/>
              <a:gd name="T30" fmla="*/ 234 w 345"/>
              <a:gd name="T31" fmla="*/ 1095 h 1367"/>
              <a:gd name="T32" fmla="*/ 227 w 345"/>
              <a:gd name="T33" fmla="*/ 1075 h 1367"/>
              <a:gd name="T34" fmla="*/ 220 w 345"/>
              <a:gd name="T35" fmla="*/ 1053 h 1367"/>
              <a:gd name="T36" fmla="*/ 213 w 345"/>
              <a:gd name="T37" fmla="*/ 1031 h 1367"/>
              <a:gd name="T38" fmla="*/ 199 w 345"/>
              <a:gd name="T39" fmla="*/ 986 h 1367"/>
              <a:gd name="T40" fmla="*/ 192 w 345"/>
              <a:gd name="T41" fmla="*/ 961 h 1367"/>
              <a:gd name="T42" fmla="*/ 186 w 345"/>
              <a:gd name="T43" fmla="*/ 937 h 1367"/>
              <a:gd name="T44" fmla="*/ 180 w 345"/>
              <a:gd name="T45" fmla="*/ 913 h 1367"/>
              <a:gd name="T46" fmla="*/ 174 w 345"/>
              <a:gd name="T47" fmla="*/ 887 h 1367"/>
              <a:gd name="T48" fmla="*/ 167 w 345"/>
              <a:gd name="T49" fmla="*/ 862 h 1367"/>
              <a:gd name="T50" fmla="*/ 161 w 345"/>
              <a:gd name="T51" fmla="*/ 835 h 1367"/>
              <a:gd name="T52" fmla="*/ 154 w 345"/>
              <a:gd name="T53" fmla="*/ 809 h 1367"/>
              <a:gd name="T54" fmla="*/ 148 w 345"/>
              <a:gd name="T55" fmla="*/ 782 h 1367"/>
              <a:gd name="T56" fmla="*/ 142 w 345"/>
              <a:gd name="T57" fmla="*/ 755 h 1367"/>
              <a:gd name="T58" fmla="*/ 137 w 345"/>
              <a:gd name="T59" fmla="*/ 727 h 1367"/>
              <a:gd name="T60" fmla="*/ 131 w 345"/>
              <a:gd name="T61" fmla="*/ 701 h 1367"/>
              <a:gd name="T62" fmla="*/ 125 w 345"/>
              <a:gd name="T63" fmla="*/ 673 h 1367"/>
              <a:gd name="T64" fmla="*/ 119 w 345"/>
              <a:gd name="T65" fmla="*/ 645 h 1367"/>
              <a:gd name="T66" fmla="*/ 114 w 345"/>
              <a:gd name="T67" fmla="*/ 619 h 1367"/>
              <a:gd name="T68" fmla="*/ 109 w 345"/>
              <a:gd name="T69" fmla="*/ 591 h 1367"/>
              <a:gd name="T70" fmla="*/ 103 w 345"/>
              <a:gd name="T71" fmla="*/ 564 h 1367"/>
              <a:gd name="T72" fmla="*/ 98 w 345"/>
              <a:gd name="T73" fmla="*/ 537 h 1367"/>
              <a:gd name="T74" fmla="*/ 93 w 345"/>
              <a:gd name="T75" fmla="*/ 511 h 1367"/>
              <a:gd name="T76" fmla="*/ 83 w 345"/>
              <a:gd name="T77" fmla="*/ 459 h 1367"/>
              <a:gd name="T78" fmla="*/ 79 w 345"/>
              <a:gd name="T79" fmla="*/ 433 h 1367"/>
              <a:gd name="T80" fmla="*/ 74 w 345"/>
              <a:gd name="T81" fmla="*/ 408 h 1367"/>
              <a:gd name="T82" fmla="*/ 70 w 345"/>
              <a:gd name="T83" fmla="*/ 383 h 1367"/>
              <a:gd name="T84" fmla="*/ 65 w 345"/>
              <a:gd name="T85" fmla="*/ 358 h 1367"/>
              <a:gd name="T86" fmla="*/ 60 w 345"/>
              <a:gd name="T87" fmla="*/ 335 h 1367"/>
              <a:gd name="T88" fmla="*/ 56 w 345"/>
              <a:gd name="T89" fmla="*/ 310 h 1367"/>
              <a:gd name="T90" fmla="*/ 52 w 345"/>
              <a:gd name="T91" fmla="*/ 287 h 1367"/>
              <a:gd name="T92" fmla="*/ 48 w 345"/>
              <a:gd name="T93" fmla="*/ 264 h 1367"/>
              <a:gd name="T94" fmla="*/ 43 w 345"/>
              <a:gd name="T95" fmla="*/ 241 h 1367"/>
              <a:gd name="T96" fmla="*/ 39 w 345"/>
              <a:gd name="T97" fmla="*/ 219 h 1367"/>
              <a:gd name="T98" fmla="*/ 35 w 345"/>
              <a:gd name="T99" fmla="*/ 196 h 1367"/>
              <a:gd name="T100" fmla="*/ 31 w 345"/>
              <a:gd name="T101" fmla="*/ 174 h 1367"/>
              <a:gd name="T102" fmla="*/ 27 w 345"/>
              <a:gd name="T103" fmla="*/ 152 h 1367"/>
              <a:gd name="T104" fmla="*/ 23 w 345"/>
              <a:gd name="T105" fmla="*/ 130 h 1367"/>
              <a:gd name="T106" fmla="*/ 20 w 345"/>
              <a:gd name="T107" fmla="*/ 108 h 1367"/>
              <a:gd name="T108" fmla="*/ 15 w 345"/>
              <a:gd name="T109" fmla="*/ 87 h 1367"/>
              <a:gd name="T110" fmla="*/ 12 w 345"/>
              <a:gd name="T111" fmla="*/ 65 h 1367"/>
              <a:gd name="T112" fmla="*/ 8 w 345"/>
              <a:gd name="T113" fmla="*/ 43 h 1367"/>
              <a:gd name="T114" fmla="*/ 0 w 345"/>
              <a:gd name="T115" fmla="*/ 0 h 136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45"/>
              <a:gd name="T175" fmla="*/ 0 h 1367"/>
              <a:gd name="T176" fmla="*/ 345 w 345"/>
              <a:gd name="T177" fmla="*/ 1367 h 136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45" h="1367">
                <a:moveTo>
                  <a:pt x="345" y="1367"/>
                </a:moveTo>
                <a:lnTo>
                  <a:pt x="338" y="1350"/>
                </a:lnTo>
                <a:lnTo>
                  <a:pt x="330" y="1333"/>
                </a:lnTo>
                <a:lnTo>
                  <a:pt x="323" y="1316"/>
                </a:lnTo>
                <a:lnTo>
                  <a:pt x="315" y="1299"/>
                </a:lnTo>
                <a:lnTo>
                  <a:pt x="308" y="1281"/>
                </a:lnTo>
                <a:lnTo>
                  <a:pt x="300" y="1264"/>
                </a:lnTo>
                <a:lnTo>
                  <a:pt x="293" y="1246"/>
                </a:lnTo>
                <a:lnTo>
                  <a:pt x="285" y="1229"/>
                </a:lnTo>
                <a:lnTo>
                  <a:pt x="278" y="1211"/>
                </a:lnTo>
                <a:lnTo>
                  <a:pt x="270" y="1192"/>
                </a:lnTo>
                <a:lnTo>
                  <a:pt x="263" y="1173"/>
                </a:lnTo>
                <a:lnTo>
                  <a:pt x="256" y="1155"/>
                </a:lnTo>
                <a:lnTo>
                  <a:pt x="248" y="1135"/>
                </a:lnTo>
                <a:lnTo>
                  <a:pt x="241" y="1116"/>
                </a:lnTo>
                <a:lnTo>
                  <a:pt x="234" y="1095"/>
                </a:lnTo>
                <a:lnTo>
                  <a:pt x="227" y="1075"/>
                </a:lnTo>
                <a:lnTo>
                  <a:pt x="220" y="1053"/>
                </a:lnTo>
                <a:lnTo>
                  <a:pt x="213" y="1031"/>
                </a:lnTo>
                <a:lnTo>
                  <a:pt x="199" y="986"/>
                </a:lnTo>
                <a:lnTo>
                  <a:pt x="192" y="961"/>
                </a:lnTo>
                <a:lnTo>
                  <a:pt x="186" y="937"/>
                </a:lnTo>
                <a:lnTo>
                  <a:pt x="180" y="913"/>
                </a:lnTo>
                <a:lnTo>
                  <a:pt x="174" y="887"/>
                </a:lnTo>
                <a:lnTo>
                  <a:pt x="167" y="862"/>
                </a:lnTo>
                <a:lnTo>
                  <a:pt x="161" y="835"/>
                </a:lnTo>
                <a:lnTo>
                  <a:pt x="154" y="809"/>
                </a:lnTo>
                <a:lnTo>
                  <a:pt x="148" y="782"/>
                </a:lnTo>
                <a:lnTo>
                  <a:pt x="142" y="755"/>
                </a:lnTo>
                <a:lnTo>
                  <a:pt x="137" y="727"/>
                </a:lnTo>
                <a:lnTo>
                  <a:pt x="131" y="701"/>
                </a:lnTo>
                <a:lnTo>
                  <a:pt x="125" y="673"/>
                </a:lnTo>
                <a:lnTo>
                  <a:pt x="119" y="645"/>
                </a:lnTo>
                <a:lnTo>
                  <a:pt x="114" y="619"/>
                </a:lnTo>
                <a:lnTo>
                  <a:pt x="109" y="591"/>
                </a:lnTo>
                <a:lnTo>
                  <a:pt x="103" y="564"/>
                </a:lnTo>
                <a:lnTo>
                  <a:pt x="98" y="537"/>
                </a:lnTo>
                <a:lnTo>
                  <a:pt x="93" y="511"/>
                </a:lnTo>
                <a:lnTo>
                  <a:pt x="83" y="459"/>
                </a:lnTo>
                <a:lnTo>
                  <a:pt x="79" y="433"/>
                </a:lnTo>
                <a:lnTo>
                  <a:pt x="74" y="408"/>
                </a:lnTo>
                <a:lnTo>
                  <a:pt x="70" y="383"/>
                </a:lnTo>
                <a:lnTo>
                  <a:pt x="65" y="358"/>
                </a:lnTo>
                <a:lnTo>
                  <a:pt x="60" y="335"/>
                </a:lnTo>
                <a:lnTo>
                  <a:pt x="56" y="310"/>
                </a:lnTo>
                <a:lnTo>
                  <a:pt x="52" y="287"/>
                </a:lnTo>
                <a:lnTo>
                  <a:pt x="48" y="264"/>
                </a:lnTo>
                <a:lnTo>
                  <a:pt x="43" y="241"/>
                </a:lnTo>
                <a:lnTo>
                  <a:pt x="39" y="219"/>
                </a:lnTo>
                <a:lnTo>
                  <a:pt x="35" y="196"/>
                </a:lnTo>
                <a:lnTo>
                  <a:pt x="31" y="174"/>
                </a:lnTo>
                <a:lnTo>
                  <a:pt x="27" y="152"/>
                </a:lnTo>
                <a:lnTo>
                  <a:pt x="23" y="130"/>
                </a:lnTo>
                <a:lnTo>
                  <a:pt x="20" y="108"/>
                </a:lnTo>
                <a:lnTo>
                  <a:pt x="15" y="87"/>
                </a:lnTo>
                <a:lnTo>
                  <a:pt x="12" y="65"/>
                </a:lnTo>
                <a:lnTo>
                  <a:pt x="8" y="43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82" name="Freeform 185"/>
          <p:cNvSpPr>
            <a:spLocks noChangeAspect="1"/>
          </p:cNvSpPr>
          <p:nvPr/>
        </p:nvSpPr>
        <p:spPr bwMode="auto">
          <a:xfrm rot="120000">
            <a:off x="4338638" y="4592638"/>
            <a:ext cx="592137" cy="1825625"/>
          </a:xfrm>
          <a:custGeom>
            <a:avLst/>
            <a:gdLst>
              <a:gd name="T0" fmla="*/ 60 w 1196"/>
              <a:gd name="T1" fmla="*/ 3871 h 3961"/>
              <a:gd name="T2" fmla="*/ 55 w 1196"/>
              <a:gd name="T3" fmla="*/ 3735 h 3961"/>
              <a:gd name="T4" fmla="*/ 49 w 1196"/>
              <a:gd name="T5" fmla="*/ 3600 h 3961"/>
              <a:gd name="T6" fmla="*/ 44 w 1196"/>
              <a:gd name="T7" fmla="*/ 3462 h 3961"/>
              <a:gd name="T8" fmla="*/ 38 w 1196"/>
              <a:gd name="T9" fmla="*/ 3322 h 3961"/>
              <a:gd name="T10" fmla="*/ 34 w 1196"/>
              <a:gd name="T11" fmla="*/ 3179 h 3961"/>
              <a:gd name="T12" fmla="*/ 28 w 1196"/>
              <a:gd name="T13" fmla="*/ 2985 h 3961"/>
              <a:gd name="T14" fmla="*/ 23 w 1196"/>
              <a:gd name="T15" fmla="*/ 2834 h 3961"/>
              <a:gd name="T16" fmla="*/ 20 w 1196"/>
              <a:gd name="T17" fmla="*/ 2682 h 3961"/>
              <a:gd name="T18" fmla="*/ 16 w 1196"/>
              <a:gd name="T19" fmla="*/ 2528 h 3961"/>
              <a:gd name="T20" fmla="*/ 13 w 1196"/>
              <a:gd name="T21" fmla="*/ 2374 h 3961"/>
              <a:gd name="T22" fmla="*/ 9 w 1196"/>
              <a:gd name="T23" fmla="*/ 2221 h 3961"/>
              <a:gd name="T24" fmla="*/ 6 w 1196"/>
              <a:gd name="T25" fmla="*/ 2018 h 3961"/>
              <a:gd name="T26" fmla="*/ 4 w 1196"/>
              <a:gd name="T27" fmla="*/ 1869 h 3961"/>
              <a:gd name="T28" fmla="*/ 1 w 1196"/>
              <a:gd name="T29" fmla="*/ 1724 h 3961"/>
              <a:gd name="T30" fmla="*/ 0 w 1196"/>
              <a:gd name="T31" fmla="*/ 1583 h 3961"/>
              <a:gd name="T32" fmla="*/ 0 w 1196"/>
              <a:gd name="T33" fmla="*/ 1448 h 3961"/>
              <a:gd name="T34" fmla="*/ 1 w 1196"/>
              <a:gd name="T35" fmla="*/ 1320 h 3961"/>
              <a:gd name="T36" fmla="*/ 5 w 1196"/>
              <a:gd name="T37" fmla="*/ 1198 h 3961"/>
              <a:gd name="T38" fmla="*/ 11 w 1196"/>
              <a:gd name="T39" fmla="*/ 1051 h 3961"/>
              <a:gd name="T40" fmla="*/ 18 w 1196"/>
              <a:gd name="T41" fmla="*/ 950 h 3961"/>
              <a:gd name="T42" fmla="*/ 27 w 1196"/>
              <a:gd name="T43" fmla="*/ 857 h 3961"/>
              <a:gd name="T44" fmla="*/ 40 w 1196"/>
              <a:gd name="T45" fmla="*/ 772 h 3961"/>
              <a:gd name="T46" fmla="*/ 53 w 1196"/>
              <a:gd name="T47" fmla="*/ 692 h 3961"/>
              <a:gd name="T48" fmla="*/ 72 w 1196"/>
              <a:gd name="T49" fmla="*/ 618 h 3961"/>
              <a:gd name="T50" fmla="*/ 101 w 1196"/>
              <a:gd name="T51" fmla="*/ 525 h 3961"/>
              <a:gd name="T52" fmla="*/ 126 w 1196"/>
              <a:gd name="T53" fmla="*/ 459 h 3961"/>
              <a:gd name="T54" fmla="*/ 155 w 1196"/>
              <a:gd name="T55" fmla="*/ 399 h 3961"/>
              <a:gd name="T56" fmla="*/ 187 w 1196"/>
              <a:gd name="T57" fmla="*/ 341 h 3961"/>
              <a:gd name="T58" fmla="*/ 220 w 1196"/>
              <a:gd name="T59" fmla="*/ 288 h 3961"/>
              <a:gd name="T60" fmla="*/ 256 w 1196"/>
              <a:gd name="T61" fmla="*/ 241 h 3961"/>
              <a:gd name="T62" fmla="*/ 306 w 1196"/>
              <a:gd name="T63" fmla="*/ 185 h 3961"/>
              <a:gd name="T64" fmla="*/ 344 w 1196"/>
              <a:gd name="T65" fmla="*/ 149 h 3961"/>
              <a:gd name="T66" fmla="*/ 382 w 1196"/>
              <a:gd name="T67" fmla="*/ 118 h 3961"/>
              <a:gd name="T68" fmla="*/ 422 w 1196"/>
              <a:gd name="T69" fmla="*/ 93 h 3961"/>
              <a:gd name="T70" fmla="*/ 461 w 1196"/>
              <a:gd name="T71" fmla="*/ 71 h 3961"/>
              <a:gd name="T72" fmla="*/ 499 w 1196"/>
              <a:gd name="T73" fmla="*/ 52 h 3961"/>
              <a:gd name="T74" fmla="*/ 536 w 1196"/>
              <a:gd name="T75" fmla="*/ 37 h 3961"/>
              <a:gd name="T76" fmla="*/ 583 w 1196"/>
              <a:gd name="T77" fmla="*/ 21 h 3961"/>
              <a:gd name="T78" fmla="*/ 616 w 1196"/>
              <a:gd name="T79" fmla="*/ 13 h 3961"/>
              <a:gd name="T80" fmla="*/ 649 w 1196"/>
              <a:gd name="T81" fmla="*/ 6 h 3961"/>
              <a:gd name="T82" fmla="*/ 680 w 1196"/>
              <a:gd name="T83" fmla="*/ 1 h 3961"/>
              <a:gd name="T84" fmla="*/ 709 w 1196"/>
              <a:gd name="T85" fmla="*/ 0 h 3961"/>
              <a:gd name="T86" fmla="*/ 738 w 1196"/>
              <a:gd name="T87" fmla="*/ 1 h 3961"/>
              <a:gd name="T88" fmla="*/ 775 w 1196"/>
              <a:gd name="T89" fmla="*/ 6 h 3961"/>
              <a:gd name="T90" fmla="*/ 803 w 1196"/>
              <a:gd name="T91" fmla="*/ 13 h 3961"/>
              <a:gd name="T92" fmla="*/ 829 w 1196"/>
              <a:gd name="T93" fmla="*/ 21 h 3961"/>
              <a:gd name="T94" fmla="*/ 856 w 1196"/>
              <a:gd name="T95" fmla="*/ 32 h 3961"/>
              <a:gd name="T96" fmla="*/ 880 w 1196"/>
              <a:gd name="T97" fmla="*/ 45 h 3961"/>
              <a:gd name="T98" fmla="*/ 906 w 1196"/>
              <a:gd name="T99" fmla="*/ 60 h 3961"/>
              <a:gd name="T100" fmla="*/ 937 w 1196"/>
              <a:gd name="T101" fmla="*/ 83 h 3961"/>
              <a:gd name="T102" fmla="*/ 959 w 1196"/>
              <a:gd name="T103" fmla="*/ 102 h 3961"/>
              <a:gd name="T104" fmla="*/ 980 w 1196"/>
              <a:gd name="T105" fmla="*/ 123 h 3961"/>
              <a:gd name="T106" fmla="*/ 1001 w 1196"/>
              <a:gd name="T107" fmla="*/ 145 h 3961"/>
              <a:gd name="T108" fmla="*/ 1021 w 1196"/>
              <a:gd name="T109" fmla="*/ 169 h 3961"/>
              <a:gd name="T110" fmla="*/ 1041 w 1196"/>
              <a:gd name="T111" fmla="*/ 195 h 3961"/>
              <a:gd name="T112" fmla="*/ 1060 w 1196"/>
              <a:gd name="T113" fmla="*/ 222 h 3961"/>
              <a:gd name="T114" fmla="*/ 1085 w 1196"/>
              <a:gd name="T115" fmla="*/ 261 h 3961"/>
              <a:gd name="T116" fmla="*/ 1104 w 1196"/>
              <a:gd name="T117" fmla="*/ 292 h 3961"/>
              <a:gd name="T118" fmla="*/ 1122 w 1196"/>
              <a:gd name="T119" fmla="*/ 323 h 3961"/>
              <a:gd name="T120" fmla="*/ 1141 w 1196"/>
              <a:gd name="T121" fmla="*/ 357 h 3961"/>
              <a:gd name="T122" fmla="*/ 1159 w 1196"/>
              <a:gd name="T123" fmla="*/ 390 h 3961"/>
              <a:gd name="T124" fmla="*/ 1178 w 1196"/>
              <a:gd name="T125" fmla="*/ 425 h 39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96"/>
              <a:gd name="T190" fmla="*/ 0 h 3961"/>
              <a:gd name="T191" fmla="*/ 1196 w 1196"/>
              <a:gd name="T192" fmla="*/ 3961 h 39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96" h="3961">
                <a:moveTo>
                  <a:pt x="64" y="3961"/>
                </a:moveTo>
                <a:lnTo>
                  <a:pt x="62" y="3916"/>
                </a:lnTo>
                <a:lnTo>
                  <a:pt x="60" y="3871"/>
                </a:lnTo>
                <a:lnTo>
                  <a:pt x="58" y="3826"/>
                </a:lnTo>
                <a:lnTo>
                  <a:pt x="57" y="3780"/>
                </a:lnTo>
                <a:lnTo>
                  <a:pt x="55" y="3735"/>
                </a:lnTo>
                <a:lnTo>
                  <a:pt x="52" y="3690"/>
                </a:lnTo>
                <a:lnTo>
                  <a:pt x="51" y="3645"/>
                </a:lnTo>
                <a:lnTo>
                  <a:pt x="49" y="3600"/>
                </a:lnTo>
                <a:lnTo>
                  <a:pt x="48" y="3553"/>
                </a:lnTo>
                <a:lnTo>
                  <a:pt x="45" y="3507"/>
                </a:lnTo>
                <a:lnTo>
                  <a:pt x="44" y="3462"/>
                </a:lnTo>
                <a:lnTo>
                  <a:pt x="42" y="3414"/>
                </a:lnTo>
                <a:lnTo>
                  <a:pt x="41" y="3368"/>
                </a:lnTo>
                <a:lnTo>
                  <a:pt x="38" y="3322"/>
                </a:lnTo>
                <a:lnTo>
                  <a:pt x="37" y="3274"/>
                </a:lnTo>
                <a:lnTo>
                  <a:pt x="36" y="3227"/>
                </a:lnTo>
                <a:lnTo>
                  <a:pt x="34" y="3179"/>
                </a:lnTo>
                <a:lnTo>
                  <a:pt x="33" y="3130"/>
                </a:lnTo>
                <a:lnTo>
                  <a:pt x="29" y="3033"/>
                </a:lnTo>
                <a:lnTo>
                  <a:pt x="28" y="2985"/>
                </a:lnTo>
                <a:lnTo>
                  <a:pt x="27" y="2935"/>
                </a:lnTo>
                <a:lnTo>
                  <a:pt x="26" y="2885"/>
                </a:lnTo>
                <a:lnTo>
                  <a:pt x="23" y="2834"/>
                </a:lnTo>
                <a:lnTo>
                  <a:pt x="22" y="2784"/>
                </a:lnTo>
                <a:lnTo>
                  <a:pt x="21" y="2733"/>
                </a:lnTo>
                <a:lnTo>
                  <a:pt x="20" y="2682"/>
                </a:lnTo>
                <a:lnTo>
                  <a:pt x="19" y="2631"/>
                </a:lnTo>
                <a:lnTo>
                  <a:pt x="18" y="2580"/>
                </a:lnTo>
                <a:lnTo>
                  <a:pt x="16" y="2528"/>
                </a:lnTo>
                <a:lnTo>
                  <a:pt x="15" y="2477"/>
                </a:lnTo>
                <a:lnTo>
                  <a:pt x="14" y="2426"/>
                </a:lnTo>
                <a:lnTo>
                  <a:pt x="13" y="2374"/>
                </a:lnTo>
                <a:lnTo>
                  <a:pt x="12" y="2323"/>
                </a:lnTo>
                <a:lnTo>
                  <a:pt x="11" y="2272"/>
                </a:lnTo>
                <a:lnTo>
                  <a:pt x="9" y="2221"/>
                </a:lnTo>
                <a:lnTo>
                  <a:pt x="8" y="2170"/>
                </a:lnTo>
                <a:lnTo>
                  <a:pt x="8" y="2119"/>
                </a:lnTo>
                <a:lnTo>
                  <a:pt x="6" y="2018"/>
                </a:lnTo>
                <a:lnTo>
                  <a:pt x="5" y="1968"/>
                </a:lnTo>
                <a:lnTo>
                  <a:pt x="5" y="1919"/>
                </a:lnTo>
                <a:lnTo>
                  <a:pt x="4" y="1869"/>
                </a:lnTo>
                <a:lnTo>
                  <a:pt x="2" y="1820"/>
                </a:lnTo>
                <a:lnTo>
                  <a:pt x="2" y="1771"/>
                </a:lnTo>
                <a:lnTo>
                  <a:pt x="1" y="1724"/>
                </a:lnTo>
                <a:lnTo>
                  <a:pt x="1" y="1676"/>
                </a:lnTo>
                <a:lnTo>
                  <a:pt x="1" y="1629"/>
                </a:lnTo>
                <a:lnTo>
                  <a:pt x="0" y="1583"/>
                </a:lnTo>
                <a:lnTo>
                  <a:pt x="0" y="1537"/>
                </a:lnTo>
                <a:lnTo>
                  <a:pt x="0" y="1492"/>
                </a:lnTo>
                <a:lnTo>
                  <a:pt x="0" y="1448"/>
                </a:lnTo>
                <a:lnTo>
                  <a:pt x="0" y="1404"/>
                </a:lnTo>
                <a:lnTo>
                  <a:pt x="1" y="1361"/>
                </a:lnTo>
                <a:lnTo>
                  <a:pt x="1" y="1320"/>
                </a:lnTo>
                <a:lnTo>
                  <a:pt x="2" y="1278"/>
                </a:lnTo>
                <a:lnTo>
                  <a:pt x="4" y="1239"/>
                </a:lnTo>
                <a:lnTo>
                  <a:pt x="5" y="1198"/>
                </a:lnTo>
                <a:lnTo>
                  <a:pt x="7" y="1123"/>
                </a:lnTo>
                <a:lnTo>
                  <a:pt x="8" y="1087"/>
                </a:lnTo>
                <a:lnTo>
                  <a:pt x="11" y="1051"/>
                </a:lnTo>
                <a:lnTo>
                  <a:pt x="13" y="1016"/>
                </a:lnTo>
                <a:lnTo>
                  <a:pt x="15" y="982"/>
                </a:lnTo>
                <a:lnTo>
                  <a:pt x="18" y="950"/>
                </a:lnTo>
                <a:lnTo>
                  <a:pt x="21" y="919"/>
                </a:lnTo>
                <a:lnTo>
                  <a:pt x="23" y="887"/>
                </a:lnTo>
                <a:lnTo>
                  <a:pt x="27" y="857"/>
                </a:lnTo>
                <a:lnTo>
                  <a:pt x="31" y="828"/>
                </a:lnTo>
                <a:lnTo>
                  <a:pt x="35" y="799"/>
                </a:lnTo>
                <a:lnTo>
                  <a:pt x="40" y="772"/>
                </a:lnTo>
                <a:lnTo>
                  <a:pt x="44" y="744"/>
                </a:lnTo>
                <a:lnTo>
                  <a:pt x="49" y="717"/>
                </a:lnTo>
                <a:lnTo>
                  <a:pt x="53" y="692"/>
                </a:lnTo>
                <a:lnTo>
                  <a:pt x="59" y="666"/>
                </a:lnTo>
                <a:lnTo>
                  <a:pt x="65" y="642"/>
                </a:lnTo>
                <a:lnTo>
                  <a:pt x="72" y="618"/>
                </a:lnTo>
                <a:lnTo>
                  <a:pt x="79" y="593"/>
                </a:lnTo>
                <a:lnTo>
                  <a:pt x="93" y="547"/>
                </a:lnTo>
                <a:lnTo>
                  <a:pt x="101" y="525"/>
                </a:lnTo>
                <a:lnTo>
                  <a:pt x="109" y="503"/>
                </a:lnTo>
                <a:lnTo>
                  <a:pt x="117" y="481"/>
                </a:lnTo>
                <a:lnTo>
                  <a:pt x="126" y="459"/>
                </a:lnTo>
                <a:lnTo>
                  <a:pt x="136" y="438"/>
                </a:lnTo>
                <a:lnTo>
                  <a:pt x="145" y="418"/>
                </a:lnTo>
                <a:lnTo>
                  <a:pt x="155" y="399"/>
                </a:lnTo>
                <a:lnTo>
                  <a:pt x="166" y="379"/>
                </a:lnTo>
                <a:lnTo>
                  <a:pt x="176" y="359"/>
                </a:lnTo>
                <a:lnTo>
                  <a:pt x="187" y="341"/>
                </a:lnTo>
                <a:lnTo>
                  <a:pt x="197" y="323"/>
                </a:lnTo>
                <a:lnTo>
                  <a:pt x="209" y="306"/>
                </a:lnTo>
                <a:lnTo>
                  <a:pt x="220" y="288"/>
                </a:lnTo>
                <a:lnTo>
                  <a:pt x="232" y="272"/>
                </a:lnTo>
                <a:lnTo>
                  <a:pt x="243" y="256"/>
                </a:lnTo>
                <a:lnTo>
                  <a:pt x="256" y="241"/>
                </a:lnTo>
                <a:lnTo>
                  <a:pt x="268" y="226"/>
                </a:lnTo>
                <a:lnTo>
                  <a:pt x="280" y="212"/>
                </a:lnTo>
                <a:lnTo>
                  <a:pt x="306" y="185"/>
                </a:lnTo>
                <a:lnTo>
                  <a:pt x="317" y="173"/>
                </a:lnTo>
                <a:lnTo>
                  <a:pt x="331" y="161"/>
                </a:lnTo>
                <a:lnTo>
                  <a:pt x="344" y="149"/>
                </a:lnTo>
                <a:lnTo>
                  <a:pt x="357" y="139"/>
                </a:lnTo>
                <a:lnTo>
                  <a:pt x="370" y="129"/>
                </a:lnTo>
                <a:lnTo>
                  <a:pt x="382" y="118"/>
                </a:lnTo>
                <a:lnTo>
                  <a:pt x="396" y="109"/>
                </a:lnTo>
                <a:lnTo>
                  <a:pt x="409" y="101"/>
                </a:lnTo>
                <a:lnTo>
                  <a:pt x="422" y="93"/>
                </a:lnTo>
                <a:lnTo>
                  <a:pt x="434" y="85"/>
                </a:lnTo>
                <a:lnTo>
                  <a:pt x="447" y="78"/>
                </a:lnTo>
                <a:lnTo>
                  <a:pt x="461" y="71"/>
                </a:lnTo>
                <a:lnTo>
                  <a:pt x="474" y="64"/>
                </a:lnTo>
                <a:lnTo>
                  <a:pt x="486" y="58"/>
                </a:lnTo>
                <a:lnTo>
                  <a:pt x="499" y="52"/>
                </a:lnTo>
                <a:lnTo>
                  <a:pt x="511" y="46"/>
                </a:lnTo>
                <a:lnTo>
                  <a:pt x="524" y="42"/>
                </a:lnTo>
                <a:lnTo>
                  <a:pt x="536" y="37"/>
                </a:lnTo>
                <a:lnTo>
                  <a:pt x="559" y="29"/>
                </a:lnTo>
                <a:lnTo>
                  <a:pt x="572" y="24"/>
                </a:lnTo>
                <a:lnTo>
                  <a:pt x="583" y="21"/>
                </a:lnTo>
                <a:lnTo>
                  <a:pt x="594" y="19"/>
                </a:lnTo>
                <a:lnTo>
                  <a:pt x="606" y="15"/>
                </a:lnTo>
                <a:lnTo>
                  <a:pt x="616" y="13"/>
                </a:lnTo>
                <a:lnTo>
                  <a:pt x="628" y="9"/>
                </a:lnTo>
                <a:lnTo>
                  <a:pt x="638" y="8"/>
                </a:lnTo>
                <a:lnTo>
                  <a:pt x="649" y="6"/>
                </a:lnTo>
                <a:lnTo>
                  <a:pt x="659" y="5"/>
                </a:lnTo>
                <a:lnTo>
                  <a:pt x="669" y="2"/>
                </a:lnTo>
                <a:lnTo>
                  <a:pt x="680" y="1"/>
                </a:lnTo>
                <a:lnTo>
                  <a:pt x="689" y="1"/>
                </a:lnTo>
                <a:lnTo>
                  <a:pt x="699" y="0"/>
                </a:lnTo>
                <a:lnTo>
                  <a:pt x="709" y="0"/>
                </a:lnTo>
                <a:lnTo>
                  <a:pt x="719" y="0"/>
                </a:lnTo>
                <a:lnTo>
                  <a:pt x="728" y="0"/>
                </a:lnTo>
                <a:lnTo>
                  <a:pt x="738" y="1"/>
                </a:lnTo>
                <a:lnTo>
                  <a:pt x="747" y="2"/>
                </a:lnTo>
                <a:lnTo>
                  <a:pt x="765" y="5"/>
                </a:lnTo>
                <a:lnTo>
                  <a:pt x="775" y="6"/>
                </a:lnTo>
                <a:lnTo>
                  <a:pt x="784" y="8"/>
                </a:lnTo>
                <a:lnTo>
                  <a:pt x="793" y="10"/>
                </a:lnTo>
                <a:lnTo>
                  <a:pt x="803" y="13"/>
                </a:lnTo>
                <a:lnTo>
                  <a:pt x="812" y="15"/>
                </a:lnTo>
                <a:lnTo>
                  <a:pt x="820" y="19"/>
                </a:lnTo>
                <a:lnTo>
                  <a:pt x="829" y="21"/>
                </a:lnTo>
                <a:lnTo>
                  <a:pt x="838" y="24"/>
                </a:lnTo>
                <a:lnTo>
                  <a:pt x="847" y="29"/>
                </a:lnTo>
                <a:lnTo>
                  <a:pt x="856" y="32"/>
                </a:lnTo>
                <a:lnTo>
                  <a:pt x="864" y="37"/>
                </a:lnTo>
                <a:lnTo>
                  <a:pt x="872" y="41"/>
                </a:lnTo>
                <a:lnTo>
                  <a:pt x="880" y="45"/>
                </a:lnTo>
                <a:lnTo>
                  <a:pt x="889" y="50"/>
                </a:lnTo>
                <a:lnTo>
                  <a:pt x="897" y="56"/>
                </a:lnTo>
                <a:lnTo>
                  <a:pt x="906" y="60"/>
                </a:lnTo>
                <a:lnTo>
                  <a:pt x="913" y="66"/>
                </a:lnTo>
                <a:lnTo>
                  <a:pt x="921" y="72"/>
                </a:lnTo>
                <a:lnTo>
                  <a:pt x="937" y="83"/>
                </a:lnTo>
                <a:lnTo>
                  <a:pt x="944" y="89"/>
                </a:lnTo>
                <a:lnTo>
                  <a:pt x="951" y="96"/>
                </a:lnTo>
                <a:lnTo>
                  <a:pt x="959" y="102"/>
                </a:lnTo>
                <a:lnTo>
                  <a:pt x="966" y="109"/>
                </a:lnTo>
                <a:lnTo>
                  <a:pt x="973" y="116"/>
                </a:lnTo>
                <a:lnTo>
                  <a:pt x="980" y="123"/>
                </a:lnTo>
                <a:lnTo>
                  <a:pt x="987" y="130"/>
                </a:lnTo>
                <a:lnTo>
                  <a:pt x="994" y="138"/>
                </a:lnTo>
                <a:lnTo>
                  <a:pt x="1001" y="145"/>
                </a:lnTo>
                <a:lnTo>
                  <a:pt x="1007" y="153"/>
                </a:lnTo>
                <a:lnTo>
                  <a:pt x="1014" y="161"/>
                </a:lnTo>
                <a:lnTo>
                  <a:pt x="1021" y="169"/>
                </a:lnTo>
                <a:lnTo>
                  <a:pt x="1027" y="177"/>
                </a:lnTo>
                <a:lnTo>
                  <a:pt x="1034" y="187"/>
                </a:lnTo>
                <a:lnTo>
                  <a:pt x="1041" y="195"/>
                </a:lnTo>
                <a:lnTo>
                  <a:pt x="1047" y="204"/>
                </a:lnTo>
                <a:lnTo>
                  <a:pt x="1054" y="213"/>
                </a:lnTo>
                <a:lnTo>
                  <a:pt x="1060" y="222"/>
                </a:lnTo>
                <a:lnTo>
                  <a:pt x="1072" y="241"/>
                </a:lnTo>
                <a:lnTo>
                  <a:pt x="1079" y="250"/>
                </a:lnTo>
                <a:lnTo>
                  <a:pt x="1085" y="261"/>
                </a:lnTo>
                <a:lnTo>
                  <a:pt x="1092" y="271"/>
                </a:lnTo>
                <a:lnTo>
                  <a:pt x="1098" y="282"/>
                </a:lnTo>
                <a:lnTo>
                  <a:pt x="1104" y="292"/>
                </a:lnTo>
                <a:lnTo>
                  <a:pt x="1111" y="302"/>
                </a:lnTo>
                <a:lnTo>
                  <a:pt x="1116" y="313"/>
                </a:lnTo>
                <a:lnTo>
                  <a:pt x="1122" y="323"/>
                </a:lnTo>
                <a:lnTo>
                  <a:pt x="1129" y="335"/>
                </a:lnTo>
                <a:lnTo>
                  <a:pt x="1135" y="345"/>
                </a:lnTo>
                <a:lnTo>
                  <a:pt x="1141" y="357"/>
                </a:lnTo>
                <a:lnTo>
                  <a:pt x="1148" y="368"/>
                </a:lnTo>
                <a:lnTo>
                  <a:pt x="1153" y="379"/>
                </a:lnTo>
                <a:lnTo>
                  <a:pt x="1159" y="390"/>
                </a:lnTo>
                <a:lnTo>
                  <a:pt x="1165" y="402"/>
                </a:lnTo>
                <a:lnTo>
                  <a:pt x="1172" y="414"/>
                </a:lnTo>
                <a:lnTo>
                  <a:pt x="1178" y="425"/>
                </a:lnTo>
                <a:lnTo>
                  <a:pt x="1183" y="437"/>
                </a:lnTo>
                <a:lnTo>
                  <a:pt x="1196" y="459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83" name="Text Box 186"/>
          <p:cNvSpPr txBox="1">
            <a:spLocks noChangeArrowheads="1"/>
          </p:cNvSpPr>
          <p:nvPr/>
        </p:nvSpPr>
        <p:spPr bwMode="auto">
          <a:xfrm rot="-5400000">
            <a:off x="3904457" y="5461794"/>
            <a:ext cx="531812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/>
              <a:t>Chestnut Oak-</a:t>
            </a:r>
          </a:p>
          <a:p>
            <a:r>
              <a:rPr lang="en-US" sz="600"/>
              <a:t>Chestnut Heath</a:t>
            </a:r>
          </a:p>
        </p:txBody>
      </p:sp>
      <p:sp>
        <p:nvSpPr>
          <p:cNvPr id="12484" name="Freeform 188"/>
          <p:cNvSpPr>
            <a:spLocks noChangeAspect="1"/>
          </p:cNvSpPr>
          <p:nvPr/>
        </p:nvSpPr>
        <p:spPr bwMode="auto">
          <a:xfrm rot="120000">
            <a:off x="3319463" y="5445125"/>
            <a:ext cx="315912" cy="954088"/>
          </a:xfrm>
          <a:custGeom>
            <a:avLst/>
            <a:gdLst>
              <a:gd name="T0" fmla="*/ 632 w 634"/>
              <a:gd name="T1" fmla="*/ 2061 h 2075"/>
              <a:gd name="T2" fmla="*/ 629 w 634"/>
              <a:gd name="T3" fmla="*/ 2032 h 2075"/>
              <a:gd name="T4" fmla="*/ 624 w 634"/>
              <a:gd name="T5" fmla="*/ 2003 h 2075"/>
              <a:gd name="T6" fmla="*/ 621 w 634"/>
              <a:gd name="T7" fmla="*/ 1973 h 2075"/>
              <a:gd name="T8" fmla="*/ 616 w 634"/>
              <a:gd name="T9" fmla="*/ 1943 h 2075"/>
              <a:gd name="T10" fmla="*/ 612 w 634"/>
              <a:gd name="T11" fmla="*/ 1912 h 2075"/>
              <a:gd name="T12" fmla="*/ 606 w 634"/>
              <a:gd name="T13" fmla="*/ 1881 h 2075"/>
              <a:gd name="T14" fmla="*/ 600 w 634"/>
              <a:gd name="T15" fmla="*/ 1847 h 2075"/>
              <a:gd name="T16" fmla="*/ 593 w 634"/>
              <a:gd name="T17" fmla="*/ 1813 h 2075"/>
              <a:gd name="T18" fmla="*/ 580 w 634"/>
              <a:gd name="T19" fmla="*/ 1759 h 2075"/>
              <a:gd name="T20" fmla="*/ 571 w 634"/>
              <a:gd name="T21" fmla="*/ 1721 h 2075"/>
              <a:gd name="T22" fmla="*/ 562 w 634"/>
              <a:gd name="T23" fmla="*/ 1681 h 2075"/>
              <a:gd name="T24" fmla="*/ 550 w 634"/>
              <a:gd name="T25" fmla="*/ 1641 h 2075"/>
              <a:gd name="T26" fmla="*/ 539 w 634"/>
              <a:gd name="T27" fmla="*/ 1600 h 2075"/>
              <a:gd name="T28" fmla="*/ 526 w 634"/>
              <a:gd name="T29" fmla="*/ 1558 h 2075"/>
              <a:gd name="T30" fmla="*/ 513 w 634"/>
              <a:gd name="T31" fmla="*/ 1517 h 2075"/>
              <a:gd name="T32" fmla="*/ 500 w 634"/>
              <a:gd name="T33" fmla="*/ 1475 h 2075"/>
              <a:gd name="T34" fmla="*/ 488 w 634"/>
              <a:gd name="T35" fmla="*/ 1433 h 2075"/>
              <a:gd name="T36" fmla="*/ 474 w 634"/>
              <a:gd name="T37" fmla="*/ 1394 h 2075"/>
              <a:gd name="T38" fmla="*/ 454 w 634"/>
              <a:gd name="T39" fmla="*/ 1335 h 2075"/>
              <a:gd name="T40" fmla="*/ 440 w 634"/>
              <a:gd name="T41" fmla="*/ 1298 h 2075"/>
              <a:gd name="T42" fmla="*/ 427 w 634"/>
              <a:gd name="T43" fmla="*/ 1261 h 2075"/>
              <a:gd name="T44" fmla="*/ 415 w 634"/>
              <a:gd name="T45" fmla="*/ 1226 h 2075"/>
              <a:gd name="T46" fmla="*/ 401 w 634"/>
              <a:gd name="T47" fmla="*/ 1191 h 2075"/>
              <a:gd name="T48" fmla="*/ 388 w 634"/>
              <a:gd name="T49" fmla="*/ 1158 h 2075"/>
              <a:gd name="T50" fmla="*/ 374 w 634"/>
              <a:gd name="T51" fmla="*/ 1124 h 2075"/>
              <a:gd name="T52" fmla="*/ 360 w 634"/>
              <a:gd name="T53" fmla="*/ 1092 h 2075"/>
              <a:gd name="T54" fmla="*/ 346 w 634"/>
              <a:gd name="T55" fmla="*/ 1059 h 2075"/>
              <a:gd name="T56" fmla="*/ 326 w 634"/>
              <a:gd name="T57" fmla="*/ 1012 h 2075"/>
              <a:gd name="T58" fmla="*/ 311 w 634"/>
              <a:gd name="T59" fmla="*/ 979 h 2075"/>
              <a:gd name="T60" fmla="*/ 295 w 634"/>
              <a:gd name="T61" fmla="*/ 948 h 2075"/>
              <a:gd name="T62" fmla="*/ 280 w 634"/>
              <a:gd name="T63" fmla="*/ 915 h 2075"/>
              <a:gd name="T64" fmla="*/ 265 w 634"/>
              <a:gd name="T65" fmla="*/ 883 h 2075"/>
              <a:gd name="T66" fmla="*/ 250 w 634"/>
              <a:gd name="T67" fmla="*/ 852 h 2075"/>
              <a:gd name="T68" fmla="*/ 235 w 634"/>
              <a:gd name="T69" fmla="*/ 818 h 2075"/>
              <a:gd name="T70" fmla="*/ 220 w 634"/>
              <a:gd name="T71" fmla="*/ 786 h 2075"/>
              <a:gd name="T72" fmla="*/ 206 w 634"/>
              <a:gd name="T73" fmla="*/ 753 h 2075"/>
              <a:gd name="T74" fmla="*/ 191 w 634"/>
              <a:gd name="T75" fmla="*/ 720 h 2075"/>
              <a:gd name="T76" fmla="*/ 170 w 634"/>
              <a:gd name="T77" fmla="*/ 669 h 2075"/>
              <a:gd name="T78" fmla="*/ 158 w 634"/>
              <a:gd name="T79" fmla="*/ 635 h 2075"/>
              <a:gd name="T80" fmla="*/ 145 w 634"/>
              <a:gd name="T81" fmla="*/ 600 h 2075"/>
              <a:gd name="T82" fmla="*/ 133 w 634"/>
              <a:gd name="T83" fmla="*/ 566 h 2075"/>
              <a:gd name="T84" fmla="*/ 122 w 634"/>
              <a:gd name="T85" fmla="*/ 531 h 2075"/>
              <a:gd name="T86" fmla="*/ 110 w 634"/>
              <a:gd name="T87" fmla="*/ 496 h 2075"/>
              <a:gd name="T88" fmla="*/ 100 w 634"/>
              <a:gd name="T89" fmla="*/ 461 h 2075"/>
              <a:gd name="T90" fmla="*/ 91 w 634"/>
              <a:gd name="T91" fmla="*/ 427 h 2075"/>
              <a:gd name="T92" fmla="*/ 81 w 634"/>
              <a:gd name="T93" fmla="*/ 392 h 2075"/>
              <a:gd name="T94" fmla="*/ 67 w 634"/>
              <a:gd name="T95" fmla="*/ 340 h 2075"/>
              <a:gd name="T96" fmla="*/ 59 w 634"/>
              <a:gd name="T97" fmla="*/ 305 h 2075"/>
              <a:gd name="T98" fmla="*/ 51 w 634"/>
              <a:gd name="T99" fmla="*/ 270 h 2075"/>
              <a:gd name="T100" fmla="*/ 44 w 634"/>
              <a:gd name="T101" fmla="*/ 237 h 2075"/>
              <a:gd name="T102" fmla="*/ 37 w 634"/>
              <a:gd name="T103" fmla="*/ 203 h 2075"/>
              <a:gd name="T104" fmla="*/ 30 w 634"/>
              <a:gd name="T105" fmla="*/ 168 h 2075"/>
              <a:gd name="T106" fmla="*/ 25 w 634"/>
              <a:gd name="T107" fmla="*/ 135 h 2075"/>
              <a:gd name="T108" fmla="*/ 18 w 634"/>
              <a:gd name="T109" fmla="*/ 101 h 2075"/>
              <a:gd name="T110" fmla="*/ 12 w 634"/>
              <a:gd name="T111" fmla="*/ 67 h 2075"/>
              <a:gd name="T112" fmla="*/ 6 w 634"/>
              <a:gd name="T113" fmla="*/ 34 h 20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34"/>
              <a:gd name="T172" fmla="*/ 0 h 2075"/>
              <a:gd name="T173" fmla="*/ 634 w 634"/>
              <a:gd name="T174" fmla="*/ 2075 h 20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34" h="2075">
                <a:moveTo>
                  <a:pt x="634" y="2075"/>
                </a:moveTo>
                <a:lnTo>
                  <a:pt x="632" y="2061"/>
                </a:lnTo>
                <a:lnTo>
                  <a:pt x="630" y="2046"/>
                </a:lnTo>
                <a:lnTo>
                  <a:pt x="629" y="2032"/>
                </a:lnTo>
                <a:lnTo>
                  <a:pt x="627" y="2017"/>
                </a:lnTo>
                <a:lnTo>
                  <a:pt x="624" y="2003"/>
                </a:lnTo>
                <a:lnTo>
                  <a:pt x="623" y="1988"/>
                </a:lnTo>
                <a:lnTo>
                  <a:pt x="621" y="1973"/>
                </a:lnTo>
                <a:lnTo>
                  <a:pt x="619" y="1958"/>
                </a:lnTo>
                <a:lnTo>
                  <a:pt x="616" y="1943"/>
                </a:lnTo>
                <a:lnTo>
                  <a:pt x="614" y="1928"/>
                </a:lnTo>
                <a:lnTo>
                  <a:pt x="612" y="1912"/>
                </a:lnTo>
                <a:lnTo>
                  <a:pt x="608" y="1896"/>
                </a:lnTo>
                <a:lnTo>
                  <a:pt x="606" y="1881"/>
                </a:lnTo>
                <a:lnTo>
                  <a:pt x="602" y="1863"/>
                </a:lnTo>
                <a:lnTo>
                  <a:pt x="600" y="1847"/>
                </a:lnTo>
                <a:lnTo>
                  <a:pt x="597" y="1830"/>
                </a:lnTo>
                <a:lnTo>
                  <a:pt x="593" y="1813"/>
                </a:lnTo>
                <a:lnTo>
                  <a:pt x="590" y="1795"/>
                </a:lnTo>
                <a:lnTo>
                  <a:pt x="580" y="1759"/>
                </a:lnTo>
                <a:lnTo>
                  <a:pt x="576" y="1740"/>
                </a:lnTo>
                <a:lnTo>
                  <a:pt x="571" y="1721"/>
                </a:lnTo>
                <a:lnTo>
                  <a:pt x="566" y="1701"/>
                </a:lnTo>
                <a:lnTo>
                  <a:pt x="562" y="1681"/>
                </a:lnTo>
                <a:lnTo>
                  <a:pt x="556" y="1662"/>
                </a:lnTo>
                <a:lnTo>
                  <a:pt x="550" y="1641"/>
                </a:lnTo>
                <a:lnTo>
                  <a:pt x="544" y="1621"/>
                </a:lnTo>
                <a:lnTo>
                  <a:pt x="539" y="1600"/>
                </a:lnTo>
                <a:lnTo>
                  <a:pt x="533" y="1579"/>
                </a:lnTo>
                <a:lnTo>
                  <a:pt x="526" y="1558"/>
                </a:lnTo>
                <a:lnTo>
                  <a:pt x="520" y="1538"/>
                </a:lnTo>
                <a:lnTo>
                  <a:pt x="513" y="1517"/>
                </a:lnTo>
                <a:lnTo>
                  <a:pt x="507" y="1496"/>
                </a:lnTo>
                <a:lnTo>
                  <a:pt x="500" y="1475"/>
                </a:lnTo>
                <a:lnTo>
                  <a:pt x="493" y="1454"/>
                </a:lnTo>
                <a:lnTo>
                  <a:pt x="488" y="1433"/>
                </a:lnTo>
                <a:lnTo>
                  <a:pt x="481" y="1414"/>
                </a:lnTo>
                <a:lnTo>
                  <a:pt x="474" y="1394"/>
                </a:lnTo>
                <a:lnTo>
                  <a:pt x="460" y="1355"/>
                </a:lnTo>
                <a:lnTo>
                  <a:pt x="454" y="1335"/>
                </a:lnTo>
                <a:lnTo>
                  <a:pt x="447" y="1316"/>
                </a:lnTo>
                <a:lnTo>
                  <a:pt x="440" y="1298"/>
                </a:lnTo>
                <a:lnTo>
                  <a:pt x="434" y="1279"/>
                </a:lnTo>
                <a:lnTo>
                  <a:pt x="427" y="1261"/>
                </a:lnTo>
                <a:lnTo>
                  <a:pt x="421" y="1243"/>
                </a:lnTo>
                <a:lnTo>
                  <a:pt x="415" y="1226"/>
                </a:lnTo>
                <a:lnTo>
                  <a:pt x="408" y="1209"/>
                </a:lnTo>
                <a:lnTo>
                  <a:pt x="401" y="1191"/>
                </a:lnTo>
                <a:lnTo>
                  <a:pt x="394" y="1174"/>
                </a:lnTo>
                <a:lnTo>
                  <a:pt x="388" y="1158"/>
                </a:lnTo>
                <a:lnTo>
                  <a:pt x="381" y="1141"/>
                </a:lnTo>
                <a:lnTo>
                  <a:pt x="374" y="1124"/>
                </a:lnTo>
                <a:lnTo>
                  <a:pt x="367" y="1108"/>
                </a:lnTo>
                <a:lnTo>
                  <a:pt x="360" y="1092"/>
                </a:lnTo>
                <a:lnTo>
                  <a:pt x="353" y="1075"/>
                </a:lnTo>
                <a:lnTo>
                  <a:pt x="346" y="1059"/>
                </a:lnTo>
                <a:lnTo>
                  <a:pt x="339" y="1044"/>
                </a:lnTo>
                <a:lnTo>
                  <a:pt x="326" y="1012"/>
                </a:lnTo>
                <a:lnTo>
                  <a:pt x="319" y="995"/>
                </a:lnTo>
                <a:lnTo>
                  <a:pt x="311" y="979"/>
                </a:lnTo>
                <a:lnTo>
                  <a:pt x="304" y="964"/>
                </a:lnTo>
                <a:lnTo>
                  <a:pt x="295" y="948"/>
                </a:lnTo>
                <a:lnTo>
                  <a:pt x="289" y="932"/>
                </a:lnTo>
                <a:lnTo>
                  <a:pt x="280" y="915"/>
                </a:lnTo>
                <a:lnTo>
                  <a:pt x="273" y="899"/>
                </a:lnTo>
                <a:lnTo>
                  <a:pt x="265" y="883"/>
                </a:lnTo>
                <a:lnTo>
                  <a:pt x="258" y="867"/>
                </a:lnTo>
                <a:lnTo>
                  <a:pt x="250" y="852"/>
                </a:lnTo>
                <a:lnTo>
                  <a:pt x="243" y="836"/>
                </a:lnTo>
                <a:lnTo>
                  <a:pt x="235" y="818"/>
                </a:lnTo>
                <a:lnTo>
                  <a:pt x="228" y="802"/>
                </a:lnTo>
                <a:lnTo>
                  <a:pt x="220" y="786"/>
                </a:lnTo>
                <a:lnTo>
                  <a:pt x="213" y="770"/>
                </a:lnTo>
                <a:lnTo>
                  <a:pt x="206" y="753"/>
                </a:lnTo>
                <a:lnTo>
                  <a:pt x="198" y="736"/>
                </a:lnTo>
                <a:lnTo>
                  <a:pt x="191" y="720"/>
                </a:lnTo>
                <a:lnTo>
                  <a:pt x="177" y="686"/>
                </a:lnTo>
                <a:lnTo>
                  <a:pt x="170" y="669"/>
                </a:lnTo>
                <a:lnTo>
                  <a:pt x="165" y="652"/>
                </a:lnTo>
                <a:lnTo>
                  <a:pt x="158" y="635"/>
                </a:lnTo>
                <a:lnTo>
                  <a:pt x="152" y="618"/>
                </a:lnTo>
                <a:lnTo>
                  <a:pt x="145" y="600"/>
                </a:lnTo>
                <a:lnTo>
                  <a:pt x="139" y="583"/>
                </a:lnTo>
                <a:lnTo>
                  <a:pt x="133" y="566"/>
                </a:lnTo>
                <a:lnTo>
                  <a:pt x="128" y="548"/>
                </a:lnTo>
                <a:lnTo>
                  <a:pt x="122" y="531"/>
                </a:lnTo>
                <a:lnTo>
                  <a:pt x="116" y="513"/>
                </a:lnTo>
                <a:lnTo>
                  <a:pt x="110" y="496"/>
                </a:lnTo>
                <a:lnTo>
                  <a:pt x="106" y="479"/>
                </a:lnTo>
                <a:lnTo>
                  <a:pt x="100" y="461"/>
                </a:lnTo>
                <a:lnTo>
                  <a:pt x="95" y="444"/>
                </a:lnTo>
                <a:lnTo>
                  <a:pt x="91" y="427"/>
                </a:lnTo>
                <a:lnTo>
                  <a:pt x="86" y="409"/>
                </a:lnTo>
                <a:lnTo>
                  <a:pt x="81" y="392"/>
                </a:lnTo>
                <a:lnTo>
                  <a:pt x="77" y="374"/>
                </a:lnTo>
                <a:lnTo>
                  <a:pt x="67" y="340"/>
                </a:lnTo>
                <a:lnTo>
                  <a:pt x="64" y="322"/>
                </a:lnTo>
                <a:lnTo>
                  <a:pt x="59" y="305"/>
                </a:lnTo>
                <a:lnTo>
                  <a:pt x="56" y="288"/>
                </a:lnTo>
                <a:lnTo>
                  <a:pt x="51" y="270"/>
                </a:lnTo>
                <a:lnTo>
                  <a:pt x="48" y="254"/>
                </a:lnTo>
                <a:lnTo>
                  <a:pt x="44" y="237"/>
                </a:lnTo>
                <a:lnTo>
                  <a:pt x="41" y="219"/>
                </a:lnTo>
                <a:lnTo>
                  <a:pt x="37" y="203"/>
                </a:lnTo>
                <a:lnTo>
                  <a:pt x="34" y="186"/>
                </a:lnTo>
                <a:lnTo>
                  <a:pt x="30" y="168"/>
                </a:lnTo>
                <a:lnTo>
                  <a:pt x="27" y="152"/>
                </a:lnTo>
                <a:lnTo>
                  <a:pt x="25" y="135"/>
                </a:lnTo>
                <a:lnTo>
                  <a:pt x="21" y="118"/>
                </a:lnTo>
                <a:lnTo>
                  <a:pt x="18" y="101"/>
                </a:lnTo>
                <a:lnTo>
                  <a:pt x="15" y="85"/>
                </a:lnTo>
                <a:lnTo>
                  <a:pt x="12" y="67"/>
                </a:lnTo>
                <a:lnTo>
                  <a:pt x="8" y="51"/>
                </a:lnTo>
                <a:lnTo>
                  <a:pt x="6" y="34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85" name="Freeform 189"/>
          <p:cNvSpPr>
            <a:spLocks noChangeAspect="1"/>
          </p:cNvSpPr>
          <p:nvPr/>
        </p:nvSpPr>
        <p:spPr bwMode="auto">
          <a:xfrm rot="120000">
            <a:off x="3159125" y="4041775"/>
            <a:ext cx="1074738" cy="2379663"/>
          </a:xfrm>
          <a:custGeom>
            <a:avLst/>
            <a:gdLst>
              <a:gd name="T0" fmla="*/ 14 w 2163"/>
              <a:gd name="T1" fmla="*/ 5055 h 5168"/>
              <a:gd name="T2" fmla="*/ 35 w 2163"/>
              <a:gd name="T3" fmla="*/ 4886 h 5168"/>
              <a:gd name="T4" fmla="*/ 57 w 2163"/>
              <a:gd name="T5" fmla="*/ 4717 h 5168"/>
              <a:gd name="T6" fmla="*/ 80 w 2163"/>
              <a:gd name="T7" fmla="*/ 4544 h 5168"/>
              <a:gd name="T8" fmla="*/ 105 w 2163"/>
              <a:gd name="T9" fmla="*/ 4370 h 5168"/>
              <a:gd name="T10" fmla="*/ 132 w 2163"/>
              <a:gd name="T11" fmla="*/ 4193 h 5168"/>
              <a:gd name="T12" fmla="*/ 174 w 2163"/>
              <a:gd name="T13" fmla="*/ 3952 h 5168"/>
              <a:gd name="T14" fmla="*/ 209 w 2163"/>
              <a:gd name="T15" fmla="*/ 3767 h 5168"/>
              <a:gd name="T16" fmla="*/ 247 w 2163"/>
              <a:gd name="T17" fmla="*/ 3580 h 5168"/>
              <a:gd name="T18" fmla="*/ 288 w 2163"/>
              <a:gd name="T19" fmla="*/ 3397 h 5168"/>
              <a:gd name="T20" fmla="*/ 332 w 2163"/>
              <a:gd name="T21" fmla="*/ 3218 h 5168"/>
              <a:gd name="T22" fmla="*/ 377 w 2163"/>
              <a:gd name="T23" fmla="*/ 3047 h 5168"/>
              <a:gd name="T24" fmla="*/ 440 w 2163"/>
              <a:gd name="T25" fmla="*/ 2835 h 5168"/>
              <a:gd name="T26" fmla="*/ 490 w 2163"/>
              <a:gd name="T27" fmla="*/ 2693 h 5168"/>
              <a:gd name="T28" fmla="*/ 540 w 2163"/>
              <a:gd name="T29" fmla="*/ 2562 h 5168"/>
              <a:gd name="T30" fmla="*/ 592 w 2163"/>
              <a:gd name="T31" fmla="*/ 2444 h 5168"/>
              <a:gd name="T32" fmla="*/ 643 w 2163"/>
              <a:gd name="T33" fmla="*/ 2336 h 5168"/>
              <a:gd name="T34" fmla="*/ 695 w 2163"/>
              <a:gd name="T35" fmla="*/ 2237 h 5168"/>
              <a:gd name="T36" fmla="*/ 746 w 2163"/>
              <a:gd name="T37" fmla="*/ 2148 h 5168"/>
              <a:gd name="T38" fmla="*/ 814 w 2163"/>
              <a:gd name="T39" fmla="*/ 2039 h 5168"/>
              <a:gd name="T40" fmla="*/ 864 w 2163"/>
              <a:gd name="T41" fmla="*/ 1964 h 5168"/>
              <a:gd name="T42" fmla="*/ 914 w 2163"/>
              <a:gd name="T43" fmla="*/ 1893 h 5168"/>
              <a:gd name="T44" fmla="*/ 964 w 2163"/>
              <a:gd name="T45" fmla="*/ 1826 h 5168"/>
              <a:gd name="T46" fmla="*/ 1015 w 2163"/>
              <a:gd name="T47" fmla="*/ 1760 h 5168"/>
              <a:gd name="T48" fmla="*/ 1066 w 2163"/>
              <a:gd name="T49" fmla="*/ 1694 h 5168"/>
              <a:gd name="T50" fmla="*/ 1136 w 2163"/>
              <a:gd name="T51" fmla="*/ 1605 h 5168"/>
              <a:gd name="T52" fmla="*/ 1191 w 2163"/>
              <a:gd name="T53" fmla="*/ 1535 h 5168"/>
              <a:gd name="T54" fmla="*/ 1246 w 2163"/>
              <a:gd name="T55" fmla="*/ 1464 h 5168"/>
              <a:gd name="T56" fmla="*/ 1303 w 2163"/>
              <a:gd name="T57" fmla="*/ 1391 h 5168"/>
              <a:gd name="T58" fmla="*/ 1359 w 2163"/>
              <a:gd name="T59" fmla="*/ 1315 h 5168"/>
              <a:gd name="T60" fmla="*/ 1415 w 2163"/>
              <a:gd name="T61" fmla="*/ 1236 h 5168"/>
              <a:gd name="T62" fmla="*/ 1491 w 2163"/>
              <a:gd name="T63" fmla="*/ 1129 h 5168"/>
              <a:gd name="T64" fmla="*/ 1545 w 2163"/>
              <a:gd name="T65" fmla="*/ 1046 h 5168"/>
              <a:gd name="T66" fmla="*/ 1599 w 2163"/>
              <a:gd name="T67" fmla="*/ 962 h 5168"/>
              <a:gd name="T68" fmla="*/ 1653 w 2163"/>
              <a:gd name="T69" fmla="*/ 875 h 5168"/>
              <a:gd name="T70" fmla="*/ 1706 w 2163"/>
              <a:gd name="T71" fmla="*/ 789 h 5168"/>
              <a:gd name="T72" fmla="*/ 1757 w 2163"/>
              <a:gd name="T73" fmla="*/ 701 h 5168"/>
              <a:gd name="T74" fmla="*/ 1808 w 2163"/>
              <a:gd name="T75" fmla="*/ 615 h 5168"/>
              <a:gd name="T76" fmla="*/ 1875 w 2163"/>
              <a:gd name="T77" fmla="*/ 501 h 5168"/>
              <a:gd name="T78" fmla="*/ 1924 w 2163"/>
              <a:gd name="T79" fmla="*/ 416 h 5168"/>
              <a:gd name="T80" fmla="*/ 1972 w 2163"/>
              <a:gd name="T81" fmla="*/ 332 h 5168"/>
              <a:gd name="T82" fmla="*/ 2021 w 2163"/>
              <a:gd name="T83" fmla="*/ 248 h 5168"/>
              <a:gd name="T84" fmla="*/ 2068 w 2163"/>
              <a:gd name="T85" fmla="*/ 165 h 5168"/>
              <a:gd name="T86" fmla="*/ 2116 w 2163"/>
              <a:gd name="T87" fmla="*/ 82 h 516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3"/>
              <a:gd name="T133" fmla="*/ 0 h 5168"/>
              <a:gd name="T134" fmla="*/ 2163 w 2163"/>
              <a:gd name="T135" fmla="*/ 5168 h 516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3" h="5168">
                <a:moveTo>
                  <a:pt x="0" y="5168"/>
                </a:moveTo>
                <a:lnTo>
                  <a:pt x="7" y="5111"/>
                </a:lnTo>
                <a:lnTo>
                  <a:pt x="14" y="5055"/>
                </a:lnTo>
                <a:lnTo>
                  <a:pt x="21" y="4998"/>
                </a:lnTo>
                <a:lnTo>
                  <a:pt x="28" y="4943"/>
                </a:lnTo>
                <a:lnTo>
                  <a:pt x="35" y="4886"/>
                </a:lnTo>
                <a:lnTo>
                  <a:pt x="42" y="4829"/>
                </a:lnTo>
                <a:lnTo>
                  <a:pt x="49" y="4774"/>
                </a:lnTo>
                <a:lnTo>
                  <a:pt x="57" y="4717"/>
                </a:lnTo>
                <a:lnTo>
                  <a:pt x="64" y="4659"/>
                </a:lnTo>
                <a:lnTo>
                  <a:pt x="72" y="4602"/>
                </a:lnTo>
                <a:lnTo>
                  <a:pt x="80" y="4544"/>
                </a:lnTo>
                <a:lnTo>
                  <a:pt x="88" y="4487"/>
                </a:lnTo>
                <a:lnTo>
                  <a:pt x="97" y="4429"/>
                </a:lnTo>
                <a:lnTo>
                  <a:pt x="105" y="4370"/>
                </a:lnTo>
                <a:lnTo>
                  <a:pt x="114" y="4312"/>
                </a:lnTo>
                <a:lnTo>
                  <a:pt x="123" y="4253"/>
                </a:lnTo>
                <a:lnTo>
                  <a:pt x="132" y="4193"/>
                </a:lnTo>
                <a:lnTo>
                  <a:pt x="143" y="4134"/>
                </a:lnTo>
                <a:lnTo>
                  <a:pt x="163" y="4012"/>
                </a:lnTo>
                <a:lnTo>
                  <a:pt x="174" y="3952"/>
                </a:lnTo>
                <a:lnTo>
                  <a:pt x="186" y="3891"/>
                </a:lnTo>
                <a:lnTo>
                  <a:pt x="197" y="3828"/>
                </a:lnTo>
                <a:lnTo>
                  <a:pt x="209" y="3767"/>
                </a:lnTo>
                <a:lnTo>
                  <a:pt x="222" y="3704"/>
                </a:lnTo>
                <a:lnTo>
                  <a:pt x="234" y="3643"/>
                </a:lnTo>
                <a:lnTo>
                  <a:pt x="247" y="3580"/>
                </a:lnTo>
                <a:lnTo>
                  <a:pt x="261" y="3519"/>
                </a:lnTo>
                <a:lnTo>
                  <a:pt x="274" y="3457"/>
                </a:lnTo>
                <a:lnTo>
                  <a:pt x="288" y="3397"/>
                </a:lnTo>
                <a:lnTo>
                  <a:pt x="303" y="3337"/>
                </a:lnTo>
                <a:lnTo>
                  <a:pt x="316" y="3277"/>
                </a:lnTo>
                <a:lnTo>
                  <a:pt x="332" y="3218"/>
                </a:lnTo>
                <a:lnTo>
                  <a:pt x="347" y="3160"/>
                </a:lnTo>
                <a:lnTo>
                  <a:pt x="362" y="3103"/>
                </a:lnTo>
                <a:lnTo>
                  <a:pt x="377" y="3047"/>
                </a:lnTo>
                <a:lnTo>
                  <a:pt x="393" y="2992"/>
                </a:lnTo>
                <a:lnTo>
                  <a:pt x="408" y="2938"/>
                </a:lnTo>
                <a:lnTo>
                  <a:pt x="440" y="2835"/>
                </a:lnTo>
                <a:lnTo>
                  <a:pt x="457" y="2787"/>
                </a:lnTo>
                <a:lnTo>
                  <a:pt x="473" y="2739"/>
                </a:lnTo>
                <a:lnTo>
                  <a:pt x="490" y="2693"/>
                </a:lnTo>
                <a:lnTo>
                  <a:pt x="506" y="2648"/>
                </a:lnTo>
                <a:lnTo>
                  <a:pt x="524" y="2605"/>
                </a:lnTo>
                <a:lnTo>
                  <a:pt x="540" y="2562"/>
                </a:lnTo>
                <a:lnTo>
                  <a:pt x="557" y="2521"/>
                </a:lnTo>
                <a:lnTo>
                  <a:pt x="575" y="2482"/>
                </a:lnTo>
                <a:lnTo>
                  <a:pt x="592" y="2444"/>
                </a:lnTo>
                <a:lnTo>
                  <a:pt x="608" y="2407"/>
                </a:lnTo>
                <a:lnTo>
                  <a:pt x="626" y="2371"/>
                </a:lnTo>
                <a:lnTo>
                  <a:pt x="643" y="2336"/>
                </a:lnTo>
                <a:lnTo>
                  <a:pt x="660" y="2302"/>
                </a:lnTo>
                <a:lnTo>
                  <a:pt x="678" y="2270"/>
                </a:lnTo>
                <a:lnTo>
                  <a:pt x="695" y="2237"/>
                </a:lnTo>
                <a:lnTo>
                  <a:pt x="712" y="2207"/>
                </a:lnTo>
                <a:lnTo>
                  <a:pt x="730" y="2177"/>
                </a:lnTo>
                <a:lnTo>
                  <a:pt x="746" y="2148"/>
                </a:lnTo>
                <a:lnTo>
                  <a:pt x="781" y="2093"/>
                </a:lnTo>
                <a:lnTo>
                  <a:pt x="797" y="2066"/>
                </a:lnTo>
                <a:lnTo>
                  <a:pt x="814" y="2039"/>
                </a:lnTo>
                <a:lnTo>
                  <a:pt x="831" y="2014"/>
                </a:lnTo>
                <a:lnTo>
                  <a:pt x="848" y="1988"/>
                </a:lnTo>
                <a:lnTo>
                  <a:pt x="864" y="1964"/>
                </a:lnTo>
                <a:lnTo>
                  <a:pt x="882" y="1940"/>
                </a:lnTo>
                <a:lnTo>
                  <a:pt x="898" y="1917"/>
                </a:lnTo>
                <a:lnTo>
                  <a:pt x="914" y="1893"/>
                </a:lnTo>
                <a:lnTo>
                  <a:pt x="931" y="1870"/>
                </a:lnTo>
                <a:lnTo>
                  <a:pt x="948" y="1848"/>
                </a:lnTo>
                <a:lnTo>
                  <a:pt x="964" y="1826"/>
                </a:lnTo>
                <a:lnTo>
                  <a:pt x="981" y="1804"/>
                </a:lnTo>
                <a:lnTo>
                  <a:pt x="997" y="1782"/>
                </a:lnTo>
                <a:lnTo>
                  <a:pt x="1015" y="1760"/>
                </a:lnTo>
                <a:lnTo>
                  <a:pt x="1032" y="1738"/>
                </a:lnTo>
                <a:lnTo>
                  <a:pt x="1049" y="1716"/>
                </a:lnTo>
                <a:lnTo>
                  <a:pt x="1066" y="1694"/>
                </a:lnTo>
                <a:lnTo>
                  <a:pt x="1083" y="1672"/>
                </a:lnTo>
                <a:lnTo>
                  <a:pt x="1119" y="1627"/>
                </a:lnTo>
                <a:lnTo>
                  <a:pt x="1136" y="1605"/>
                </a:lnTo>
                <a:lnTo>
                  <a:pt x="1155" y="1582"/>
                </a:lnTo>
                <a:lnTo>
                  <a:pt x="1172" y="1559"/>
                </a:lnTo>
                <a:lnTo>
                  <a:pt x="1191" y="1535"/>
                </a:lnTo>
                <a:lnTo>
                  <a:pt x="1209" y="1512"/>
                </a:lnTo>
                <a:lnTo>
                  <a:pt x="1228" y="1488"/>
                </a:lnTo>
                <a:lnTo>
                  <a:pt x="1246" y="1464"/>
                </a:lnTo>
                <a:lnTo>
                  <a:pt x="1265" y="1440"/>
                </a:lnTo>
                <a:lnTo>
                  <a:pt x="1283" y="1415"/>
                </a:lnTo>
                <a:lnTo>
                  <a:pt x="1303" y="1391"/>
                </a:lnTo>
                <a:lnTo>
                  <a:pt x="1321" y="1365"/>
                </a:lnTo>
                <a:lnTo>
                  <a:pt x="1340" y="1341"/>
                </a:lnTo>
                <a:lnTo>
                  <a:pt x="1359" y="1315"/>
                </a:lnTo>
                <a:lnTo>
                  <a:pt x="1378" y="1289"/>
                </a:lnTo>
                <a:lnTo>
                  <a:pt x="1397" y="1263"/>
                </a:lnTo>
                <a:lnTo>
                  <a:pt x="1415" y="1236"/>
                </a:lnTo>
                <a:lnTo>
                  <a:pt x="1434" y="1210"/>
                </a:lnTo>
                <a:lnTo>
                  <a:pt x="1453" y="1183"/>
                </a:lnTo>
                <a:lnTo>
                  <a:pt x="1491" y="1129"/>
                </a:lnTo>
                <a:lnTo>
                  <a:pt x="1509" y="1102"/>
                </a:lnTo>
                <a:lnTo>
                  <a:pt x="1528" y="1074"/>
                </a:lnTo>
                <a:lnTo>
                  <a:pt x="1545" y="1046"/>
                </a:lnTo>
                <a:lnTo>
                  <a:pt x="1563" y="1019"/>
                </a:lnTo>
                <a:lnTo>
                  <a:pt x="1582" y="990"/>
                </a:lnTo>
                <a:lnTo>
                  <a:pt x="1599" y="962"/>
                </a:lnTo>
                <a:lnTo>
                  <a:pt x="1618" y="933"/>
                </a:lnTo>
                <a:lnTo>
                  <a:pt x="1635" y="904"/>
                </a:lnTo>
                <a:lnTo>
                  <a:pt x="1653" y="875"/>
                </a:lnTo>
                <a:lnTo>
                  <a:pt x="1670" y="847"/>
                </a:lnTo>
                <a:lnTo>
                  <a:pt x="1689" y="818"/>
                </a:lnTo>
                <a:lnTo>
                  <a:pt x="1706" y="789"/>
                </a:lnTo>
                <a:lnTo>
                  <a:pt x="1723" y="760"/>
                </a:lnTo>
                <a:lnTo>
                  <a:pt x="1739" y="730"/>
                </a:lnTo>
                <a:lnTo>
                  <a:pt x="1757" y="701"/>
                </a:lnTo>
                <a:lnTo>
                  <a:pt x="1774" y="672"/>
                </a:lnTo>
                <a:lnTo>
                  <a:pt x="1792" y="643"/>
                </a:lnTo>
                <a:lnTo>
                  <a:pt x="1808" y="615"/>
                </a:lnTo>
                <a:lnTo>
                  <a:pt x="1841" y="558"/>
                </a:lnTo>
                <a:lnTo>
                  <a:pt x="1859" y="529"/>
                </a:lnTo>
                <a:lnTo>
                  <a:pt x="1875" y="501"/>
                </a:lnTo>
                <a:lnTo>
                  <a:pt x="1891" y="472"/>
                </a:lnTo>
                <a:lnTo>
                  <a:pt x="1907" y="444"/>
                </a:lnTo>
                <a:lnTo>
                  <a:pt x="1924" y="416"/>
                </a:lnTo>
                <a:lnTo>
                  <a:pt x="1940" y="387"/>
                </a:lnTo>
                <a:lnTo>
                  <a:pt x="1956" y="359"/>
                </a:lnTo>
                <a:lnTo>
                  <a:pt x="1972" y="332"/>
                </a:lnTo>
                <a:lnTo>
                  <a:pt x="1988" y="304"/>
                </a:lnTo>
                <a:lnTo>
                  <a:pt x="2005" y="276"/>
                </a:lnTo>
                <a:lnTo>
                  <a:pt x="2021" y="248"/>
                </a:lnTo>
                <a:lnTo>
                  <a:pt x="2037" y="220"/>
                </a:lnTo>
                <a:lnTo>
                  <a:pt x="2052" y="193"/>
                </a:lnTo>
                <a:lnTo>
                  <a:pt x="2068" y="165"/>
                </a:lnTo>
                <a:lnTo>
                  <a:pt x="2085" y="138"/>
                </a:lnTo>
                <a:lnTo>
                  <a:pt x="2101" y="110"/>
                </a:lnTo>
                <a:lnTo>
                  <a:pt x="2116" y="82"/>
                </a:lnTo>
                <a:lnTo>
                  <a:pt x="2132" y="55"/>
                </a:lnTo>
                <a:lnTo>
                  <a:pt x="2163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86" name="Text Box 191"/>
          <p:cNvSpPr txBox="1">
            <a:spLocks noChangeArrowheads="1"/>
          </p:cNvSpPr>
          <p:nvPr/>
        </p:nvSpPr>
        <p:spPr bwMode="auto">
          <a:xfrm rot="-3300000">
            <a:off x="2988469" y="4906169"/>
            <a:ext cx="719138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Hemlock Forest</a:t>
            </a:r>
          </a:p>
        </p:txBody>
      </p:sp>
      <p:sp>
        <p:nvSpPr>
          <p:cNvPr id="12487" name="Text Box 192"/>
          <p:cNvSpPr txBox="1">
            <a:spLocks noChangeArrowheads="1"/>
          </p:cNvSpPr>
          <p:nvPr/>
        </p:nvSpPr>
        <p:spPr bwMode="auto">
          <a:xfrm>
            <a:off x="3019425" y="4216400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Beech Forest</a:t>
            </a:r>
          </a:p>
        </p:txBody>
      </p:sp>
      <p:sp>
        <p:nvSpPr>
          <p:cNvPr id="12488" name="Text Box 194"/>
          <p:cNvSpPr txBox="1">
            <a:spLocks noChangeArrowheads="1"/>
          </p:cNvSpPr>
          <p:nvPr/>
        </p:nvSpPr>
        <p:spPr bwMode="auto">
          <a:xfrm>
            <a:off x="3286125" y="4367213"/>
            <a:ext cx="59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Sedge Type</a:t>
            </a:r>
          </a:p>
        </p:txBody>
      </p:sp>
      <p:sp>
        <p:nvSpPr>
          <p:cNvPr id="12489" name="Freeform 195"/>
          <p:cNvSpPr>
            <a:spLocks noChangeAspect="1"/>
          </p:cNvSpPr>
          <p:nvPr/>
        </p:nvSpPr>
        <p:spPr bwMode="auto">
          <a:xfrm rot="120000">
            <a:off x="2890838" y="4397375"/>
            <a:ext cx="981075" cy="1379538"/>
          </a:xfrm>
          <a:custGeom>
            <a:avLst/>
            <a:gdLst>
              <a:gd name="T0" fmla="*/ 3 w 1977"/>
              <a:gd name="T1" fmla="*/ 2969 h 2994"/>
              <a:gd name="T2" fmla="*/ 13 w 1977"/>
              <a:gd name="T3" fmla="*/ 2915 h 2994"/>
              <a:gd name="T4" fmla="*/ 21 w 1977"/>
              <a:gd name="T5" fmla="*/ 2863 h 2994"/>
              <a:gd name="T6" fmla="*/ 30 w 1977"/>
              <a:gd name="T7" fmla="*/ 2810 h 2994"/>
              <a:gd name="T8" fmla="*/ 39 w 1977"/>
              <a:gd name="T9" fmla="*/ 2757 h 2994"/>
              <a:gd name="T10" fmla="*/ 50 w 1977"/>
              <a:gd name="T11" fmla="*/ 2702 h 2994"/>
              <a:gd name="T12" fmla="*/ 60 w 1977"/>
              <a:gd name="T13" fmla="*/ 2647 h 2994"/>
              <a:gd name="T14" fmla="*/ 72 w 1977"/>
              <a:gd name="T15" fmla="*/ 2591 h 2994"/>
              <a:gd name="T16" fmla="*/ 84 w 1977"/>
              <a:gd name="T17" fmla="*/ 2533 h 2994"/>
              <a:gd name="T18" fmla="*/ 106 w 1977"/>
              <a:gd name="T19" fmla="*/ 2445 h 2994"/>
              <a:gd name="T20" fmla="*/ 121 w 1977"/>
              <a:gd name="T21" fmla="*/ 2385 h 2994"/>
              <a:gd name="T22" fmla="*/ 139 w 1977"/>
              <a:gd name="T23" fmla="*/ 2323 h 2994"/>
              <a:gd name="T24" fmla="*/ 158 w 1977"/>
              <a:gd name="T25" fmla="*/ 2260 h 2994"/>
              <a:gd name="T26" fmla="*/ 178 w 1977"/>
              <a:gd name="T27" fmla="*/ 2196 h 2994"/>
              <a:gd name="T28" fmla="*/ 200 w 1977"/>
              <a:gd name="T29" fmla="*/ 2132 h 2994"/>
              <a:gd name="T30" fmla="*/ 223 w 1977"/>
              <a:gd name="T31" fmla="*/ 2067 h 2994"/>
              <a:gd name="T32" fmla="*/ 248 w 1977"/>
              <a:gd name="T33" fmla="*/ 2002 h 2994"/>
              <a:gd name="T34" fmla="*/ 273 w 1977"/>
              <a:gd name="T35" fmla="*/ 1937 h 2994"/>
              <a:gd name="T36" fmla="*/ 301 w 1977"/>
              <a:gd name="T37" fmla="*/ 1874 h 2994"/>
              <a:gd name="T38" fmla="*/ 345 w 1977"/>
              <a:gd name="T39" fmla="*/ 1778 h 2994"/>
              <a:gd name="T40" fmla="*/ 375 w 1977"/>
              <a:gd name="T41" fmla="*/ 1715 h 2994"/>
              <a:gd name="T42" fmla="*/ 409 w 1977"/>
              <a:gd name="T43" fmla="*/ 1654 h 2994"/>
              <a:gd name="T44" fmla="*/ 442 w 1977"/>
              <a:gd name="T45" fmla="*/ 1591 h 2994"/>
              <a:gd name="T46" fmla="*/ 479 w 1977"/>
              <a:gd name="T47" fmla="*/ 1531 h 2994"/>
              <a:gd name="T48" fmla="*/ 517 w 1977"/>
              <a:gd name="T49" fmla="*/ 1469 h 2994"/>
              <a:gd name="T50" fmla="*/ 558 w 1977"/>
              <a:gd name="T51" fmla="*/ 1409 h 2994"/>
              <a:gd name="T52" fmla="*/ 601 w 1977"/>
              <a:gd name="T53" fmla="*/ 1348 h 2994"/>
              <a:gd name="T54" fmla="*/ 646 w 1977"/>
              <a:gd name="T55" fmla="*/ 1288 h 2994"/>
              <a:gd name="T56" fmla="*/ 719 w 1977"/>
              <a:gd name="T57" fmla="*/ 1196 h 2994"/>
              <a:gd name="T58" fmla="*/ 770 w 1977"/>
              <a:gd name="T59" fmla="*/ 1136 h 2994"/>
              <a:gd name="T60" fmla="*/ 824 w 1977"/>
              <a:gd name="T61" fmla="*/ 1074 h 2994"/>
              <a:gd name="T62" fmla="*/ 879 w 1977"/>
              <a:gd name="T63" fmla="*/ 1014 h 2994"/>
              <a:gd name="T64" fmla="*/ 935 w 1977"/>
              <a:gd name="T65" fmla="*/ 954 h 2994"/>
              <a:gd name="T66" fmla="*/ 992 w 1977"/>
              <a:gd name="T67" fmla="*/ 896 h 2994"/>
              <a:gd name="T68" fmla="*/ 1049 w 1977"/>
              <a:gd name="T69" fmla="*/ 838 h 2994"/>
              <a:gd name="T70" fmla="*/ 1104 w 1977"/>
              <a:gd name="T71" fmla="*/ 782 h 2994"/>
              <a:gd name="T72" fmla="*/ 1159 w 1977"/>
              <a:gd name="T73" fmla="*/ 729 h 2994"/>
              <a:gd name="T74" fmla="*/ 1212 w 1977"/>
              <a:gd name="T75" fmla="*/ 678 h 2994"/>
              <a:gd name="T76" fmla="*/ 1287 w 1977"/>
              <a:gd name="T77" fmla="*/ 607 h 2994"/>
              <a:gd name="T78" fmla="*/ 1334 w 1977"/>
              <a:gd name="T79" fmla="*/ 565 h 2994"/>
              <a:gd name="T80" fmla="*/ 1378 w 1977"/>
              <a:gd name="T81" fmla="*/ 523 h 2994"/>
              <a:gd name="T82" fmla="*/ 1419 w 1977"/>
              <a:gd name="T83" fmla="*/ 485 h 2994"/>
              <a:gd name="T84" fmla="*/ 1459 w 1977"/>
              <a:gd name="T85" fmla="*/ 449 h 2994"/>
              <a:gd name="T86" fmla="*/ 1497 w 1977"/>
              <a:gd name="T87" fmla="*/ 415 h 2994"/>
              <a:gd name="T88" fmla="*/ 1534 w 1977"/>
              <a:gd name="T89" fmla="*/ 382 h 2994"/>
              <a:gd name="T90" fmla="*/ 1569 w 1977"/>
              <a:gd name="T91" fmla="*/ 350 h 2994"/>
              <a:gd name="T92" fmla="*/ 1603 w 1977"/>
              <a:gd name="T93" fmla="*/ 320 h 2994"/>
              <a:gd name="T94" fmla="*/ 1653 w 1977"/>
              <a:gd name="T95" fmla="*/ 276 h 2994"/>
              <a:gd name="T96" fmla="*/ 1687 w 1977"/>
              <a:gd name="T97" fmla="*/ 247 h 2994"/>
              <a:gd name="T98" fmla="*/ 1719 w 1977"/>
              <a:gd name="T99" fmla="*/ 219 h 2994"/>
              <a:gd name="T100" fmla="*/ 1753 w 1977"/>
              <a:gd name="T101" fmla="*/ 191 h 2994"/>
              <a:gd name="T102" fmla="*/ 1785 w 1977"/>
              <a:gd name="T103" fmla="*/ 164 h 2994"/>
              <a:gd name="T104" fmla="*/ 1818 w 1977"/>
              <a:gd name="T105" fmla="*/ 136 h 2994"/>
              <a:gd name="T106" fmla="*/ 1849 w 1977"/>
              <a:gd name="T107" fmla="*/ 108 h 2994"/>
              <a:gd name="T108" fmla="*/ 1881 w 1977"/>
              <a:gd name="T109" fmla="*/ 81 h 2994"/>
              <a:gd name="T110" fmla="*/ 1914 w 1977"/>
              <a:gd name="T111" fmla="*/ 54 h 2994"/>
              <a:gd name="T112" fmla="*/ 1945 w 1977"/>
              <a:gd name="T113" fmla="*/ 27 h 299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977"/>
              <a:gd name="T172" fmla="*/ 0 h 2994"/>
              <a:gd name="T173" fmla="*/ 1977 w 1977"/>
              <a:gd name="T174" fmla="*/ 2994 h 299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977" h="2994">
                <a:moveTo>
                  <a:pt x="0" y="2994"/>
                </a:moveTo>
                <a:lnTo>
                  <a:pt x="3" y="2969"/>
                </a:lnTo>
                <a:lnTo>
                  <a:pt x="8" y="2942"/>
                </a:lnTo>
                <a:lnTo>
                  <a:pt x="13" y="2915"/>
                </a:lnTo>
                <a:lnTo>
                  <a:pt x="16" y="2890"/>
                </a:lnTo>
                <a:lnTo>
                  <a:pt x="21" y="2863"/>
                </a:lnTo>
                <a:lnTo>
                  <a:pt x="25" y="2837"/>
                </a:lnTo>
                <a:lnTo>
                  <a:pt x="30" y="2810"/>
                </a:lnTo>
                <a:lnTo>
                  <a:pt x="35" y="2783"/>
                </a:lnTo>
                <a:lnTo>
                  <a:pt x="39" y="2757"/>
                </a:lnTo>
                <a:lnTo>
                  <a:pt x="44" y="2729"/>
                </a:lnTo>
                <a:lnTo>
                  <a:pt x="50" y="2702"/>
                </a:lnTo>
                <a:lnTo>
                  <a:pt x="54" y="2674"/>
                </a:lnTo>
                <a:lnTo>
                  <a:pt x="60" y="2647"/>
                </a:lnTo>
                <a:lnTo>
                  <a:pt x="66" y="2619"/>
                </a:lnTo>
                <a:lnTo>
                  <a:pt x="72" y="2591"/>
                </a:lnTo>
                <a:lnTo>
                  <a:pt x="77" y="2562"/>
                </a:lnTo>
                <a:lnTo>
                  <a:pt x="84" y="2533"/>
                </a:lnTo>
                <a:lnTo>
                  <a:pt x="91" y="2504"/>
                </a:lnTo>
                <a:lnTo>
                  <a:pt x="106" y="2445"/>
                </a:lnTo>
                <a:lnTo>
                  <a:pt x="113" y="2415"/>
                </a:lnTo>
                <a:lnTo>
                  <a:pt x="121" y="2385"/>
                </a:lnTo>
                <a:lnTo>
                  <a:pt x="131" y="2353"/>
                </a:lnTo>
                <a:lnTo>
                  <a:pt x="139" y="2323"/>
                </a:lnTo>
                <a:lnTo>
                  <a:pt x="148" y="2291"/>
                </a:lnTo>
                <a:lnTo>
                  <a:pt x="158" y="2260"/>
                </a:lnTo>
                <a:lnTo>
                  <a:pt x="168" y="2228"/>
                </a:lnTo>
                <a:lnTo>
                  <a:pt x="178" y="2196"/>
                </a:lnTo>
                <a:lnTo>
                  <a:pt x="189" y="2165"/>
                </a:lnTo>
                <a:lnTo>
                  <a:pt x="200" y="2132"/>
                </a:lnTo>
                <a:lnTo>
                  <a:pt x="211" y="2100"/>
                </a:lnTo>
                <a:lnTo>
                  <a:pt x="223" y="2067"/>
                </a:lnTo>
                <a:lnTo>
                  <a:pt x="235" y="2035"/>
                </a:lnTo>
                <a:lnTo>
                  <a:pt x="248" y="2002"/>
                </a:lnTo>
                <a:lnTo>
                  <a:pt x="260" y="1970"/>
                </a:lnTo>
                <a:lnTo>
                  <a:pt x="273" y="1937"/>
                </a:lnTo>
                <a:lnTo>
                  <a:pt x="287" y="1906"/>
                </a:lnTo>
                <a:lnTo>
                  <a:pt x="301" y="1874"/>
                </a:lnTo>
                <a:lnTo>
                  <a:pt x="330" y="1810"/>
                </a:lnTo>
                <a:lnTo>
                  <a:pt x="345" y="1778"/>
                </a:lnTo>
                <a:lnTo>
                  <a:pt x="360" y="1746"/>
                </a:lnTo>
                <a:lnTo>
                  <a:pt x="375" y="1715"/>
                </a:lnTo>
                <a:lnTo>
                  <a:pt x="391" y="1684"/>
                </a:lnTo>
                <a:lnTo>
                  <a:pt x="409" y="1654"/>
                </a:lnTo>
                <a:lnTo>
                  <a:pt x="425" y="1622"/>
                </a:lnTo>
                <a:lnTo>
                  <a:pt x="442" y="1591"/>
                </a:lnTo>
                <a:lnTo>
                  <a:pt x="461" y="1561"/>
                </a:lnTo>
                <a:lnTo>
                  <a:pt x="479" y="1531"/>
                </a:lnTo>
                <a:lnTo>
                  <a:pt x="498" y="1500"/>
                </a:lnTo>
                <a:lnTo>
                  <a:pt x="517" y="1469"/>
                </a:lnTo>
                <a:lnTo>
                  <a:pt x="537" y="1439"/>
                </a:lnTo>
                <a:lnTo>
                  <a:pt x="558" y="1409"/>
                </a:lnTo>
                <a:lnTo>
                  <a:pt x="579" y="1378"/>
                </a:lnTo>
                <a:lnTo>
                  <a:pt x="601" y="1348"/>
                </a:lnTo>
                <a:lnTo>
                  <a:pt x="623" y="1318"/>
                </a:lnTo>
                <a:lnTo>
                  <a:pt x="646" y="1288"/>
                </a:lnTo>
                <a:lnTo>
                  <a:pt x="669" y="1257"/>
                </a:lnTo>
                <a:lnTo>
                  <a:pt x="719" y="1196"/>
                </a:lnTo>
                <a:lnTo>
                  <a:pt x="744" y="1166"/>
                </a:lnTo>
                <a:lnTo>
                  <a:pt x="770" y="1136"/>
                </a:lnTo>
                <a:lnTo>
                  <a:pt x="796" y="1104"/>
                </a:lnTo>
                <a:lnTo>
                  <a:pt x="824" y="1074"/>
                </a:lnTo>
                <a:lnTo>
                  <a:pt x="851" y="1044"/>
                </a:lnTo>
                <a:lnTo>
                  <a:pt x="879" y="1014"/>
                </a:lnTo>
                <a:lnTo>
                  <a:pt x="906" y="984"/>
                </a:lnTo>
                <a:lnTo>
                  <a:pt x="935" y="954"/>
                </a:lnTo>
                <a:lnTo>
                  <a:pt x="963" y="925"/>
                </a:lnTo>
                <a:lnTo>
                  <a:pt x="992" y="896"/>
                </a:lnTo>
                <a:lnTo>
                  <a:pt x="1020" y="867"/>
                </a:lnTo>
                <a:lnTo>
                  <a:pt x="1049" y="838"/>
                </a:lnTo>
                <a:lnTo>
                  <a:pt x="1077" y="810"/>
                </a:lnTo>
                <a:lnTo>
                  <a:pt x="1104" y="782"/>
                </a:lnTo>
                <a:lnTo>
                  <a:pt x="1132" y="756"/>
                </a:lnTo>
                <a:lnTo>
                  <a:pt x="1159" y="729"/>
                </a:lnTo>
                <a:lnTo>
                  <a:pt x="1185" y="704"/>
                </a:lnTo>
                <a:lnTo>
                  <a:pt x="1212" y="678"/>
                </a:lnTo>
                <a:lnTo>
                  <a:pt x="1263" y="631"/>
                </a:lnTo>
                <a:lnTo>
                  <a:pt x="1287" y="607"/>
                </a:lnTo>
                <a:lnTo>
                  <a:pt x="1310" y="585"/>
                </a:lnTo>
                <a:lnTo>
                  <a:pt x="1334" y="565"/>
                </a:lnTo>
                <a:lnTo>
                  <a:pt x="1356" y="544"/>
                </a:lnTo>
                <a:lnTo>
                  <a:pt x="1378" y="523"/>
                </a:lnTo>
                <a:lnTo>
                  <a:pt x="1398" y="504"/>
                </a:lnTo>
                <a:lnTo>
                  <a:pt x="1419" y="485"/>
                </a:lnTo>
                <a:lnTo>
                  <a:pt x="1439" y="466"/>
                </a:lnTo>
                <a:lnTo>
                  <a:pt x="1459" y="449"/>
                </a:lnTo>
                <a:lnTo>
                  <a:pt x="1478" y="431"/>
                </a:lnTo>
                <a:lnTo>
                  <a:pt x="1497" y="415"/>
                </a:lnTo>
                <a:lnTo>
                  <a:pt x="1515" y="398"/>
                </a:lnTo>
                <a:lnTo>
                  <a:pt x="1534" y="382"/>
                </a:lnTo>
                <a:lnTo>
                  <a:pt x="1551" y="366"/>
                </a:lnTo>
                <a:lnTo>
                  <a:pt x="1569" y="350"/>
                </a:lnTo>
                <a:lnTo>
                  <a:pt x="1586" y="335"/>
                </a:lnTo>
                <a:lnTo>
                  <a:pt x="1603" y="320"/>
                </a:lnTo>
                <a:lnTo>
                  <a:pt x="1620" y="305"/>
                </a:lnTo>
                <a:lnTo>
                  <a:pt x="1653" y="276"/>
                </a:lnTo>
                <a:lnTo>
                  <a:pt x="1671" y="262"/>
                </a:lnTo>
                <a:lnTo>
                  <a:pt x="1687" y="247"/>
                </a:lnTo>
                <a:lnTo>
                  <a:pt x="1703" y="233"/>
                </a:lnTo>
                <a:lnTo>
                  <a:pt x="1719" y="219"/>
                </a:lnTo>
                <a:lnTo>
                  <a:pt x="1737" y="205"/>
                </a:lnTo>
                <a:lnTo>
                  <a:pt x="1753" y="191"/>
                </a:lnTo>
                <a:lnTo>
                  <a:pt x="1769" y="178"/>
                </a:lnTo>
                <a:lnTo>
                  <a:pt x="1785" y="164"/>
                </a:lnTo>
                <a:lnTo>
                  <a:pt x="1801" y="150"/>
                </a:lnTo>
                <a:lnTo>
                  <a:pt x="1818" y="136"/>
                </a:lnTo>
                <a:lnTo>
                  <a:pt x="1834" y="122"/>
                </a:lnTo>
                <a:lnTo>
                  <a:pt x="1849" y="108"/>
                </a:lnTo>
                <a:lnTo>
                  <a:pt x="1865" y="94"/>
                </a:lnTo>
                <a:lnTo>
                  <a:pt x="1881" y="81"/>
                </a:lnTo>
                <a:lnTo>
                  <a:pt x="1897" y="68"/>
                </a:lnTo>
                <a:lnTo>
                  <a:pt x="1914" y="54"/>
                </a:lnTo>
                <a:lnTo>
                  <a:pt x="1929" y="41"/>
                </a:lnTo>
                <a:lnTo>
                  <a:pt x="1945" y="27"/>
                </a:lnTo>
                <a:lnTo>
                  <a:pt x="197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0" name="Line 196"/>
          <p:cNvSpPr>
            <a:spLocks noChangeAspect="1" noChangeShapeType="1"/>
          </p:cNvSpPr>
          <p:nvPr/>
        </p:nvSpPr>
        <p:spPr bwMode="auto">
          <a:xfrm rot="120000" flipH="1" flipV="1">
            <a:off x="3332163" y="4070350"/>
            <a:ext cx="23812" cy="528638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1" name="Text Box 197"/>
          <p:cNvSpPr txBox="1">
            <a:spLocks noChangeArrowheads="1"/>
          </p:cNvSpPr>
          <p:nvPr/>
        </p:nvSpPr>
        <p:spPr bwMode="auto">
          <a:xfrm>
            <a:off x="2352675" y="6375400"/>
            <a:ext cx="4016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Coves</a:t>
            </a:r>
          </a:p>
        </p:txBody>
      </p:sp>
      <p:sp>
        <p:nvSpPr>
          <p:cNvPr id="12492" name="Text Box 198"/>
          <p:cNvSpPr txBox="1">
            <a:spLocks noChangeArrowheads="1"/>
          </p:cNvSpPr>
          <p:nvPr/>
        </p:nvSpPr>
        <p:spPr bwMode="auto">
          <a:xfrm>
            <a:off x="2828925" y="6375400"/>
            <a:ext cx="349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Flats</a:t>
            </a:r>
          </a:p>
        </p:txBody>
      </p:sp>
      <p:sp>
        <p:nvSpPr>
          <p:cNvPr id="12493" name="Text Box 199"/>
          <p:cNvSpPr txBox="1">
            <a:spLocks noChangeArrowheads="1"/>
          </p:cNvSpPr>
          <p:nvPr/>
        </p:nvSpPr>
        <p:spPr bwMode="auto">
          <a:xfrm>
            <a:off x="3086100" y="6375400"/>
            <a:ext cx="4016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Draws</a:t>
            </a:r>
          </a:p>
        </p:txBody>
      </p:sp>
      <p:sp>
        <p:nvSpPr>
          <p:cNvPr id="12494" name="Text Box 200"/>
          <p:cNvSpPr txBox="1">
            <a:spLocks noChangeArrowheads="1"/>
          </p:cNvSpPr>
          <p:nvPr/>
        </p:nvSpPr>
        <p:spPr bwMode="auto">
          <a:xfrm>
            <a:off x="3409950" y="6375400"/>
            <a:ext cx="512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Sheltered</a:t>
            </a:r>
          </a:p>
          <a:p>
            <a:pPr algn="ctr"/>
            <a:r>
              <a:rPr lang="en-US" sz="600"/>
              <a:t>Slopes</a:t>
            </a:r>
          </a:p>
        </p:txBody>
      </p:sp>
      <p:sp>
        <p:nvSpPr>
          <p:cNvPr id="12495" name="Text Box 201"/>
          <p:cNvSpPr txBox="1">
            <a:spLocks noChangeArrowheads="1"/>
          </p:cNvSpPr>
          <p:nvPr/>
        </p:nvSpPr>
        <p:spPr bwMode="auto">
          <a:xfrm>
            <a:off x="3867150" y="6375400"/>
            <a:ext cx="6270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Open Slopes</a:t>
            </a:r>
          </a:p>
        </p:txBody>
      </p:sp>
      <p:sp>
        <p:nvSpPr>
          <p:cNvPr id="12496" name="Text Box 202"/>
          <p:cNvSpPr txBox="1">
            <a:spLocks noChangeArrowheads="1"/>
          </p:cNvSpPr>
          <p:nvPr/>
        </p:nvSpPr>
        <p:spPr bwMode="auto">
          <a:xfrm>
            <a:off x="4410075" y="6375400"/>
            <a:ext cx="581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Ridges And</a:t>
            </a:r>
          </a:p>
          <a:p>
            <a:pPr algn="ctr"/>
            <a:r>
              <a:rPr lang="en-US" sz="600"/>
              <a:t>Peaks</a:t>
            </a:r>
          </a:p>
        </p:txBody>
      </p:sp>
      <p:sp>
        <p:nvSpPr>
          <p:cNvPr id="12497" name="Text Box 203"/>
          <p:cNvSpPr txBox="1">
            <a:spLocks noChangeArrowheads="1"/>
          </p:cNvSpPr>
          <p:nvPr/>
        </p:nvSpPr>
        <p:spPr bwMode="auto">
          <a:xfrm>
            <a:off x="2466975" y="6481763"/>
            <a:ext cx="4873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Canyons</a:t>
            </a:r>
          </a:p>
        </p:txBody>
      </p:sp>
      <p:sp>
        <p:nvSpPr>
          <p:cNvPr id="12498" name="Text Box 204"/>
          <p:cNvSpPr txBox="1">
            <a:spLocks noChangeArrowheads="1"/>
          </p:cNvSpPr>
          <p:nvPr/>
        </p:nvSpPr>
        <p:spPr bwMode="auto">
          <a:xfrm>
            <a:off x="2924175" y="6481763"/>
            <a:ext cx="461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Ravines</a:t>
            </a:r>
          </a:p>
        </p:txBody>
      </p:sp>
      <p:sp>
        <p:nvSpPr>
          <p:cNvPr id="12499" name="Text Box 205"/>
          <p:cNvSpPr txBox="1">
            <a:spLocks noChangeArrowheads="1"/>
          </p:cNvSpPr>
          <p:nvPr/>
        </p:nvSpPr>
        <p:spPr bwMode="auto">
          <a:xfrm>
            <a:off x="2428875" y="6637338"/>
            <a:ext cx="4492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Mesic</a:t>
            </a:r>
          </a:p>
        </p:txBody>
      </p:sp>
      <p:sp>
        <p:nvSpPr>
          <p:cNvPr id="12500" name="Text Box 206"/>
          <p:cNvSpPr txBox="1">
            <a:spLocks noChangeArrowheads="1"/>
          </p:cNvSpPr>
          <p:nvPr/>
        </p:nvSpPr>
        <p:spPr bwMode="auto">
          <a:xfrm>
            <a:off x="4486275" y="6637338"/>
            <a:ext cx="4159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Xeric</a:t>
            </a:r>
          </a:p>
        </p:txBody>
      </p:sp>
      <p:sp>
        <p:nvSpPr>
          <p:cNvPr id="12501" name="Line 207"/>
          <p:cNvSpPr>
            <a:spLocks noChangeShapeType="1"/>
          </p:cNvSpPr>
          <p:nvPr/>
        </p:nvSpPr>
        <p:spPr bwMode="auto">
          <a:xfrm>
            <a:off x="2832100" y="6737350"/>
            <a:ext cx="170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02" name="Text Box 208"/>
          <p:cNvSpPr txBox="1">
            <a:spLocks noChangeArrowheads="1"/>
          </p:cNvSpPr>
          <p:nvPr/>
        </p:nvSpPr>
        <p:spPr bwMode="auto">
          <a:xfrm rot="-5400000">
            <a:off x="1361281" y="4896644"/>
            <a:ext cx="1033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Elevation (feet)</a:t>
            </a:r>
          </a:p>
        </p:txBody>
      </p:sp>
      <p:sp>
        <p:nvSpPr>
          <p:cNvPr id="12503" name="Text Box 209"/>
          <p:cNvSpPr txBox="1">
            <a:spLocks noChangeArrowheads="1"/>
          </p:cNvSpPr>
          <p:nvPr/>
        </p:nvSpPr>
        <p:spPr bwMode="auto">
          <a:xfrm>
            <a:off x="4389438" y="3686175"/>
            <a:ext cx="388937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Heath</a:t>
            </a:r>
          </a:p>
          <a:p>
            <a:pPr algn="ctr"/>
            <a:r>
              <a:rPr lang="en-US" sz="600"/>
              <a:t>Bald</a:t>
            </a:r>
          </a:p>
        </p:txBody>
      </p:sp>
      <p:sp>
        <p:nvSpPr>
          <p:cNvPr id="12504" name="Line 210"/>
          <p:cNvSpPr>
            <a:spLocks noChangeAspect="1" noChangeShapeType="1"/>
          </p:cNvSpPr>
          <p:nvPr/>
        </p:nvSpPr>
        <p:spPr bwMode="auto">
          <a:xfrm rot="120000" flipV="1">
            <a:off x="2420938" y="4605338"/>
            <a:ext cx="2538412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05" name="Text Box 211"/>
          <p:cNvSpPr txBox="1">
            <a:spLocks noChangeArrowheads="1"/>
          </p:cNvSpPr>
          <p:nvPr/>
        </p:nvSpPr>
        <p:spPr bwMode="auto">
          <a:xfrm rot="-3560952">
            <a:off x="3905251" y="4491037"/>
            <a:ext cx="869950" cy="9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/>
              <a:t>Red Oak-Chestnut Forest</a:t>
            </a:r>
          </a:p>
        </p:txBody>
      </p:sp>
      <p:sp>
        <p:nvSpPr>
          <p:cNvPr id="12506" name="Freeform 212"/>
          <p:cNvSpPr>
            <a:spLocks noChangeAspect="1"/>
          </p:cNvSpPr>
          <p:nvPr/>
        </p:nvSpPr>
        <p:spPr bwMode="auto">
          <a:xfrm rot="60000">
            <a:off x="2620963" y="4343400"/>
            <a:ext cx="1365250" cy="1985963"/>
          </a:xfrm>
          <a:custGeom>
            <a:avLst/>
            <a:gdLst>
              <a:gd name="T0" fmla="*/ 78 w 2755"/>
              <a:gd name="T1" fmla="*/ 4170 h 4329"/>
              <a:gd name="T2" fmla="*/ 38 w 2755"/>
              <a:gd name="T3" fmla="*/ 3979 h 4329"/>
              <a:gd name="T4" fmla="*/ 9 w 2755"/>
              <a:gd name="T5" fmla="*/ 3737 h 4329"/>
              <a:gd name="T6" fmla="*/ 0 w 2755"/>
              <a:gd name="T7" fmla="*/ 3488 h 4329"/>
              <a:gd name="T8" fmla="*/ 9 w 2755"/>
              <a:gd name="T9" fmla="*/ 3159 h 4329"/>
              <a:gd name="T10" fmla="*/ 35 w 2755"/>
              <a:gd name="T11" fmla="*/ 2820 h 4329"/>
              <a:gd name="T12" fmla="*/ 87 w 2755"/>
              <a:gd name="T13" fmla="*/ 2458 h 4329"/>
              <a:gd name="T14" fmla="*/ 187 w 2755"/>
              <a:gd name="T15" fmla="*/ 2051 h 4329"/>
              <a:gd name="T16" fmla="*/ 297 w 2755"/>
              <a:gd name="T17" fmla="*/ 1722 h 4329"/>
              <a:gd name="T18" fmla="*/ 409 w 2755"/>
              <a:gd name="T19" fmla="*/ 1428 h 4329"/>
              <a:gd name="T20" fmla="*/ 486 w 2755"/>
              <a:gd name="T21" fmla="*/ 1245 h 4329"/>
              <a:gd name="T22" fmla="*/ 576 w 2755"/>
              <a:gd name="T23" fmla="*/ 1086 h 4329"/>
              <a:gd name="T24" fmla="*/ 675 w 2755"/>
              <a:gd name="T25" fmla="*/ 956 h 4329"/>
              <a:gd name="T26" fmla="*/ 792 w 2755"/>
              <a:gd name="T27" fmla="*/ 838 h 4329"/>
              <a:gd name="T28" fmla="*/ 938 w 2755"/>
              <a:gd name="T29" fmla="*/ 730 h 4329"/>
              <a:gd name="T30" fmla="*/ 1078 w 2755"/>
              <a:gd name="T31" fmla="*/ 656 h 4329"/>
              <a:gd name="T32" fmla="*/ 1246 w 2755"/>
              <a:gd name="T33" fmla="*/ 586 h 4329"/>
              <a:gd name="T34" fmla="*/ 1402 w 2755"/>
              <a:gd name="T35" fmla="*/ 526 h 4329"/>
              <a:gd name="T36" fmla="*/ 1553 w 2755"/>
              <a:gd name="T37" fmla="*/ 473 h 4329"/>
              <a:gd name="T38" fmla="*/ 1703 w 2755"/>
              <a:gd name="T39" fmla="*/ 420 h 4329"/>
              <a:gd name="T40" fmla="*/ 1825 w 2755"/>
              <a:gd name="T41" fmla="*/ 370 h 4329"/>
              <a:gd name="T42" fmla="*/ 1968 w 2755"/>
              <a:gd name="T43" fmla="*/ 296 h 4329"/>
              <a:gd name="T44" fmla="*/ 2103 w 2755"/>
              <a:gd name="T45" fmla="*/ 216 h 4329"/>
              <a:gd name="T46" fmla="*/ 2250 w 2755"/>
              <a:gd name="T47" fmla="*/ 129 h 4329"/>
              <a:gd name="T48" fmla="*/ 2366 w 2755"/>
              <a:gd name="T49" fmla="*/ 69 h 4329"/>
              <a:gd name="T50" fmla="*/ 2463 w 2755"/>
              <a:gd name="T51" fmla="*/ 26 h 4329"/>
              <a:gd name="T52" fmla="*/ 2545 w 2755"/>
              <a:gd name="T53" fmla="*/ 3 h 4329"/>
              <a:gd name="T54" fmla="*/ 2602 w 2755"/>
              <a:gd name="T55" fmla="*/ 5 h 4329"/>
              <a:gd name="T56" fmla="*/ 2660 w 2755"/>
              <a:gd name="T57" fmla="*/ 38 h 4329"/>
              <a:gd name="T58" fmla="*/ 2711 w 2755"/>
              <a:gd name="T59" fmla="*/ 94 h 4329"/>
              <a:gd name="T60" fmla="*/ 2748 w 2755"/>
              <a:gd name="T61" fmla="*/ 187 h 4329"/>
              <a:gd name="T62" fmla="*/ 2753 w 2755"/>
              <a:gd name="T63" fmla="*/ 288 h 4329"/>
              <a:gd name="T64" fmla="*/ 2731 w 2755"/>
              <a:gd name="T65" fmla="*/ 399 h 4329"/>
              <a:gd name="T66" fmla="*/ 2677 w 2755"/>
              <a:gd name="T67" fmla="*/ 523 h 4329"/>
              <a:gd name="T68" fmla="*/ 2602 w 2755"/>
              <a:gd name="T69" fmla="*/ 631 h 4329"/>
              <a:gd name="T70" fmla="*/ 2485 w 2755"/>
              <a:gd name="T71" fmla="*/ 763 h 4329"/>
              <a:gd name="T72" fmla="*/ 2355 w 2755"/>
              <a:gd name="T73" fmla="*/ 896 h 4329"/>
              <a:gd name="T74" fmla="*/ 2219 w 2755"/>
              <a:gd name="T75" fmla="*/ 1034 h 4329"/>
              <a:gd name="T76" fmla="*/ 2076 w 2755"/>
              <a:gd name="T77" fmla="*/ 1186 h 4329"/>
              <a:gd name="T78" fmla="*/ 1964 w 2755"/>
              <a:gd name="T79" fmla="*/ 1320 h 4329"/>
              <a:gd name="T80" fmla="*/ 1849 w 2755"/>
              <a:gd name="T81" fmla="*/ 1475 h 4329"/>
              <a:gd name="T82" fmla="*/ 1755 w 2755"/>
              <a:gd name="T83" fmla="*/ 1621 h 4329"/>
              <a:gd name="T84" fmla="*/ 1657 w 2755"/>
              <a:gd name="T85" fmla="*/ 1796 h 4329"/>
              <a:gd name="T86" fmla="*/ 1572 w 2755"/>
              <a:gd name="T87" fmla="*/ 1958 h 4329"/>
              <a:gd name="T88" fmla="*/ 1491 w 2755"/>
              <a:gd name="T89" fmla="*/ 2128 h 4329"/>
              <a:gd name="T90" fmla="*/ 1406 w 2755"/>
              <a:gd name="T91" fmla="*/ 2319 h 4329"/>
              <a:gd name="T92" fmla="*/ 1340 w 2755"/>
              <a:gd name="T93" fmla="*/ 2486 h 4329"/>
              <a:gd name="T94" fmla="*/ 1283 w 2755"/>
              <a:gd name="T95" fmla="*/ 2657 h 4329"/>
              <a:gd name="T96" fmla="*/ 1253 w 2755"/>
              <a:gd name="T97" fmla="*/ 2795 h 4329"/>
              <a:gd name="T98" fmla="*/ 1237 w 2755"/>
              <a:gd name="T99" fmla="*/ 2948 h 4329"/>
              <a:gd name="T100" fmla="*/ 1234 w 2755"/>
              <a:gd name="T101" fmla="*/ 3094 h 4329"/>
              <a:gd name="T102" fmla="*/ 1244 w 2755"/>
              <a:gd name="T103" fmla="*/ 3256 h 4329"/>
              <a:gd name="T104" fmla="*/ 1263 w 2755"/>
              <a:gd name="T105" fmla="*/ 3465 h 4329"/>
              <a:gd name="T106" fmla="*/ 1288 w 2755"/>
              <a:gd name="T107" fmla="*/ 3662 h 4329"/>
              <a:gd name="T108" fmla="*/ 1312 w 2755"/>
              <a:gd name="T109" fmla="*/ 3867 h 4329"/>
              <a:gd name="T110" fmla="*/ 1326 w 2755"/>
              <a:gd name="T111" fmla="*/ 4016 h 4329"/>
              <a:gd name="T112" fmla="*/ 1335 w 2755"/>
              <a:gd name="T113" fmla="*/ 4131 h 4329"/>
              <a:gd name="T114" fmla="*/ 1340 w 2755"/>
              <a:gd name="T115" fmla="*/ 4219 h 4329"/>
              <a:gd name="T116" fmla="*/ 1341 w 2755"/>
              <a:gd name="T117" fmla="*/ 4272 h 432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755"/>
              <a:gd name="T178" fmla="*/ 0 h 4329"/>
              <a:gd name="T179" fmla="*/ 2755 w 2755"/>
              <a:gd name="T180" fmla="*/ 4329 h 432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755" h="4329">
                <a:moveTo>
                  <a:pt x="118" y="4329"/>
                </a:moveTo>
                <a:lnTo>
                  <a:pt x="112" y="4306"/>
                </a:lnTo>
                <a:lnTo>
                  <a:pt x="107" y="4284"/>
                </a:lnTo>
                <a:lnTo>
                  <a:pt x="101" y="4261"/>
                </a:lnTo>
                <a:lnTo>
                  <a:pt x="95" y="4239"/>
                </a:lnTo>
                <a:lnTo>
                  <a:pt x="89" y="4215"/>
                </a:lnTo>
                <a:lnTo>
                  <a:pt x="84" y="4193"/>
                </a:lnTo>
                <a:lnTo>
                  <a:pt x="78" y="4170"/>
                </a:lnTo>
                <a:lnTo>
                  <a:pt x="73" y="4147"/>
                </a:lnTo>
                <a:lnTo>
                  <a:pt x="67" y="4124"/>
                </a:lnTo>
                <a:lnTo>
                  <a:pt x="63" y="4100"/>
                </a:lnTo>
                <a:lnTo>
                  <a:pt x="57" y="4076"/>
                </a:lnTo>
                <a:lnTo>
                  <a:pt x="52" y="4052"/>
                </a:lnTo>
                <a:lnTo>
                  <a:pt x="48" y="4028"/>
                </a:lnTo>
                <a:lnTo>
                  <a:pt x="43" y="4003"/>
                </a:lnTo>
                <a:lnTo>
                  <a:pt x="38" y="3979"/>
                </a:lnTo>
                <a:lnTo>
                  <a:pt x="34" y="3954"/>
                </a:lnTo>
                <a:lnTo>
                  <a:pt x="30" y="3928"/>
                </a:lnTo>
                <a:lnTo>
                  <a:pt x="27" y="3901"/>
                </a:lnTo>
                <a:lnTo>
                  <a:pt x="20" y="3849"/>
                </a:lnTo>
                <a:lnTo>
                  <a:pt x="16" y="3821"/>
                </a:lnTo>
                <a:lnTo>
                  <a:pt x="14" y="3794"/>
                </a:lnTo>
                <a:lnTo>
                  <a:pt x="12" y="3766"/>
                </a:lnTo>
                <a:lnTo>
                  <a:pt x="9" y="3737"/>
                </a:lnTo>
                <a:lnTo>
                  <a:pt x="7" y="3708"/>
                </a:lnTo>
                <a:lnTo>
                  <a:pt x="6" y="3678"/>
                </a:lnTo>
                <a:lnTo>
                  <a:pt x="4" y="3648"/>
                </a:lnTo>
                <a:lnTo>
                  <a:pt x="2" y="3618"/>
                </a:lnTo>
                <a:lnTo>
                  <a:pt x="1" y="3586"/>
                </a:lnTo>
                <a:lnTo>
                  <a:pt x="1" y="3554"/>
                </a:lnTo>
                <a:lnTo>
                  <a:pt x="0" y="3521"/>
                </a:lnTo>
                <a:lnTo>
                  <a:pt x="0" y="3488"/>
                </a:lnTo>
                <a:lnTo>
                  <a:pt x="0" y="3454"/>
                </a:lnTo>
                <a:lnTo>
                  <a:pt x="1" y="3419"/>
                </a:lnTo>
                <a:lnTo>
                  <a:pt x="1" y="3385"/>
                </a:lnTo>
                <a:lnTo>
                  <a:pt x="2" y="3349"/>
                </a:lnTo>
                <a:lnTo>
                  <a:pt x="4" y="3312"/>
                </a:lnTo>
                <a:lnTo>
                  <a:pt x="5" y="3275"/>
                </a:lnTo>
                <a:lnTo>
                  <a:pt x="7" y="3198"/>
                </a:lnTo>
                <a:lnTo>
                  <a:pt x="9" y="3159"/>
                </a:lnTo>
                <a:lnTo>
                  <a:pt x="12" y="3118"/>
                </a:lnTo>
                <a:lnTo>
                  <a:pt x="14" y="3078"/>
                </a:lnTo>
                <a:lnTo>
                  <a:pt x="16" y="3036"/>
                </a:lnTo>
                <a:lnTo>
                  <a:pt x="20" y="2994"/>
                </a:lnTo>
                <a:lnTo>
                  <a:pt x="23" y="2951"/>
                </a:lnTo>
                <a:lnTo>
                  <a:pt x="27" y="2907"/>
                </a:lnTo>
                <a:lnTo>
                  <a:pt x="30" y="2864"/>
                </a:lnTo>
                <a:lnTo>
                  <a:pt x="35" y="2820"/>
                </a:lnTo>
                <a:lnTo>
                  <a:pt x="41" y="2775"/>
                </a:lnTo>
                <a:lnTo>
                  <a:pt x="45" y="2731"/>
                </a:lnTo>
                <a:lnTo>
                  <a:pt x="51" y="2686"/>
                </a:lnTo>
                <a:lnTo>
                  <a:pt x="57" y="2641"/>
                </a:lnTo>
                <a:lnTo>
                  <a:pt x="64" y="2596"/>
                </a:lnTo>
                <a:lnTo>
                  <a:pt x="71" y="2549"/>
                </a:lnTo>
                <a:lnTo>
                  <a:pt x="79" y="2504"/>
                </a:lnTo>
                <a:lnTo>
                  <a:pt x="87" y="2458"/>
                </a:lnTo>
                <a:lnTo>
                  <a:pt x="96" y="2413"/>
                </a:lnTo>
                <a:lnTo>
                  <a:pt x="116" y="2321"/>
                </a:lnTo>
                <a:lnTo>
                  <a:pt x="126" y="2275"/>
                </a:lnTo>
                <a:lnTo>
                  <a:pt x="137" y="2230"/>
                </a:lnTo>
                <a:lnTo>
                  <a:pt x="150" y="2184"/>
                </a:lnTo>
                <a:lnTo>
                  <a:pt x="161" y="2140"/>
                </a:lnTo>
                <a:lnTo>
                  <a:pt x="174" y="2095"/>
                </a:lnTo>
                <a:lnTo>
                  <a:pt x="187" y="2051"/>
                </a:lnTo>
                <a:lnTo>
                  <a:pt x="200" y="2007"/>
                </a:lnTo>
                <a:lnTo>
                  <a:pt x="213" y="1964"/>
                </a:lnTo>
                <a:lnTo>
                  <a:pt x="227" y="1923"/>
                </a:lnTo>
                <a:lnTo>
                  <a:pt x="241" y="1881"/>
                </a:lnTo>
                <a:lnTo>
                  <a:pt x="255" y="1839"/>
                </a:lnTo>
                <a:lnTo>
                  <a:pt x="269" y="1800"/>
                </a:lnTo>
                <a:lnTo>
                  <a:pt x="283" y="1760"/>
                </a:lnTo>
                <a:lnTo>
                  <a:pt x="297" y="1722"/>
                </a:lnTo>
                <a:lnTo>
                  <a:pt x="310" y="1684"/>
                </a:lnTo>
                <a:lnTo>
                  <a:pt x="324" y="1648"/>
                </a:lnTo>
                <a:lnTo>
                  <a:pt x="337" y="1613"/>
                </a:lnTo>
                <a:lnTo>
                  <a:pt x="350" y="1578"/>
                </a:lnTo>
                <a:lnTo>
                  <a:pt x="374" y="1515"/>
                </a:lnTo>
                <a:lnTo>
                  <a:pt x="387" y="1485"/>
                </a:lnTo>
                <a:lnTo>
                  <a:pt x="397" y="1456"/>
                </a:lnTo>
                <a:lnTo>
                  <a:pt x="409" y="1428"/>
                </a:lnTo>
                <a:lnTo>
                  <a:pt x="419" y="1402"/>
                </a:lnTo>
                <a:lnTo>
                  <a:pt x="430" y="1377"/>
                </a:lnTo>
                <a:lnTo>
                  <a:pt x="439" y="1353"/>
                </a:lnTo>
                <a:lnTo>
                  <a:pt x="449" y="1329"/>
                </a:lnTo>
                <a:lnTo>
                  <a:pt x="459" y="1307"/>
                </a:lnTo>
                <a:lnTo>
                  <a:pt x="468" y="1285"/>
                </a:lnTo>
                <a:lnTo>
                  <a:pt x="477" y="1264"/>
                </a:lnTo>
                <a:lnTo>
                  <a:pt x="486" y="1245"/>
                </a:lnTo>
                <a:lnTo>
                  <a:pt x="496" y="1225"/>
                </a:lnTo>
                <a:lnTo>
                  <a:pt x="505" y="1207"/>
                </a:lnTo>
                <a:lnTo>
                  <a:pt x="514" y="1188"/>
                </a:lnTo>
                <a:lnTo>
                  <a:pt x="525" y="1171"/>
                </a:lnTo>
                <a:lnTo>
                  <a:pt x="534" y="1153"/>
                </a:lnTo>
                <a:lnTo>
                  <a:pt x="544" y="1136"/>
                </a:lnTo>
                <a:lnTo>
                  <a:pt x="554" y="1119"/>
                </a:lnTo>
                <a:lnTo>
                  <a:pt x="576" y="1086"/>
                </a:lnTo>
                <a:lnTo>
                  <a:pt x="587" y="1069"/>
                </a:lnTo>
                <a:lnTo>
                  <a:pt x="599" y="1052"/>
                </a:lnTo>
                <a:lnTo>
                  <a:pt x="610" y="1036"/>
                </a:lnTo>
                <a:lnTo>
                  <a:pt x="622" y="1020"/>
                </a:lnTo>
                <a:lnTo>
                  <a:pt x="635" y="1004"/>
                </a:lnTo>
                <a:lnTo>
                  <a:pt x="647" y="988"/>
                </a:lnTo>
                <a:lnTo>
                  <a:pt x="661" y="971"/>
                </a:lnTo>
                <a:lnTo>
                  <a:pt x="675" y="956"/>
                </a:lnTo>
                <a:lnTo>
                  <a:pt x="689" y="940"/>
                </a:lnTo>
                <a:lnTo>
                  <a:pt x="703" y="925"/>
                </a:lnTo>
                <a:lnTo>
                  <a:pt x="717" y="910"/>
                </a:lnTo>
                <a:lnTo>
                  <a:pt x="732" y="895"/>
                </a:lnTo>
                <a:lnTo>
                  <a:pt x="746" y="880"/>
                </a:lnTo>
                <a:lnTo>
                  <a:pt x="761" y="866"/>
                </a:lnTo>
                <a:lnTo>
                  <a:pt x="777" y="852"/>
                </a:lnTo>
                <a:lnTo>
                  <a:pt x="792" y="838"/>
                </a:lnTo>
                <a:lnTo>
                  <a:pt x="808" y="824"/>
                </a:lnTo>
                <a:lnTo>
                  <a:pt x="823" y="811"/>
                </a:lnTo>
                <a:lnTo>
                  <a:pt x="856" y="786"/>
                </a:lnTo>
                <a:lnTo>
                  <a:pt x="872" y="774"/>
                </a:lnTo>
                <a:lnTo>
                  <a:pt x="888" y="763"/>
                </a:lnTo>
                <a:lnTo>
                  <a:pt x="904" y="751"/>
                </a:lnTo>
                <a:lnTo>
                  <a:pt x="922" y="741"/>
                </a:lnTo>
                <a:lnTo>
                  <a:pt x="938" y="730"/>
                </a:lnTo>
                <a:lnTo>
                  <a:pt x="955" y="720"/>
                </a:lnTo>
                <a:lnTo>
                  <a:pt x="973" y="710"/>
                </a:lnTo>
                <a:lnTo>
                  <a:pt x="989" y="700"/>
                </a:lnTo>
                <a:lnTo>
                  <a:pt x="1006" y="691"/>
                </a:lnTo>
                <a:lnTo>
                  <a:pt x="1025" y="682"/>
                </a:lnTo>
                <a:lnTo>
                  <a:pt x="1042" y="674"/>
                </a:lnTo>
                <a:lnTo>
                  <a:pt x="1060" y="664"/>
                </a:lnTo>
                <a:lnTo>
                  <a:pt x="1078" y="656"/>
                </a:lnTo>
                <a:lnTo>
                  <a:pt x="1095" y="648"/>
                </a:lnTo>
                <a:lnTo>
                  <a:pt x="1114" y="640"/>
                </a:lnTo>
                <a:lnTo>
                  <a:pt x="1133" y="632"/>
                </a:lnTo>
                <a:lnTo>
                  <a:pt x="1151" y="624"/>
                </a:lnTo>
                <a:lnTo>
                  <a:pt x="1170" y="616"/>
                </a:lnTo>
                <a:lnTo>
                  <a:pt x="1208" y="601"/>
                </a:lnTo>
                <a:lnTo>
                  <a:pt x="1227" y="593"/>
                </a:lnTo>
                <a:lnTo>
                  <a:pt x="1246" y="586"/>
                </a:lnTo>
                <a:lnTo>
                  <a:pt x="1266" y="577"/>
                </a:lnTo>
                <a:lnTo>
                  <a:pt x="1285" y="570"/>
                </a:lnTo>
                <a:lnTo>
                  <a:pt x="1305" y="562"/>
                </a:lnTo>
                <a:lnTo>
                  <a:pt x="1325" y="555"/>
                </a:lnTo>
                <a:lnTo>
                  <a:pt x="1344" y="548"/>
                </a:lnTo>
                <a:lnTo>
                  <a:pt x="1364" y="540"/>
                </a:lnTo>
                <a:lnTo>
                  <a:pt x="1383" y="533"/>
                </a:lnTo>
                <a:lnTo>
                  <a:pt x="1402" y="526"/>
                </a:lnTo>
                <a:lnTo>
                  <a:pt x="1422" y="520"/>
                </a:lnTo>
                <a:lnTo>
                  <a:pt x="1442" y="513"/>
                </a:lnTo>
                <a:lnTo>
                  <a:pt x="1460" y="506"/>
                </a:lnTo>
                <a:lnTo>
                  <a:pt x="1480" y="499"/>
                </a:lnTo>
                <a:lnTo>
                  <a:pt x="1498" y="493"/>
                </a:lnTo>
                <a:lnTo>
                  <a:pt x="1517" y="486"/>
                </a:lnTo>
                <a:lnTo>
                  <a:pt x="1535" y="480"/>
                </a:lnTo>
                <a:lnTo>
                  <a:pt x="1553" y="473"/>
                </a:lnTo>
                <a:lnTo>
                  <a:pt x="1589" y="460"/>
                </a:lnTo>
                <a:lnTo>
                  <a:pt x="1606" y="455"/>
                </a:lnTo>
                <a:lnTo>
                  <a:pt x="1622" y="449"/>
                </a:lnTo>
                <a:lnTo>
                  <a:pt x="1638" y="443"/>
                </a:lnTo>
                <a:lnTo>
                  <a:pt x="1655" y="437"/>
                </a:lnTo>
                <a:lnTo>
                  <a:pt x="1671" y="431"/>
                </a:lnTo>
                <a:lnTo>
                  <a:pt x="1687" y="426"/>
                </a:lnTo>
                <a:lnTo>
                  <a:pt x="1703" y="420"/>
                </a:lnTo>
                <a:lnTo>
                  <a:pt x="1718" y="414"/>
                </a:lnTo>
                <a:lnTo>
                  <a:pt x="1733" y="408"/>
                </a:lnTo>
                <a:lnTo>
                  <a:pt x="1750" y="402"/>
                </a:lnTo>
                <a:lnTo>
                  <a:pt x="1765" y="396"/>
                </a:lnTo>
                <a:lnTo>
                  <a:pt x="1780" y="390"/>
                </a:lnTo>
                <a:lnTo>
                  <a:pt x="1795" y="383"/>
                </a:lnTo>
                <a:lnTo>
                  <a:pt x="1810" y="377"/>
                </a:lnTo>
                <a:lnTo>
                  <a:pt x="1825" y="370"/>
                </a:lnTo>
                <a:lnTo>
                  <a:pt x="1841" y="363"/>
                </a:lnTo>
                <a:lnTo>
                  <a:pt x="1856" y="355"/>
                </a:lnTo>
                <a:lnTo>
                  <a:pt x="1871" y="348"/>
                </a:lnTo>
                <a:lnTo>
                  <a:pt x="1904" y="332"/>
                </a:lnTo>
                <a:lnTo>
                  <a:pt x="1919" y="324"/>
                </a:lnTo>
                <a:lnTo>
                  <a:pt x="1935" y="314"/>
                </a:lnTo>
                <a:lnTo>
                  <a:pt x="1952" y="305"/>
                </a:lnTo>
                <a:lnTo>
                  <a:pt x="1968" y="296"/>
                </a:lnTo>
                <a:lnTo>
                  <a:pt x="1985" y="287"/>
                </a:lnTo>
                <a:lnTo>
                  <a:pt x="2002" y="277"/>
                </a:lnTo>
                <a:lnTo>
                  <a:pt x="2018" y="267"/>
                </a:lnTo>
                <a:lnTo>
                  <a:pt x="2036" y="258"/>
                </a:lnTo>
                <a:lnTo>
                  <a:pt x="2052" y="247"/>
                </a:lnTo>
                <a:lnTo>
                  <a:pt x="2069" y="237"/>
                </a:lnTo>
                <a:lnTo>
                  <a:pt x="2087" y="226"/>
                </a:lnTo>
                <a:lnTo>
                  <a:pt x="2103" y="216"/>
                </a:lnTo>
                <a:lnTo>
                  <a:pt x="2120" y="207"/>
                </a:lnTo>
                <a:lnTo>
                  <a:pt x="2136" y="196"/>
                </a:lnTo>
                <a:lnTo>
                  <a:pt x="2154" y="186"/>
                </a:lnTo>
                <a:lnTo>
                  <a:pt x="2170" y="177"/>
                </a:lnTo>
                <a:lnTo>
                  <a:pt x="2186" y="166"/>
                </a:lnTo>
                <a:lnTo>
                  <a:pt x="2202" y="157"/>
                </a:lnTo>
                <a:lnTo>
                  <a:pt x="2235" y="138"/>
                </a:lnTo>
                <a:lnTo>
                  <a:pt x="2250" y="129"/>
                </a:lnTo>
                <a:lnTo>
                  <a:pt x="2265" y="121"/>
                </a:lnTo>
                <a:lnTo>
                  <a:pt x="2280" y="113"/>
                </a:lnTo>
                <a:lnTo>
                  <a:pt x="2295" y="105"/>
                </a:lnTo>
                <a:lnTo>
                  <a:pt x="2310" y="97"/>
                </a:lnTo>
                <a:lnTo>
                  <a:pt x="2324" y="90"/>
                </a:lnTo>
                <a:lnTo>
                  <a:pt x="2339" y="83"/>
                </a:lnTo>
                <a:lnTo>
                  <a:pt x="2352" y="76"/>
                </a:lnTo>
                <a:lnTo>
                  <a:pt x="2366" y="69"/>
                </a:lnTo>
                <a:lnTo>
                  <a:pt x="2380" y="62"/>
                </a:lnTo>
                <a:lnTo>
                  <a:pt x="2392" y="56"/>
                </a:lnTo>
                <a:lnTo>
                  <a:pt x="2405" y="50"/>
                </a:lnTo>
                <a:lnTo>
                  <a:pt x="2417" y="46"/>
                </a:lnTo>
                <a:lnTo>
                  <a:pt x="2429" y="40"/>
                </a:lnTo>
                <a:lnTo>
                  <a:pt x="2441" y="35"/>
                </a:lnTo>
                <a:lnTo>
                  <a:pt x="2451" y="31"/>
                </a:lnTo>
                <a:lnTo>
                  <a:pt x="2463" y="26"/>
                </a:lnTo>
                <a:lnTo>
                  <a:pt x="2473" y="22"/>
                </a:lnTo>
                <a:lnTo>
                  <a:pt x="2493" y="16"/>
                </a:lnTo>
                <a:lnTo>
                  <a:pt x="2503" y="12"/>
                </a:lnTo>
                <a:lnTo>
                  <a:pt x="2511" y="10"/>
                </a:lnTo>
                <a:lnTo>
                  <a:pt x="2521" y="7"/>
                </a:lnTo>
                <a:lnTo>
                  <a:pt x="2529" y="5"/>
                </a:lnTo>
                <a:lnTo>
                  <a:pt x="2537" y="4"/>
                </a:lnTo>
                <a:lnTo>
                  <a:pt x="2545" y="3"/>
                </a:lnTo>
                <a:lnTo>
                  <a:pt x="2553" y="2"/>
                </a:lnTo>
                <a:lnTo>
                  <a:pt x="2560" y="0"/>
                </a:lnTo>
                <a:lnTo>
                  <a:pt x="2568" y="0"/>
                </a:lnTo>
                <a:lnTo>
                  <a:pt x="2575" y="0"/>
                </a:lnTo>
                <a:lnTo>
                  <a:pt x="2582" y="2"/>
                </a:lnTo>
                <a:lnTo>
                  <a:pt x="2588" y="2"/>
                </a:lnTo>
                <a:lnTo>
                  <a:pt x="2595" y="3"/>
                </a:lnTo>
                <a:lnTo>
                  <a:pt x="2602" y="5"/>
                </a:lnTo>
                <a:lnTo>
                  <a:pt x="2608" y="7"/>
                </a:lnTo>
                <a:lnTo>
                  <a:pt x="2615" y="10"/>
                </a:lnTo>
                <a:lnTo>
                  <a:pt x="2621" y="12"/>
                </a:lnTo>
                <a:lnTo>
                  <a:pt x="2627" y="16"/>
                </a:lnTo>
                <a:lnTo>
                  <a:pt x="2640" y="22"/>
                </a:lnTo>
                <a:lnTo>
                  <a:pt x="2647" y="27"/>
                </a:lnTo>
                <a:lnTo>
                  <a:pt x="2654" y="33"/>
                </a:lnTo>
                <a:lnTo>
                  <a:pt x="2660" y="38"/>
                </a:lnTo>
                <a:lnTo>
                  <a:pt x="2667" y="43"/>
                </a:lnTo>
                <a:lnTo>
                  <a:pt x="2674" y="49"/>
                </a:lnTo>
                <a:lnTo>
                  <a:pt x="2679" y="56"/>
                </a:lnTo>
                <a:lnTo>
                  <a:pt x="2686" y="63"/>
                </a:lnTo>
                <a:lnTo>
                  <a:pt x="2692" y="70"/>
                </a:lnTo>
                <a:lnTo>
                  <a:pt x="2698" y="78"/>
                </a:lnTo>
                <a:lnTo>
                  <a:pt x="2705" y="86"/>
                </a:lnTo>
                <a:lnTo>
                  <a:pt x="2711" y="94"/>
                </a:lnTo>
                <a:lnTo>
                  <a:pt x="2715" y="104"/>
                </a:lnTo>
                <a:lnTo>
                  <a:pt x="2721" y="113"/>
                </a:lnTo>
                <a:lnTo>
                  <a:pt x="2726" y="122"/>
                </a:lnTo>
                <a:lnTo>
                  <a:pt x="2730" y="133"/>
                </a:lnTo>
                <a:lnTo>
                  <a:pt x="2735" y="142"/>
                </a:lnTo>
                <a:lnTo>
                  <a:pt x="2738" y="152"/>
                </a:lnTo>
                <a:lnTo>
                  <a:pt x="2742" y="164"/>
                </a:lnTo>
                <a:lnTo>
                  <a:pt x="2748" y="187"/>
                </a:lnTo>
                <a:lnTo>
                  <a:pt x="2750" y="199"/>
                </a:lnTo>
                <a:lnTo>
                  <a:pt x="2752" y="210"/>
                </a:lnTo>
                <a:lnTo>
                  <a:pt x="2753" y="223"/>
                </a:lnTo>
                <a:lnTo>
                  <a:pt x="2755" y="236"/>
                </a:lnTo>
                <a:lnTo>
                  <a:pt x="2755" y="248"/>
                </a:lnTo>
                <a:lnTo>
                  <a:pt x="2755" y="261"/>
                </a:lnTo>
                <a:lnTo>
                  <a:pt x="2755" y="275"/>
                </a:lnTo>
                <a:lnTo>
                  <a:pt x="2753" y="288"/>
                </a:lnTo>
                <a:lnTo>
                  <a:pt x="2752" y="302"/>
                </a:lnTo>
                <a:lnTo>
                  <a:pt x="2750" y="316"/>
                </a:lnTo>
                <a:lnTo>
                  <a:pt x="2748" y="330"/>
                </a:lnTo>
                <a:lnTo>
                  <a:pt x="2745" y="343"/>
                </a:lnTo>
                <a:lnTo>
                  <a:pt x="2743" y="357"/>
                </a:lnTo>
                <a:lnTo>
                  <a:pt x="2740" y="371"/>
                </a:lnTo>
                <a:lnTo>
                  <a:pt x="2735" y="385"/>
                </a:lnTo>
                <a:lnTo>
                  <a:pt x="2731" y="399"/>
                </a:lnTo>
                <a:lnTo>
                  <a:pt x="2727" y="413"/>
                </a:lnTo>
                <a:lnTo>
                  <a:pt x="2722" y="427"/>
                </a:lnTo>
                <a:lnTo>
                  <a:pt x="2711" y="455"/>
                </a:lnTo>
                <a:lnTo>
                  <a:pt x="2705" y="469"/>
                </a:lnTo>
                <a:lnTo>
                  <a:pt x="2698" y="482"/>
                </a:lnTo>
                <a:lnTo>
                  <a:pt x="2692" y="495"/>
                </a:lnTo>
                <a:lnTo>
                  <a:pt x="2684" y="509"/>
                </a:lnTo>
                <a:lnTo>
                  <a:pt x="2677" y="523"/>
                </a:lnTo>
                <a:lnTo>
                  <a:pt x="2669" y="536"/>
                </a:lnTo>
                <a:lnTo>
                  <a:pt x="2661" y="550"/>
                </a:lnTo>
                <a:lnTo>
                  <a:pt x="2652" y="562"/>
                </a:lnTo>
                <a:lnTo>
                  <a:pt x="2642" y="576"/>
                </a:lnTo>
                <a:lnTo>
                  <a:pt x="2633" y="589"/>
                </a:lnTo>
                <a:lnTo>
                  <a:pt x="2624" y="603"/>
                </a:lnTo>
                <a:lnTo>
                  <a:pt x="2613" y="617"/>
                </a:lnTo>
                <a:lnTo>
                  <a:pt x="2602" y="631"/>
                </a:lnTo>
                <a:lnTo>
                  <a:pt x="2591" y="645"/>
                </a:lnTo>
                <a:lnTo>
                  <a:pt x="2580" y="659"/>
                </a:lnTo>
                <a:lnTo>
                  <a:pt x="2567" y="672"/>
                </a:lnTo>
                <a:lnTo>
                  <a:pt x="2554" y="688"/>
                </a:lnTo>
                <a:lnTo>
                  <a:pt x="2542" y="703"/>
                </a:lnTo>
                <a:lnTo>
                  <a:pt x="2515" y="733"/>
                </a:lnTo>
                <a:lnTo>
                  <a:pt x="2500" y="748"/>
                </a:lnTo>
                <a:lnTo>
                  <a:pt x="2485" y="763"/>
                </a:lnTo>
                <a:lnTo>
                  <a:pt x="2470" y="779"/>
                </a:lnTo>
                <a:lnTo>
                  <a:pt x="2455" y="795"/>
                </a:lnTo>
                <a:lnTo>
                  <a:pt x="2439" y="811"/>
                </a:lnTo>
                <a:lnTo>
                  <a:pt x="2422" y="828"/>
                </a:lnTo>
                <a:lnTo>
                  <a:pt x="2406" y="845"/>
                </a:lnTo>
                <a:lnTo>
                  <a:pt x="2389" y="861"/>
                </a:lnTo>
                <a:lnTo>
                  <a:pt x="2373" y="879"/>
                </a:lnTo>
                <a:lnTo>
                  <a:pt x="2355" y="896"/>
                </a:lnTo>
                <a:lnTo>
                  <a:pt x="2338" y="912"/>
                </a:lnTo>
                <a:lnTo>
                  <a:pt x="2320" y="930"/>
                </a:lnTo>
                <a:lnTo>
                  <a:pt x="2303" y="947"/>
                </a:lnTo>
                <a:lnTo>
                  <a:pt x="2287" y="964"/>
                </a:lnTo>
                <a:lnTo>
                  <a:pt x="2270" y="982"/>
                </a:lnTo>
                <a:lnTo>
                  <a:pt x="2252" y="999"/>
                </a:lnTo>
                <a:lnTo>
                  <a:pt x="2235" y="1017"/>
                </a:lnTo>
                <a:lnTo>
                  <a:pt x="2219" y="1034"/>
                </a:lnTo>
                <a:lnTo>
                  <a:pt x="2185" y="1069"/>
                </a:lnTo>
                <a:lnTo>
                  <a:pt x="2169" y="1085"/>
                </a:lnTo>
                <a:lnTo>
                  <a:pt x="2153" y="1102"/>
                </a:lnTo>
                <a:lnTo>
                  <a:pt x="2136" y="1119"/>
                </a:lnTo>
                <a:lnTo>
                  <a:pt x="2121" y="1136"/>
                </a:lnTo>
                <a:lnTo>
                  <a:pt x="2106" y="1152"/>
                </a:lnTo>
                <a:lnTo>
                  <a:pt x="2090" y="1169"/>
                </a:lnTo>
                <a:lnTo>
                  <a:pt x="2076" y="1186"/>
                </a:lnTo>
                <a:lnTo>
                  <a:pt x="2061" y="1203"/>
                </a:lnTo>
                <a:lnTo>
                  <a:pt x="2046" y="1219"/>
                </a:lnTo>
                <a:lnTo>
                  <a:pt x="2032" y="1237"/>
                </a:lnTo>
                <a:lnTo>
                  <a:pt x="2018" y="1253"/>
                </a:lnTo>
                <a:lnTo>
                  <a:pt x="2004" y="1269"/>
                </a:lnTo>
                <a:lnTo>
                  <a:pt x="1990" y="1286"/>
                </a:lnTo>
                <a:lnTo>
                  <a:pt x="1977" y="1303"/>
                </a:lnTo>
                <a:lnTo>
                  <a:pt x="1964" y="1320"/>
                </a:lnTo>
                <a:lnTo>
                  <a:pt x="1950" y="1337"/>
                </a:lnTo>
                <a:lnTo>
                  <a:pt x="1937" y="1354"/>
                </a:lnTo>
                <a:lnTo>
                  <a:pt x="1924" y="1371"/>
                </a:lnTo>
                <a:lnTo>
                  <a:pt x="1899" y="1406"/>
                </a:lnTo>
                <a:lnTo>
                  <a:pt x="1886" y="1423"/>
                </a:lnTo>
                <a:lnTo>
                  <a:pt x="1874" y="1441"/>
                </a:lnTo>
                <a:lnTo>
                  <a:pt x="1862" y="1458"/>
                </a:lnTo>
                <a:lnTo>
                  <a:pt x="1849" y="1475"/>
                </a:lnTo>
                <a:lnTo>
                  <a:pt x="1838" y="1494"/>
                </a:lnTo>
                <a:lnTo>
                  <a:pt x="1825" y="1511"/>
                </a:lnTo>
                <a:lnTo>
                  <a:pt x="1813" y="1530"/>
                </a:lnTo>
                <a:lnTo>
                  <a:pt x="1802" y="1547"/>
                </a:lnTo>
                <a:lnTo>
                  <a:pt x="1790" y="1566"/>
                </a:lnTo>
                <a:lnTo>
                  <a:pt x="1779" y="1584"/>
                </a:lnTo>
                <a:lnTo>
                  <a:pt x="1767" y="1603"/>
                </a:lnTo>
                <a:lnTo>
                  <a:pt x="1755" y="1621"/>
                </a:lnTo>
                <a:lnTo>
                  <a:pt x="1745" y="1641"/>
                </a:lnTo>
                <a:lnTo>
                  <a:pt x="1733" y="1660"/>
                </a:lnTo>
                <a:lnTo>
                  <a:pt x="1722" y="1678"/>
                </a:lnTo>
                <a:lnTo>
                  <a:pt x="1711" y="1698"/>
                </a:lnTo>
                <a:lnTo>
                  <a:pt x="1700" y="1717"/>
                </a:lnTo>
                <a:lnTo>
                  <a:pt x="1689" y="1736"/>
                </a:lnTo>
                <a:lnTo>
                  <a:pt x="1667" y="1775"/>
                </a:lnTo>
                <a:lnTo>
                  <a:pt x="1657" y="1796"/>
                </a:lnTo>
                <a:lnTo>
                  <a:pt x="1647" y="1816"/>
                </a:lnTo>
                <a:lnTo>
                  <a:pt x="1636" y="1836"/>
                </a:lnTo>
                <a:lnTo>
                  <a:pt x="1625" y="1857"/>
                </a:lnTo>
                <a:lnTo>
                  <a:pt x="1614" y="1876"/>
                </a:lnTo>
                <a:lnTo>
                  <a:pt x="1604" y="1897"/>
                </a:lnTo>
                <a:lnTo>
                  <a:pt x="1593" y="1918"/>
                </a:lnTo>
                <a:lnTo>
                  <a:pt x="1583" y="1938"/>
                </a:lnTo>
                <a:lnTo>
                  <a:pt x="1572" y="1958"/>
                </a:lnTo>
                <a:lnTo>
                  <a:pt x="1562" y="1979"/>
                </a:lnTo>
                <a:lnTo>
                  <a:pt x="1552" y="2000"/>
                </a:lnTo>
                <a:lnTo>
                  <a:pt x="1542" y="2021"/>
                </a:lnTo>
                <a:lnTo>
                  <a:pt x="1532" y="2043"/>
                </a:lnTo>
                <a:lnTo>
                  <a:pt x="1522" y="2064"/>
                </a:lnTo>
                <a:lnTo>
                  <a:pt x="1511" y="2085"/>
                </a:lnTo>
                <a:lnTo>
                  <a:pt x="1502" y="2106"/>
                </a:lnTo>
                <a:lnTo>
                  <a:pt x="1491" y="2128"/>
                </a:lnTo>
                <a:lnTo>
                  <a:pt x="1482" y="2148"/>
                </a:lnTo>
                <a:lnTo>
                  <a:pt x="1463" y="2191"/>
                </a:lnTo>
                <a:lnTo>
                  <a:pt x="1453" y="2212"/>
                </a:lnTo>
                <a:lnTo>
                  <a:pt x="1443" y="2234"/>
                </a:lnTo>
                <a:lnTo>
                  <a:pt x="1434" y="2255"/>
                </a:lnTo>
                <a:lnTo>
                  <a:pt x="1424" y="2277"/>
                </a:lnTo>
                <a:lnTo>
                  <a:pt x="1415" y="2298"/>
                </a:lnTo>
                <a:lnTo>
                  <a:pt x="1406" y="2319"/>
                </a:lnTo>
                <a:lnTo>
                  <a:pt x="1398" y="2341"/>
                </a:lnTo>
                <a:lnTo>
                  <a:pt x="1388" y="2362"/>
                </a:lnTo>
                <a:lnTo>
                  <a:pt x="1380" y="2383"/>
                </a:lnTo>
                <a:lnTo>
                  <a:pt x="1371" y="2403"/>
                </a:lnTo>
                <a:lnTo>
                  <a:pt x="1363" y="2424"/>
                </a:lnTo>
                <a:lnTo>
                  <a:pt x="1355" y="2445"/>
                </a:lnTo>
                <a:lnTo>
                  <a:pt x="1347" y="2465"/>
                </a:lnTo>
                <a:lnTo>
                  <a:pt x="1340" y="2486"/>
                </a:lnTo>
                <a:lnTo>
                  <a:pt x="1332" y="2505"/>
                </a:lnTo>
                <a:lnTo>
                  <a:pt x="1325" y="2525"/>
                </a:lnTo>
                <a:lnTo>
                  <a:pt x="1318" y="2545"/>
                </a:lnTo>
                <a:lnTo>
                  <a:pt x="1312" y="2564"/>
                </a:lnTo>
                <a:lnTo>
                  <a:pt x="1299" y="2601"/>
                </a:lnTo>
                <a:lnTo>
                  <a:pt x="1293" y="2620"/>
                </a:lnTo>
                <a:lnTo>
                  <a:pt x="1288" y="2639"/>
                </a:lnTo>
                <a:lnTo>
                  <a:pt x="1283" y="2657"/>
                </a:lnTo>
                <a:lnTo>
                  <a:pt x="1278" y="2674"/>
                </a:lnTo>
                <a:lnTo>
                  <a:pt x="1274" y="2692"/>
                </a:lnTo>
                <a:lnTo>
                  <a:pt x="1269" y="2709"/>
                </a:lnTo>
                <a:lnTo>
                  <a:pt x="1266" y="2727"/>
                </a:lnTo>
                <a:lnTo>
                  <a:pt x="1262" y="2744"/>
                </a:lnTo>
                <a:lnTo>
                  <a:pt x="1259" y="2761"/>
                </a:lnTo>
                <a:lnTo>
                  <a:pt x="1255" y="2778"/>
                </a:lnTo>
                <a:lnTo>
                  <a:pt x="1253" y="2795"/>
                </a:lnTo>
                <a:lnTo>
                  <a:pt x="1249" y="2811"/>
                </a:lnTo>
                <a:lnTo>
                  <a:pt x="1247" y="2829"/>
                </a:lnTo>
                <a:lnTo>
                  <a:pt x="1245" y="2845"/>
                </a:lnTo>
                <a:lnTo>
                  <a:pt x="1244" y="2862"/>
                </a:lnTo>
                <a:lnTo>
                  <a:pt x="1241" y="2880"/>
                </a:lnTo>
                <a:lnTo>
                  <a:pt x="1240" y="2896"/>
                </a:lnTo>
                <a:lnTo>
                  <a:pt x="1238" y="2913"/>
                </a:lnTo>
                <a:lnTo>
                  <a:pt x="1237" y="2948"/>
                </a:lnTo>
                <a:lnTo>
                  <a:pt x="1236" y="2965"/>
                </a:lnTo>
                <a:lnTo>
                  <a:pt x="1234" y="2983"/>
                </a:lnTo>
                <a:lnTo>
                  <a:pt x="1234" y="3001"/>
                </a:lnTo>
                <a:lnTo>
                  <a:pt x="1234" y="3019"/>
                </a:lnTo>
                <a:lnTo>
                  <a:pt x="1234" y="3037"/>
                </a:lnTo>
                <a:lnTo>
                  <a:pt x="1234" y="3056"/>
                </a:lnTo>
                <a:lnTo>
                  <a:pt x="1234" y="3074"/>
                </a:lnTo>
                <a:lnTo>
                  <a:pt x="1234" y="3094"/>
                </a:lnTo>
                <a:lnTo>
                  <a:pt x="1236" y="3112"/>
                </a:lnTo>
                <a:lnTo>
                  <a:pt x="1236" y="3132"/>
                </a:lnTo>
                <a:lnTo>
                  <a:pt x="1237" y="3152"/>
                </a:lnTo>
                <a:lnTo>
                  <a:pt x="1238" y="3173"/>
                </a:lnTo>
                <a:lnTo>
                  <a:pt x="1239" y="3192"/>
                </a:lnTo>
                <a:lnTo>
                  <a:pt x="1240" y="3213"/>
                </a:lnTo>
                <a:lnTo>
                  <a:pt x="1241" y="3234"/>
                </a:lnTo>
                <a:lnTo>
                  <a:pt x="1244" y="3256"/>
                </a:lnTo>
                <a:lnTo>
                  <a:pt x="1245" y="3278"/>
                </a:lnTo>
                <a:lnTo>
                  <a:pt x="1247" y="3300"/>
                </a:lnTo>
                <a:lnTo>
                  <a:pt x="1252" y="3345"/>
                </a:lnTo>
                <a:lnTo>
                  <a:pt x="1254" y="3368"/>
                </a:lnTo>
                <a:lnTo>
                  <a:pt x="1256" y="3392"/>
                </a:lnTo>
                <a:lnTo>
                  <a:pt x="1259" y="3416"/>
                </a:lnTo>
                <a:lnTo>
                  <a:pt x="1261" y="3440"/>
                </a:lnTo>
                <a:lnTo>
                  <a:pt x="1263" y="3465"/>
                </a:lnTo>
                <a:lnTo>
                  <a:pt x="1267" y="3489"/>
                </a:lnTo>
                <a:lnTo>
                  <a:pt x="1269" y="3513"/>
                </a:lnTo>
                <a:lnTo>
                  <a:pt x="1273" y="3538"/>
                </a:lnTo>
                <a:lnTo>
                  <a:pt x="1275" y="3563"/>
                </a:lnTo>
                <a:lnTo>
                  <a:pt x="1278" y="3587"/>
                </a:lnTo>
                <a:lnTo>
                  <a:pt x="1282" y="3612"/>
                </a:lnTo>
                <a:lnTo>
                  <a:pt x="1284" y="3637"/>
                </a:lnTo>
                <a:lnTo>
                  <a:pt x="1288" y="3662"/>
                </a:lnTo>
                <a:lnTo>
                  <a:pt x="1290" y="3686"/>
                </a:lnTo>
                <a:lnTo>
                  <a:pt x="1293" y="3709"/>
                </a:lnTo>
                <a:lnTo>
                  <a:pt x="1296" y="3733"/>
                </a:lnTo>
                <a:lnTo>
                  <a:pt x="1299" y="3757"/>
                </a:lnTo>
                <a:lnTo>
                  <a:pt x="1302" y="3780"/>
                </a:lnTo>
                <a:lnTo>
                  <a:pt x="1306" y="3824"/>
                </a:lnTo>
                <a:lnTo>
                  <a:pt x="1310" y="3846"/>
                </a:lnTo>
                <a:lnTo>
                  <a:pt x="1312" y="3867"/>
                </a:lnTo>
                <a:lnTo>
                  <a:pt x="1313" y="3888"/>
                </a:lnTo>
                <a:lnTo>
                  <a:pt x="1315" y="3907"/>
                </a:lnTo>
                <a:lnTo>
                  <a:pt x="1318" y="3927"/>
                </a:lnTo>
                <a:lnTo>
                  <a:pt x="1320" y="3945"/>
                </a:lnTo>
                <a:lnTo>
                  <a:pt x="1321" y="3964"/>
                </a:lnTo>
                <a:lnTo>
                  <a:pt x="1324" y="3981"/>
                </a:lnTo>
                <a:lnTo>
                  <a:pt x="1325" y="3999"/>
                </a:lnTo>
                <a:lnTo>
                  <a:pt x="1326" y="4016"/>
                </a:lnTo>
                <a:lnTo>
                  <a:pt x="1327" y="4032"/>
                </a:lnTo>
                <a:lnTo>
                  <a:pt x="1329" y="4049"/>
                </a:lnTo>
                <a:lnTo>
                  <a:pt x="1331" y="4064"/>
                </a:lnTo>
                <a:lnTo>
                  <a:pt x="1332" y="4078"/>
                </a:lnTo>
                <a:lnTo>
                  <a:pt x="1333" y="4091"/>
                </a:lnTo>
                <a:lnTo>
                  <a:pt x="1333" y="4105"/>
                </a:lnTo>
                <a:lnTo>
                  <a:pt x="1334" y="4118"/>
                </a:lnTo>
                <a:lnTo>
                  <a:pt x="1335" y="4131"/>
                </a:lnTo>
                <a:lnTo>
                  <a:pt x="1336" y="4154"/>
                </a:lnTo>
                <a:lnTo>
                  <a:pt x="1337" y="4164"/>
                </a:lnTo>
                <a:lnTo>
                  <a:pt x="1337" y="4175"/>
                </a:lnTo>
                <a:lnTo>
                  <a:pt x="1339" y="4184"/>
                </a:lnTo>
                <a:lnTo>
                  <a:pt x="1339" y="4193"/>
                </a:lnTo>
                <a:lnTo>
                  <a:pt x="1340" y="4203"/>
                </a:lnTo>
                <a:lnTo>
                  <a:pt x="1340" y="4211"/>
                </a:lnTo>
                <a:lnTo>
                  <a:pt x="1340" y="4219"/>
                </a:lnTo>
                <a:lnTo>
                  <a:pt x="1340" y="4227"/>
                </a:lnTo>
                <a:lnTo>
                  <a:pt x="1341" y="4234"/>
                </a:lnTo>
                <a:lnTo>
                  <a:pt x="1341" y="4241"/>
                </a:lnTo>
                <a:lnTo>
                  <a:pt x="1341" y="4248"/>
                </a:lnTo>
                <a:lnTo>
                  <a:pt x="1341" y="4254"/>
                </a:lnTo>
                <a:lnTo>
                  <a:pt x="1341" y="4261"/>
                </a:lnTo>
                <a:lnTo>
                  <a:pt x="1341" y="4266"/>
                </a:lnTo>
                <a:lnTo>
                  <a:pt x="1341" y="4272"/>
                </a:lnTo>
                <a:lnTo>
                  <a:pt x="1341" y="4278"/>
                </a:lnTo>
                <a:lnTo>
                  <a:pt x="1341" y="4283"/>
                </a:lnTo>
                <a:lnTo>
                  <a:pt x="1341" y="4288"/>
                </a:lnTo>
                <a:lnTo>
                  <a:pt x="1341" y="430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07" name="Freeform 213"/>
          <p:cNvSpPr>
            <a:spLocks noChangeAspect="1"/>
          </p:cNvSpPr>
          <p:nvPr/>
        </p:nvSpPr>
        <p:spPr bwMode="auto">
          <a:xfrm rot="60000">
            <a:off x="2805113" y="4532313"/>
            <a:ext cx="1038225" cy="1427162"/>
          </a:xfrm>
          <a:custGeom>
            <a:avLst/>
            <a:gdLst>
              <a:gd name="T0" fmla="*/ 505 w 2099"/>
              <a:gd name="T1" fmla="*/ 1043 h 3110"/>
              <a:gd name="T2" fmla="*/ 432 w 2099"/>
              <a:gd name="T3" fmla="*/ 1175 h 3110"/>
              <a:gd name="T4" fmla="*/ 363 w 2099"/>
              <a:gd name="T5" fmla="*/ 1309 h 3110"/>
              <a:gd name="T6" fmla="*/ 291 w 2099"/>
              <a:gd name="T7" fmla="*/ 1456 h 3110"/>
              <a:gd name="T8" fmla="*/ 240 w 2099"/>
              <a:gd name="T9" fmla="*/ 1574 h 3110"/>
              <a:gd name="T10" fmla="*/ 196 w 2099"/>
              <a:gd name="T11" fmla="*/ 1693 h 3110"/>
              <a:gd name="T12" fmla="*/ 148 w 2099"/>
              <a:gd name="T13" fmla="*/ 1837 h 3110"/>
              <a:gd name="T14" fmla="*/ 110 w 2099"/>
              <a:gd name="T15" fmla="*/ 1972 h 3110"/>
              <a:gd name="T16" fmla="*/ 75 w 2099"/>
              <a:gd name="T17" fmla="*/ 2111 h 3110"/>
              <a:gd name="T18" fmla="*/ 41 w 2099"/>
              <a:gd name="T19" fmla="*/ 2274 h 3110"/>
              <a:gd name="T20" fmla="*/ 18 w 2099"/>
              <a:gd name="T21" fmla="*/ 2412 h 3110"/>
              <a:gd name="T22" fmla="*/ 4 w 2099"/>
              <a:gd name="T23" fmla="*/ 2544 h 3110"/>
              <a:gd name="T24" fmla="*/ 1 w 2099"/>
              <a:gd name="T25" fmla="*/ 2686 h 3110"/>
              <a:gd name="T26" fmla="*/ 12 w 2099"/>
              <a:gd name="T27" fmla="*/ 2792 h 3110"/>
              <a:gd name="T28" fmla="*/ 35 w 2099"/>
              <a:gd name="T29" fmla="*/ 2885 h 3110"/>
              <a:gd name="T30" fmla="*/ 75 w 2099"/>
              <a:gd name="T31" fmla="*/ 2975 h 3110"/>
              <a:gd name="T32" fmla="*/ 119 w 2099"/>
              <a:gd name="T33" fmla="*/ 3034 h 3110"/>
              <a:gd name="T34" fmla="*/ 172 w 2099"/>
              <a:gd name="T35" fmla="*/ 3077 h 3110"/>
              <a:gd name="T36" fmla="*/ 228 w 2099"/>
              <a:gd name="T37" fmla="*/ 3103 h 3110"/>
              <a:gd name="T38" fmla="*/ 297 w 2099"/>
              <a:gd name="T39" fmla="*/ 3108 h 3110"/>
              <a:gd name="T40" fmla="*/ 356 w 2099"/>
              <a:gd name="T41" fmla="*/ 3091 h 3110"/>
              <a:gd name="T42" fmla="*/ 416 w 2099"/>
              <a:gd name="T43" fmla="*/ 3044 h 3110"/>
              <a:gd name="T44" fmla="*/ 489 w 2099"/>
              <a:gd name="T45" fmla="*/ 2946 h 3110"/>
              <a:gd name="T46" fmla="*/ 552 w 2099"/>
              <a:gd name="T47" fmla="*/ 2826 h 3110"/>
              <a:gd name="T48" fmla="*/ 617 w 2099"/>
              <a:gd name="T49" fmla="*/ 2676 h 3110"/>
              <a:gd name="T50" fmla="*/ 696 w 2099"/>
              <a:gd name="T51" fmla="*/ 2474 h 3110"/>
              <a:gd name="T52" fmla="*/ 766 w 2099"/>
              <a:gd name="T53" fmla="*/ 2285 h 3110"/>
              <a:gd name="T54" fmla="*/ 838 w 2099"/>
              <a:gd name="T55" fmla="*/ 2089 h 3110"/>
              <a:gd name="T56" fmla="*/ 929 w 2099"/>
              <a:gd name="T57" fmla="*/ 1868 h 3110"/>
              <a:gd name="T58" fmla="*/ 1011 w 2099"/>
              <a:gd name="T59" fmla="*/ 1689 h 3110"/>
              <a:gd name="T60" fmla="*/ 1101 w 2099"/>
              <a:gd name="T61" fmla="*/ 1518 h 3110"/>
              <a:gd name="T62" fmla="*/ 1216 w 2099"/>
              <a:gd name="T63" fmla="*/ 1323 h 3110"/>
              <a:gd name="T64" fmla="*/ 1324 w 2099"/>
              <a:gd name="T65" fmla="*/ 1160 h 3110"/>
              <a:gd name="T66" fmla="*/ 1435 w 2099"/>
              <a:gd name="T67" fmla="*/ 1002 h 3110"/>
              <a:gd name="T68" fmla="*/ 1560 w 2099"/>
              <a:gd name="T69" fmla="*/ 834 h 3110"/>
              <a:gd name="T70" fmla="*/ 1659 w 2099"/>
              <a:gd name="T71" fmla="*/ 707 h 3110"/>
              <a:gd name="T72" fmla="*/ 1751 w 2099"/>
              <a:gd name="T73" fmla="*/ 597 h 3110"/>
              <a:gd name="T74" fmla="*/ 1834 w 2099"/>
              <a:gd name="T75" fmla="*/ 502 h 3110"/>
              <a:gd name="T76" fmla="*/ 1921 w 2099"/>
              <a:gd name="T77" fmla="*/ 405 h 3110"/>
              <a:gd name="T78" fmla="*/ 1986 w 2099"/>
              <a:gd name="T79" fmla="*/ 334 h 3110"/>
              <a:gd name="T80" fmla="*/ 2037 w 2099"/>
              <a:gd name="T81" fmla="*/ 268 h 3110"/>
              <a:gd name="T82" fmla="*/ 2078 w 2099"/>
              <a:gd name="T83" fmla="*/ 196 h 3110"/>
              <a:gd name="T84" fmla="*/ 2096 w 2099"/>
              <a:gd name="T85" fmla="*/ 138 h 3110"/>
              <a:gd name="T86" fmla="*/ 2098 w 2099"/>
              <a:gd name="T87" fmla="*/ 87 h 3110"/>
              <a:gd name="T88" fmla="*/ 2083 w 2099"/>
              <a:gd name="T89" fmla="*/ 40 h 3110"/>
              <a:gd name="T90" fmla="*/ 2055 w 2099"/>
              <a:gd name="T91" fmla="*/ 14 h 3110"/>
              <a:gd name="T92" fmla="*/ 2011 w 2099"/>
              <a:gd name="T93" fmla="*/ 1 h 3110"/>
              <a:gd name="T94" fmla="*/ 1934 w 2099"/>
              <a:gd name="T95" fmla="*/ 5 h 3110"/>
              <a:gd name="T96" fmla="*/ 1847 w 2099"/>
              <a:gd name="T97" fmla="*/ 24 h 3110"/>
              <a:gd name="T98" fmla="*/ 1746 w 2099"/>
              <a:gd name="T99" fmla="*/ 58 h 3110"/>
              <a:gd name="T100" fmla="*/ 1621 w 2099"/>
              <a:gd name="T101" fmla="*/ 116 h 3110"/>
              <a:gd name="T102" fmla="*/ 1512 w 2099"/>
              <a:gd name="T103" fmla="*/ 180 h 3110"/>
              <a:gd name="T104" fmla="*/ 1398 w 2099"/>
              <a:gd name="T105" fmla="*/ 252 h 3110"/>
              <a:gd name="T106" fmla="*/ 1252 w 2099"/>
              <a:gd name="T107" fmla="*/ 343 h 3110"/>
              <a:gd name="T108" fmla="*/ 1113 w 2099"/>
              <a:gd name="T109" fmla="*/ 423 h 3110"/>
              <a:gd name="T110" fmla="*/ 973 w 2099"/>
              <a:gd name="T111" fmla="*/ 505 h 3110"/>
              <a:gd name="T112" fmla="*/ 847 w 2099"/>
              <a:gd name="T113" fmla="*/ 588 h 3110"/>
              <a:gd name="T114" fmla="*/ 732 w 2099"/>
              <a:gd name="T115" fmla="*/ 688 h 3110"/>
              <a:gd name="T116" fmla="*/ 658 w 2099"/>
              <a:gd name="T117" fmla="*/ 781 h 3110"/>
              <a:gd name="T118" fmla="*/ 594 w 2099"/>
              <a:gd name="T119" fmla="*/ 883 h 311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099"/>
              <a:gd name="T181" fmla="*/ 0 h 3110"/>
              <a:gd name="T182" fmla="*/ 2099 w 2099"/>
              <a:gd name="T183" fmla="*/ 3110 h 311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099" h="3110">
                <a:moveTo>
                  <a:pt x="562" y="940"/>
                </a:moveTo>
                <a:lnTo>
                  <a:pt x="551" y="959"/>
                </a:lnTo>
                <a:lnTo>
                  <a:pt x="540" y="980"/>
                </a:lnTo>
                <a:lnTo>
                  <a:pt x="528" y="1001"/>
                </a:lnTo>
                <a:lnTo>
                  <a:pt x="517" y="1022"/>
                </a:lnTo>
                <a:lnTo>
                  <a:pt x="505" y="1043"/>
                </a:lnTo>
                <a:lnTo>
                  <a:pt x="492" y="1065"/>
                </a:lnTo>
                <a:lnTo>
                  <a:pt x="481" y="1087"/>
                </a:lnTo>
                <a:lnTo>
                  <a:pt x="468" y="1109"/>
                </a:lnTo>
                <a:lnTo>
                  <a:pt x="456" y="1131"/>
                </a:lnTo>
                <a:lnTo>
                  <a:pt x="445" y="1153"/>
                </a:lnTo>
                <a:lnTo>
                  <a:pt x="432" y="1175"/>
                </a:lnTo>
                <a:lnTo>
                  <a:pt x="420" y="1198"/>
                </a:lnTo>
                <a:lnTo>
                  <a:pt x="408" y="1220"/>
                </a:lnTo>
                <a:lnTo>
                  <a:pt x="396" y="1242"/>
                </a:lnTo>
                <a:lnTo>
                  <a:pt x="385" y="1264"/>
                </a:lnTo>
                <a:lnTo>
                  <a:pt x="373" y="1287"/>
                </a:lnTo>
                <a:lnTo>
                  <a:pt x="363" y="1309"/>
                </a:lnTo>
                <a:lnTo>
                  <a:pt x="351" y="1330"/>
                </a:lnTo>
                <a:lnTo>
                  <a:pt x="330" y="1373"/>
                </a:lnTo>
                <a:lnTo>
                  <a:pt x="320" y="1395"/>
                </a:lnTo>
                <a:lnTo>
                  <a:pt x="309" y="1415"/>
                </a:lnTo>
                <a:lnTo>
                  <a:pt x="300" y="1435"/>
                </a:lnTo>
                <a:lnTo>
                  <a:pt x="291" y="1456"/>
                </a:lnTo>
                <a:lnTo>
                  <a:pt x="282" y="1476"/>
                </a:lnTo>
                <a:lnTo>
                  <a:pt x="273" y="1496"/>
                </a:lnTo>
                <a:lnTo>
                  <a:pt x="264" y="1515"/>
                </a:lnTo>
                <a:lnTo>
                  <a:pt x="256" y="1535"/>
                </a:lnTo>
                <a:lnTo>
                  <a:pt x="248" y="1555"/>
                </a:lnTo>
                <a:lnTo>
                  <a:pt x="240" y="1574"/>
                </a:lnTo>
                <a:lnTo>
                  <a:pt x="232" y="1594"/>
                </a:lnTo>
                <a:lnTo>
                  <a:pt x="225" y="1613"/>
                </a:lnTo>
                <a:lnTo>
                  <a:pt x="217" y="1632"/>
                </a:lnTo>
                <a:lnTo>
                  <a:pt x="210" y="1652"/>
                </a:lnTo>
                <a:lnTo>
                  <a:pt x="203" y="1672"/>
                </a:lnTo>
                <a:lnTo>
                  <a:pt x="196" y="1693"/>
                </a:lnTo>
                <a:lnTo>
                  <a:pt x="189" y="1712"/>
                </a:lnTo>
                <a:lnTo>
                  <a:pt x="182" y="1732"/>
                </a:lnTo>
                <a:lnTo>
                  <a:pt x="168" y="1774"/>
                </a:lnTo>
                <a:lnTo>
                  <a:pt x="161" y="1795"/>
                </a:lnTo>
                <a:lnTo>
                  <a:pt x="154" y="1817"/>
                </a:lnTo>
                <a:lnTo>
                  <a:pt x="148" y="1837"/>
                </a:lnTo>
                <a:lnTo>
                  <a:pt x="141" y="1859"/>
                </a:lnTo>
                <a:lnTo>
                  <a:pt x="135" y="1881"/>
                </a:lnTo>
                <a:lnTo>
                  <a:pt x="129" y="1903"/>
                </a:lnTo>
                <a:lnTo>
                  <a:pt x="122" y="1927"/>
                </a:lnTo>
                <a:lnTo>
                  <a:pt x="116" y="1949"/>
                </a:lnTo>
                <a:lnTo>
                  <a:pt x="110" y="1972"/>
                </a:lnTo>
                <a:lnTo>
                  <a:pt x="103" y="1995"/>
                </a:lnTo>
                <a:lnTo>
                  <a:pt x="97" y="2018"/>
                </a:lnTo>
                <a:lnTo>
                  <a:pt x="92" y="2041"/>
                </a:lnTo>
                <a:lnTo>
                  <a:pt x="86" y="2065"/>
                </a:lnTo>
                <a:lnTo>
                  <a:pt x="80" y="2088"/>
                </a:lnTo>
                <a:lnTo>
                  <a:pt x="75" y="2111"/>
                </a:lnTo>
                <a:lnTo>
                  <a:pt x="70" y="2134"/>
                </a:lnTo>
                <a:lnTo>
                  <a:pt x="64" y="2157"/>
                </a:lnTo>
                <a:lnTo>
                  <a:pt x="59" y="2182"/>
                </a:lnTo>
                <a:lnTo>
                  <a:pt x="50" y="2228"/>
                </a:lnTo>
                <a:lnTo>
                  <a:pt x="45" y="2251"/>
                </a:lnTo>
                <a:lnTo>
                  <a:pt x="41" y="2274"/>
                </a:lnTo>
                <a:lnTo>
                  <a:pt x="36" y="2297"/>
                </a:lnTo>
                <a:lnTo>
                  <a:pt x="33" y="2321"/>
                </a:lnTo>
                <a:lnTo>
                  <a:pt x="28" y="2344"/>
                </a:lnTo>
                <a:lnTo>
                  <a:pt x="25" y="2367"/>
                </a:lnTo>
                <a:lnTo>
                  <a:pt x="21" y="2390"/>
                </a:lnTo>
                <a:lnTo>
                  <a:pt x="18" y="2412"/>
                </a:lnTo>
                <a:lnTo>
                  <a:pt x="15" y="2435"/>
                </a:lnTo>
                <a:lnTo>
                  <a:pt x="12" y="2457"/>
                </a:lnTo>
                <a:lnTo>
                  <a:pt x="9" y="2479"/>
                </a:lnTo>
                <a:lnTo>
                  <a:pt x="7" y="2501"/>
                </a:lnTo>
                <a:lnTo>
                  <a:pt x="5" y="2522"/>
                </a:lnTo>
                <a:lnTo>
                  <a:pt x="4" y="2544"/>
                </a:lnTo>
                <a:lnTo>
                  <a:pt x="3" y="2565"/>
                </a:lnTo>
                <a:lnTo>
                  <a:pt x="1" y="2586"/>
                </a:lnTo>
                <a:lnTo>
                  <a:pt x="0" y="2607"/>
                </a:lnTo>
                <a:lnTo>
                  <a:pt x="0" y="2626"/>
                </a:lnTo>
                <a:lnTo>
                  <a:pt x="0" y="2666"/>
                </a:lnTo>
                <a:lnTo>
                  <a:pt x="1" y="2686"/>
                </a:lnTo>
                <a:lnTo>
                  <a:pt x="1" y="2704"/>
                </a:lnTo>
                <a:lnTo>
                  <a:pt x="4" y="2723"/>
                </a:lnTo>
                <a:lnTo>
                  <a:pt x="5" y="2740"/>
                </a:lnTo>
                <a:lnTo>
                  <a:pt x="7" y="2759"/>
                </a:lnTo>
                <a:lnTo>
                  <a:pt x="9" y="2775"/>
                </a:lnTo>
                <a:lnTo>
                  <a:pt x="12" y="2792"/>
                </a:lnTo>
                <a:lnTo>
                  <a:pt x="15" y="2808"/>
                </a:lnTo>
                <a:lnTo>
                  <a:pt x="19" y="2825"/>
                </a:lnTo>
                <a:lnTo>
                  <a:pt x="22" y="2841"/>
                </a:lnTo>
                <a:lnTo>
                  <a:pt x="26" y="2856"/>
                </a:lnTo>
                <a:lnTo>
                  <a:pt x="30" y="2871"/>
                </a:lnTo>
                <a:lnTo>
                  <a:pt x="35" y="2885"/>
                </a:lnTo>
                <a:lnTo>
                  <a:pt x="40" y="2900"/>
                </a:lnTo>
                <a:lnTo>
                  <a:pt x="45" y="2913"/>
                </a:lnTo>
                <a:lnTo>
                  <a:pt x="50" y="2927"/>
                </a:lnTo>
                <a:lnTo>
                  <a:pt x="56" y="2939"/>
                </a:lnTo>
                <a:lnTo>
                  <a:pt x="62" y="2951"/>
                </a:lnTo>
                <a:lnTo>
                  <a:pt x="75" y="2975"/>
                </a:lnTo>
                <a:lnTo>
                  <a:pt x="82" y="2986"/>
                </a:lnTo>
                <a:lnTo>
                  <a:pt x="89" y="2996"/>
                </a:lnTo>
                <a:lnTo>
                  <a:pt x="96" y="3006"/>
                </a:lnTo>
                <a:lnTo>
                  <a:pt x="104" y="3016"/>
                </a:lnTo>
                <a:lnTo>
                  <a:pt x="111" y="3025"/>
                </a:lnTo>
                <a:lnTo>
                  <a:pt x="119" y="3034"/>
                </a:lnTo>
                <a:lnTo>
                  <a:pt x="129" y="3042"/>
                </a:lnTo>
                <a:lnTo>
                  <a:pt x="137" y="3050"/>
                </a:lnTo>
                <a:lnTo>
                  <a:pt x="145" y="3057"/>
                </a:lnTo>
                <a:lnTo>
                  <a:pt x="154" y="3064"/>
                </a:lnTo>
                <a:lnTo>
                  <a:pt x="162" y="3070"/>
                </a:lnTo>
                <a:lnTo>
                  <a:pt x="172" y="3077"/>
                </a:lnTo>
                <a:lnTo>
                  <a:pt x="181" y="3082"/>
                </a:lnTo>
                <a:lnTo>
                  <a:pt x="190" y="3088"/>
                </a:lnTo>
                <a:lnTo>
                  <a:pt x="199" y="3091"/>
                </a:lnTo>
                <a:lnTo>
                  <a:pt x="209" y="3096"/>
                </a:lnTo>
                <a:lnTo>
                  <a:pt x="219" y="3099"/>
                </a:lnTo>
                <a:lnTo>
                  <a:pt x="228" y="3103"/>
                </a:lnTo>
                <a:lnTo>
                  <a:pt x="248" y="3107"/>
                </a:lnTo>
                <a:lnTo>
                  <a:pt x="257" y="3108"/>
                </a:lnTo>
                <a:lnTo>
                  <a:pt x="266" y="3110"/>
                </a:lnTo>
                <a:lnTo>
                  <a:pt x="277" y="3110"/>
                </a:lnTo>
                <a:lnTo>
                  <a:pt x="286" y="3110"/>
                </a:lnTo>
                <a:lnTo>
                  <a:pt x="297" y="3108"/>
                </a:lnTo>
                <a:lnTo>
                  <a:pt x="306" y="3107"/>
                </a:lnTo>
                <a:lnTo>
                  <a:pt x="315" y="3106"/>
                </a:lnTo>
                <a:lnTo>
                  <a:pt x="326" y="3103"/>
                </a:lnTo>
                <a:lnTo>
                  <a:pt x="336" y="3099"/>
                </a:lnTo>
                <a:lnTo>
                  <a:pt x="345" y="3096"/>
                </a:lnTo>
                <a:lnTo>
                  <a:pt x="356" y="3091"/>
                </a:lnTo>
                <a:lnTo>
                  <a:pt x="365" y="3085"/>
                </a:lnTo>
                <a:lnTo>
                  <a:pt x="375" y="3078"/>
                </a:lnTo>
                <a:lnTo>
                  <a:pt x="386" y="3071"/>
                </a:lnTo>
                <a:lnTo>
                  <a:pt x="395" y="3063"/>
                </a:lnTo>
                <a:lnTo>
                  <a:pt x="405" y="3054"/>
                </a:lnTo>
                <a:lnTo>
                  <a:pt x="416" y="3044"/>
                </a:lnTo>
                <a:lnTo>
                  <a:pt x="426" y="3033"/>
                </a:lnTo>
                <a:lnTo>
                  <a:pt x="447" y="3008"/>
                </a:lnTo>
                <a:lnTo>
                  <a:pt x="458" y="2994"/>
                </a:lnTo>
                <a:lnTo>
                  <a:pt x="468" y="2979"/>
                </a:lnTo>
                <a:lnTo>
                  <a:pt x="478" y="2962"/>
                </a:lnTo>
                <a:lnTo>
                  <a:pt x="489" y="2946"/>
                </a:lnTo>
                <a:lnTo>
                  <a:pt x="499" y="2928"/>
                </a:lnTo>
                <a:lnTo>
                  <a:pt x="510" y="2909"/>
                </a:lnTo>
                <a:lnTo>
                  <a:pt x="520" y="2889"/>
                </a:lnTo>
                <a:lnTo>
                  <a:pt x="530" y="2869"/>
                </a:lnTo>
                <a:lnTo>
                  <a:pt x="542" y="2848"/>
                </a:lnTo>
                <a:lnTo>
                  <a:pt x="552" y="2826"/>
                </a:lnTo>
                <a:lnTo>
                  <a:pt x="563" y="2803"/>
                </a:lnTo>
                <a:lnTo>
                  <a:pt x="574" y="2778"/>
                </a:lnTo>
                <a:lnTo>
                  <a:pt x="585" y="2754"/>
                </a:lnTo>
                <a:lnTo>
                  <a:pt x="595" y="2728"/>
                </a:lnTo>
                <a:lnTo>
                  <a:pt x="607" y="2703"/>
                </a:lnTo>
                <a:lnTo>
                  <a:pt x="617" y="2676"/>
                </a:lnTo>
                <a:lnTo>
                  <a:pt x="629" y="2650"/>
                </a:lnTo>
                <a:lnTo>
                  <a:pt x="640" y="2622"/>
                </a:lnTo>
                <a:lnTo>
                  <a:pt x="662" y="2564"/>
                </a:lnTo>
                <a:lnTo>
                  <a:pt x="674" y="2535"/>
                </a:lnTo>
                <a:lnTo>
                  <a:pt x="684" y="2505"/>
                </a:lnTo>
                <a:lnTo>
                  <a:pt x="696" y="2474"/>
                </a:lnTo>
                <a:lnTo>
                  <a:pt x="708" y="2443"/>
                </a:lnTo>
                <a:lnTo>
                  <a:pt x="719" y="2412"/>
                </a:lnTo>
                <a:lnTo>
                  <a:pt x="731" y="2381"/>
                </a:lnTo>
                <a:lnTo>
                  <a:pt x="742" y="2348"/>
                </a:lnTo>
                <a:lnTo>
                  <a:pt x="754" y="2316"/>
                </a:lnTo>
                <a:lnTo>
                  <a:pt x="766" y="2285"/>
                </a:lnTo>
                <a:lnTo>
                  <a:pt x="778" y="2252"/>
                </a:lnTo>
                <a:lnTo>
                  <a:pt x="790" y="2220"/>
                </a:lnTo>
                <a:lnTo>
                  <a:pt x="801" y="2187"/>
                </a:lnTo>
                <a:lnTo>
                  <a:pt x="814" y="2154"/>
                </a:lnTo>
                <a:lnTo>
                  <a:pt x="826" y="2121"/>
                </a:lnTo>
                <a:lnTo>
                  <a:pt x="838" y="2089"/>
                </a:lnTo>
                <a:lnTo>
                  <a:pt x="851" y="2056"/>
                </a:lnTo>
                <a:lnTo>
                  <a:pt x="864" y="2025"/>
                </a:lnTo>
                <a:lnTo>
                  <a:pt x="877" y="1993"/>
                </a:lnTo>
                <a:lnTo>
                  <a:pt x="902" y="1930"/>
                </a:lnTo>
                <a:lnTo>
                  <a:pt x="915" y="1899"/>
                </a:lnTo>
                <a:lnTo>
                  <a:pt x="929" y="1868"/>
                </a:lnTo>
                <a:lnTo>
                  <a:pt x="942" y="1837"/>
                </a:lnTo>
                <a:lnTo>
                  <a:pt x="955" y="1807"/>
                </a:lnTo>
                <a:lnTo>
                  <a:pt x="969" y="1777"/>
                </a:lnTo>
                <a:lnTo>
                  <a:pt x="983" y="1747"/>
                </a:lnTo>
                <a:lnTo>
                  <a:pt x="997" y="1718"/>
                </a:lnTo>
                <a:lnTo>
                  <a:pt x="1011" y="1689"/>
                </a:lnTo>
                <a:lnTo>
                  <a:pt x="1026" y="1660"/>
                </a:lnTo>
                <a:lnTo>
                  <a:pt x="1040" y="1631"/>
                </a:lnTo>
                <a:lnTo>
                  <a:pt x="1055" y="1602"/>
                </a:lnTo>
                <a:lnTo>
                  <a:pt x="1070" y="1574"/>
                </a:lnTo>
                <a:lnTo>
                  <a:pt x="1085" y="1545"/>
                </a:lnTo>
                <a:lnTo>
                  <a:pt x="1101" y="1518"/>
                </a:lnTo>
                <a:lnTo>
                  <a:pt x="1116" y="1490"/>
                </a:lnTo>
                <a:lnTo>
                  <a:pt x="1133" y="1462"/>
                </a:lnTo>
                <a:lnTo>
                  <a:pt x="1149" y="1434"/>
                </a:lnTo>
                <a:lnTo>
                  <a:pt x="1165" y="1406"/>
                </a:lnTo>
                <a:lnTo>
                  <a:pt x="1199" y="1351"/>
                </a:lnTo>
                <a:lnTo>
                  <a:pt x="1216" y="1323"/>
                </a:lnTo>
                <a:lnTo>
                  <a:pt x="1233" y="1295"/>
                </a:lnTo>
                <a:lnTo>
                  <a:pt x="1252" y="1269"/>
                </a:lnTo>
                <a:lnTo>
                  <a:pt x="1269" y="1241"/>
                </a:lnTo>
                <a:lnTo>
                  <a:pt x="1288" y="1213"/>
                </a:lnTo>
                <a:lnTo>
                  <a:pt x="1305" y="1186"/>
                </a:lnTo>
                <a:lnTo>
                  <a:pt x="1324" y="1160"/>
                </a:lnTo>
                <a:lnTo>
                  <a:pt x="1342" y="1132"/>
                </a:lnTo>
                <a:lnTo>
                  <a:pt x="1361" y="1105"/>
                </a:lnTo>
                <a:lnTo>
                  <a:pt x="1379" y="1080"/>
                </a:lnTo>
                <a:lnTo>
                  <a:pt x="1398" y="1053"/>
                </a:lnTo>
                <a:lnTo>
                  <a:pt x="1416" y="1028"/>
                </a:lnTo>
                <a:lnTo>
                  <a:pt x="1435" y="1002"/>
                </a:lnTo>
                <a:lnTo>
                  <a:pt x="1452" y="977"/>
                </a:lnTo>
                <a:lnTo>
                  <a:pt x="1471" y="951"/>
                </a:lnTo>
                <a:lnTo>
                  <a:pt x="1489" y="927"/>
                </a:lnTo>
                <a:lnTo>
                  <a:pt x="1508" y="904"/>
                </a:lnTo>
                <a:lnTo>
                  <a:pt x="1525" y="879"/>
                </a:lnTo>
                <a:lnTo>
                  <a:pt x="1560" y="834"/>
                </a:lnTo>
                <a:lnTo>
                  <a:pt x="1577" y="811"/>
                </a:lnTo>
                <a:lnTo>
                  <a:pt x="1595" y="790"/>
                </a:lnTo>
                <a:lnTo>
                  <a:pt x="1611" y="768"/>
                </a:lnTo>
                <a:lnTo>
                  <a:pt x="1627" y="747"/>
                </a:lnTo>
                <a:lnTo>
                  <a:pt x="1643" y="728"/>
                </a:lnTo>
                <a:lnTo>
                  <a:pt x="1659" y="707"/>
                </a:lnTo>
                <a:lnTo>
                  <a:pt x="1676" y="688"/>
                </a:lnTo>
                <a:lnTo>
                  <a:pt x="1691" y="668"/>
                </a:lnTo>
                <a:lnTo>
                  <a:pt x="1706" y="650"/>
                </a:lnTo>
                <a:lnTo>
                  <a:pt x="1721" y="633"/>
                </a:lnTo>
                <a:lnTo>
                  <a:pt x="1736" y="614"/>
                </a:lnTo>
                <a:lnTo>
                  <a:pt x="1751" y="597"/>
                </a:lnTo>
                <a:lnTo>
                  <a:pt x="1765" y="580"/>
                </a:lnTo>
                <a:lnTo>
                  <a:pt x="1779" y="563"/>
                </a:lnTo>
                <a:lnTo>
                  <a:pt x="1794" y="548"/>
                </a:lnTo>
                <a:lnTo>
                  <a:pt x="1806" y="532"/>
                </a:lnTo>
                <a:lnTo>
                  <a:pt x="1820" y="517"/>
                </a:lnTo>
                <a:lnTo>
                  <a:pt x="1834" y="502"/>
                </a:lnTo>
                <a:lnTo>
                  <a:pt x="1860" y="473"/>
                </a:lnTo>
                <a:lnTo>
                  <a:pt x="1872" y="459"/>
                </a:lnTo>
                <a:lnTo>
                  <a:pt x="1885" y="445"/>
                </a:lnTo>
                <a:lnTo>
                  <a:pt x="1897" y="431"/>
                </a:lnTo>
                <a:lnTo>
                  <a:pt x="1909" y="418"/>
                </a:lnTo>
                <a:lnTo>
                  <a:pt x="1921" y="405"/>
                </a:lnTo>
                <a:lnTo>
                  <a:pt x="1933" y="393"/>
                </a:lnTo>
                <a:lnTo>
                  <a:pt x="1944" y="380"/>
                </a:lnTo>
                <a:lnTo>
                  <a:pt x="1955" y="368"/>
                </a:lnTo>
                <a:lnTo>
                  <a:pt x="1965" y="357"/>
                </a:lnTo>
                <a:lnTo>
                  <a:pt x="1975" y="345"/>
                </a:lnTo>
                <a:lnTo>
                  <a:pt x="1986" y="334"/>
                </a:lnTo>
                <a:lnTo>
                  <a:pt x="1995" y="322"/>
                </a:lnTo>
                <a:lnTo>
                  <a:pt x="2004" y="312"/>
                </a:lnTo>
                <a:lnTo>
                  <a:pt x="2014" y="300"/>
                </a:lnTo>
                <a:lnTo>
                  <a:pt x="2022" y="290"/>
                </a:lnTo>
                <a:lnTo>
                  <a:pt x="2030" y="279"/>
                </a:lnTo>
                <a:lnTo>
                  <a:pt x="2037" y="268"/>
                </a:lnTo>
                <a:lnTo>
                  <a:pt x="2045" y="257"/>
                </a:lnTo>
                <a:lnTo>
                  <a:pt x="2058" y="236"/>
                </a:lnTo>
                <a:lnTo>
                  <a:pt x="2063" y="227"/>
                </a:lnTo>
                <a:lnTo>
                  <a:pt x="2069" y="217"/>
                </a:lnTo>
                <a:lnTo>
                  <a:pt x="2074" y="206"/>
                </a:lnTo>
                <a:lnTo>
                  <a:pt x="2078" y="196"/>
                </a:lnTo>
                <a:lnTo>
                  <a:pt x="2082" y="186"/>
                </a:lnTo>
                <a:lnTo>
                  <a:pt x="2085" y="176"/>
                </a:lnTo>
                <a:lnTo>
                  <a:pt x="2089" y="167"/>
                </a:lnTo>
                <a:lnTo>
                  <a:pt x="2091" y="156"/>
                </a:lnTo>
                <a:lnTo>
                  <a:pt x="2094" y="147"/>
                </a:lnTo>
                <a:lnTo>
                  <a:pt x="2096" y="138"/>
                </a:lnTo>
                <a:lnTo>
                  <a:pt x="2097" y="129"/>
                </a:lnTo>
                <a:lnTo>
                  <a:pt x="2098" y="120"/>
                </a:lnTo>
                <a:lnTo>
                  <a:pt x="2098" y="111"/>
                </a:lnTo>
                <a:lnTo>
                  <a:pt x="2099" y="103"/>
                </a:lnTo>
                <a:lnTo>
                  <a:pt x="2098" y="95"/>
                </a:lnTo>
                <a:lnTo>
                  <a:pt x="2098" y="87"/>
                </a:lnTo>
                <a:lnTo>
                  <a:pt x="2097" y="80"/>
                </a:lnTo>
                <a:lnTo>
                  <a:pt x="2096" y="72"/>
                </a:lnTo>
                <a:lnTo>
                  <a:pt x="2092" y="58"/>
                </a:lnTo>
                <a:lnTo>
                  <a:pt x="2090" y="52"/>
                </a:lnTo>
                <a:lnTo>
                  <a:pt x="2087" y="46"/>
                </a:lnTo>
                <a:lnTo>
                  <a:pt x="2083" y="40"/>
                </a:lnTo>
                <a:lnTo>
                  <a:pt x="2080" y="35"/>
                </a:lnTo>
                <a:lnTo>
                  <a:pt x="2076" y="30"/>
                </a:lnTo>
                <a:lnTo>
                  <a:pt x="2072" y="25"/>
                </a:lnTo>
                <a:lnTo>
                  <a:pt x="2067" y="21"/>
                </a:lnTo>
                <a:lnTo>
                  <a:pt x="2061" y="17"/>
                </a:lnTo>
                <a:lnTo>
                  <a:pt x="2055" y="14"/>
                </a:lnTo>
                <a:lnTo>
                  <a:pt x="2050" y="10"/>
                </a:lnTo>
                <a:lnTo>
                  <a:pt x="2043" y="8"/>
                </a:lnTo>
                <a:lnTo>
                  <a:pt x="2036" y="6"/>
                </a:lnTo>
                <a:lnTo>
                  <a:pt x="2028" y="3"/>
                </a:lnTo>
                <a:lnTo>
                  <a:pt x="2019" y="2"/>
                </a:lnTo>
                <a:lnTo>
                  <a:pt x="2011" y="1"/>
                </a:lnTo>
                <a:lnTo>
                  <a:pt x="2002" y="0"/>
                </a:lnTo>
                <a:lnTo>
                  <a:pt x="1992" y="0"/>
                </a:lnTo>
                <a:lnTo>
                  <a:pt x="1981" y="0"/>
                </a:lnTo>
                <a:lnTo>
                  <a:pt x="1958" y="1"/>
                </a:lnTo>
                <a:lnTo>
                  <a:pt x="1947" y="2"/>
                </a:lnTo>
                <a:lnTo>
                  <a:pt x="1934" y="5"/>
                </a:lnTo>
                <a:lnTo>
                  <a:pt x="1920" y="7"/>
                </a:lnTo>
                <a:lnTo>
                  <a:pt x="1906" y="9"/>
                </a:lnTo>
                <a:lnTo>
                  <a:pt x="1892" y="13"/>
                </a:lnTo>
                <a:lnTo>
                  <a:pt x="1877" y="16"/>
                </a:lnTo>
                <a:lnTo>
                  <a:pt x="1862" y="20"/>
                </a:lnTo>
                <a:lnTo>
                  <a:pt x="1847" y="24"/>
                </a:lnTo>
                <a:lnTo>
                  <a:pt x="1831" y="29"/>
                </a:lnTo>
                <a:lnTo>
                  <a:pt x="1815" y="34"/>
                </a:lnTo>
                <a:lnTo>
                  <a:pt x="1797" y="39"/>
                </a:lnTo>
                <a:lnTo>
                  <a:pt x="1781" y="45"/>
                </a:lnTo>
                <a:lnTo>
                  <a:pt x="1764" y="51"/>
                </a:lnTo>
                <a:lnTo>
                  <a:pt x="1746" y="58"/>
                </a:lnTo>
                <a:lnTo>
                  <a:pt x="1729" y="65"/>
                </a:lnTo>
                <a:lnTo>
                  <a:pt x="1711" y="73"/>
                </a:lnTo>
                <a:lnTo>
                  <a:pt x="1693" y="80"/>
                </a:lnTo>
                <a:lnTo>
                  <a:pt x="1676" y="89"/>
                </a:lnTo>
                <a:lnTo>
                  <a:pt x="1640" y="107"/>
                </a:lnTo>
                <a:lnTo>
                  <a:pt x="1621" y="116"/>
                </a:lnTo>
                <a:lnTo>
                  <a:pt x="1604" y="125"/>
                </a:lnTo>
                <a:lnTo>
                  <a:pt x="1585" y="135"/>
                </a:lnTo>
                <a:lnTo>
                  <a:pt x="1567" y="146"/>
                </a:lnTo>
                <a:lnTo>
                  <a:pt x="1549" y="156"/>
                </a:lnTo>
                <a:lnTo>
                  <a:pt x="1531" y="168"/>
                </a:lnTo>
                <a:lnTo>
                  <a:pt x="1512" y="180"/>
                </a:lnTo>
                <a:lnTo>
                  <a:pt x="1494" y="191"/>
                </a:lnTo>
                <a:lnTo>
                  <a:pt x="1475" y="203"/>
                </a:lnTo>
                <a:lnTo>
                  <a:pt x="1456" y="214"/>
                </a:lnTo>
                <a:lnTo>
                  <a:pt x="1437" y="227"/>
                </a:lnTo>
                <a:lnTo>
                  <a:pt x="1417" y="240"/>
                </a:lnTo>
                <a:lnTo>
                  <a:pt x="1398" y="252"/>
                </a:lnTo>
                <a:lnTo>
                  <a:pt x="1378" y="265"/>
                </a:lnTo>
                <a:lnTo>
                  <a:pt x="1357" y="278"/>
                </a:lnTo>
                <a:lnTo>
                  <a:pt x="1337" y="291"/>
                </a:lnTo>
                <a:lnTo>
                  <a:pt x="1317" y="303"/>
                </a:lnTo>
                <a:lnTo>
                  <a:pt x="1295" y="316"/>
                </a:lnTo>
                <a:lnTo>
                  <a:pt x="1252" y="343"/>
                </a:lnTo>
                <a:lnTo>
                  <a:pt x="1229" y="357"/>
                </a:lnTo>
                <a:lnTo>
                  <a:pt x="1207" y="370"/>
                </a:lnTo>
                <a:lnTo>
                  <a:pt x="1183" y="383"/>
                </a:lnTo>
                <a:lnTo>
                  <a:pt x="1159" y="396"/>
                </a:lnTo>
                <a:lnTo>
                  <a:pt x="1136" y="410"/>
                </a:lnTo>
                <a:lnTo>
                  <a:pt x="1113" y="423"/>
                </a:lnTo>
                <a:lnTo>
                  <a:pt x="1089" y="437"/>
                </a:lnTo>
                <a:lnTo>
                  <a:pt x="1065" y="451"/>
                </a:lnTo>
                <a:lnTo>
                  <a:pt x="1042" y="463"/>
                </a:lnTo>
                <a:lnTo>
                  <a:pt x="1019" y="477"/>
                </a:lnTo>
                <a:lnTo>
                  <a:pt x="996" y="491"/>
                </a:lnTo>
                <a:lnTo>
                  <a:pt x="973" y="505"/>
                </a:lnTo>
                <a:lnTo>
                  <a:pt x="951" y="519"/>
                </a:lnTo>
                <a:lnTo>
                  <a:pt x="929" y="532"/>
                </a:lnTo>
                <a:lnTo>
                  <a:pt x="907" y="546"/>
                </a:lnTo>
                <a:lnTo>
                  <a:pt x="886" y="560"/>
                </a:lnTo>
                <a:lnTo>
                  <a:pt x="865" y="573"/>
                </a:lnTo>
                <a:lnTo>
                  <a:pt x="847" y="588"/>
                </a:lnTo>
                <a:lnTo>
                  <a:pt x="810" y="616"/>
                </a:lnTo>
                <a:lnTo>
                  <a:pt x="792" y="630"/>
                </a:lnTo>
                <a:lnTo>
                  <a:pt x="776" y="644"/>
                </a:lnTo>
                <a:lnTo>
                  <a:pt x="761" y="659"/>
                </a:lnTo>
                <a:lnTo>
                  <a:pt x="746" y="673"/>
                </a:lnTo>
                <a:lnTo>
                  <a:pt x="732" y="688"/>
                </a:lnTo>
                <a:lnTo>
                  <a:pt x="718" y="703"/>
                </a:lnTo>
                <a:lnTo>
                  <a:pt x="705" y="718"/>
                </a:lnTo>
                <a:lnTo>
                  <a:pt x="693" y="733"/>
                </a:lnTo>
                <a:lnTo>
                  <a:pt x="681" y="748"/>
                </a:lnTo>
                <a:lnTo>
                  <a:pt x="669" y="765"/>
                </a:lnTo>
                <a:lnTo>
                  <a:pt x="658" y="781"/>
                </a:lnTo>
                <a:lnTo>
                  <a:pt x="647" y="797"/>
                </a:lnTo>
                <a:lnTo>
                  <a:pt x="636" y="813"/>
                </a:lnTo>
                <a:lnTo>
                  <a:pt x="625" y="831"/>
                </a:lnTo>
                <a:lnTo>
                  <a:pt x="615" y="848"/>
                </a:lnTo>
                <a:lnTo>
                  <a:pt x="605" y="865"/>
                </a:lnTo>
                <a:lnTo>
                  <a:pt x="594" y="883"/>
                </a:lnTo>
                <a:lnTo>
                  <a:pt x="584" y="901"/>
                </a:lnTo>
                <a:lnTo>
                  <a:pt x="562" y="9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08" name="Freeform 214"/>
          <p:cNvSpPr>
            <a:spLocks noChangeAspect="1"/>
          </p:cNvSpPr>
          <p:nvPr/>
        </p:nvSpPr>
        <p:spPr bwMode="auto">
          <a:xfrm rot="60000">
            <a:off x="2460625" y="4067175"/>
            <a:ext cx="1905000" cy="2238375"/>
          </a:xfrm>
          <a:custGeom>
            <a:avLst/>
            <a:gdLst>
              <a:gd name="T0" fmla="*/ 45 w 3850"/>
              <a:gd name="T1" fmla="*/ 2730 h 4879"/>
              <a:gd name="T2" fmla="*/ 107 w 3850"/>
              <a:gd name="T3" fmla="*/ 2490 h 4879"/>
              <a:gd name="T4" fmla="*/ 203 w 3850"/>
              <a:gd name="T5" fmla="*/ 2190 h 4879"/>
              <a:gd name="T6" fmla="*/ 308 w 3850"/>
              <a:gd name="T7" fmla="*/ 1909 h 4879"/>
              <a:gd name="T8" fmla="*/ 433 w 3850"/>
              <a:gd name="T9" fmla="*/ 1620 h 4879"/>
              <a:gd name="T10" fmla="*/ 537 w 3850"/>
              <a:gd name="T11" fmla="*/ 1415 h 4879"/>
              <a:gd name="T12" fmla="*/ 645 w 3850"/>
              <a:gd name="T13" fmla="*/ 1255 h 4879"/>
              <a:gd name="T14" fmla="*/ 787 w 3850"/>
              <a:gd name="T15" fmla="*/ 1115 h 4879"/>
              <a:gd name="T16" fmla="*/ 939 w 3850"/>
              <a:gd name="T17" fmla="*/ 1010 h 4879"/>
              <a:gd name="T18" fmla="*/ 1140 w 3850"/>
              <a:gd name="T19" fmla="*/ 897 h 4879"/>
              <a:gd name="T20" fmla="*/ 1336 w 3850"/>
              <a:gd name="T21" fmla="*/ 799 h 4879"/>
              <a:gd name="T22" fmla="*/ 1550 w 3850"/>
              <a:gd name="T23" fmla="*/ 707 h 4879"/>
              <a:gd name="T24" fmla="*/ 1716 w 3850"/>
              <a:gd name="T25" fmla="*/ 658 h 4879"/>
              <a:gd name="T26" fmla="*/ 1863 w 3850"/>
              <a:gd name="T27" fmla="*/ 627 h 4879"/>
              <a:gd name="T28" fmla="*/ 2020 w 3850"/>
              <a:gd name="T29" fmla="*/ 597 h 4879"/>
              <a:gd name="T30" fmla="*/ 2163 w 3850"/>
              <a:gd name="T31" fmla="*/ 563 h 4879"/>
              <a:gd name="T32" fmla="*/ 2326 w 3850"/>
              <a:gd name="T33" fmla="*/ 499 h 4879"/>
              <a:gd name="T34" fmla="*/ 2479 w 3850"/>
              <a:gd name="T35" fmla="*/ 415 h 4879"/>
              <a:gd name="T36" fmla="*/ 2639 w 3850"/>
              <a:gd name="T37" fmla="*/ 315 h 4879"/>
              <a:gd name="T38" fmla="*/ 2830 w 3850"/>
              <a:gd name="T39" fmla="*/ 193 h 4879"/>
              <a:gd name="T40" fmla="*/ 3002 w 3850"/>
              <a:gd name="T41" fmla="*/ 97 h 4879"/>
              <a:gd name="T42" fmla="*/ 3186 w 3850"/>
              <a:gd name="T43" fmla="*/ 27 h 4879"/>
              <a:gd name="T44" fmla="*/ 3332 w 3850"/>
              <a:gd name="T45" fmla="*/ 4 h 4879"/>
              <a:gd name="T46" fmla="*/ 3465 w 3850"/>
              <a:gd name="T47" fmla="*/ 0 h 4879"/>
              <a:gd name="T48" fmla="*/ 3551 w 3850"/>
              <a:gd name="T49" fmla="*/ 4 h 4879"/>
              <a:gd name="T50" fmla="*/ 3618 w 3850"/>
              <a:gd name="T51" fmla="*/ 26 h 4879"/>
              <a:gd name="T52" fmla="*/ 3687 w 3850"/>
              <a:gd name="T53" fmla="*/ 85 h 4879"/>
              <a:gd name="T54" fmla="*/ 3744 w 3850"/>
              <a:gd name="T55" fmla="*/ 164 h 4879"/>
              <a:gd name="T56" fmla="*/ 3801 w 3850"/>
              <a:gd name="T57" fmla="*/ 265 h 4879"/>
              <a:gd name="T58" fmla="*/ 3837 w 3850"/>
              <a:gd name="T59" fmla="*/ 356 h 4879"/>
              <a:gd name="T60" fmla="*/ 3850 w 3850"/>
              <a:gd name="T61" fmla="*/ 471 h 4879"/>
              <a:gd name="T62" fmla="*/ 3827 w 3850"/>
              <a:gd name="T63" fmla="*/ 585 h 4879"/>
              <a:gd name="T64" fmla="*/ 3763 w 3850"/>
              <a:gd name="T65" fmla="*/ 703 h 4879"/>
              <a:gd name="T66" fmla="*/ 3634 w 3850"/>
              <a:gd name="T67" fmla="*/ 833 h 4879"/>
              <a:gd name="T68" fmla="*/ 3476 w 3850"/>
              <a:gd name="T69" fmla="*/ 948 h 4879"/>
              <a:gd name="T70" fmla="*/ 3272 w 3850"/>
              <a:gd name="T71" fmla="*/ 1098 h 4879"/>
              <a:gd name="T72" fmla="*/ 3084 w 3850"/>
              <a:gd name="T73" fmla="*/ 1254 h 4879"/>
              <a:gd name="T74" fmla="*/ 2902 w 3850"/>
              <a:gd name="T75" fmla="*/ 1422 h 4879"/>
              <a:gd name="T76" fmla="*/ 2711 w 3850"/>
              <a:gd name="T77" fmla="*/ 1609 h 4879"/>
              <a:gd name="T78" fmla="*/ 2555 w 3850"/>
              <a:gd name="T79" fmla="*/ 1774 h 4879"/>
              <a:gd name="T80" fmla="*/ 2392 w 3850"/>
              <a:gd name="T81" fmla="*/ 1968 h 4879"/>
              <a:gd name="T82" fmla="*/ 2262 w 3850"/>
              <a:gd name="T83" fmla="*/ 2148 h 4879"/>
              <a:gd name="T84" fmla="*/ 2142 w 3850"/>
              <a:gd name="T85" fmla="*/ 2349 h 4879"/>
              <a:gd name="T86" fmla="*/ 2063 w 3850"/>
              <a:gd name="T87" fmla="*/ 2521 h 4879"/>
              <a:gd name="T88" fmla="*/ 2009 w 3850"/>
              <a:gd name="T89" fmla="*/ 2691 h 4879"/>
              <a:gd name="T90" fmla="*/ 1967 w 3850"/>
              <a:gd name="T91" fmla="*/ 2887 h 4879"/>
              <a:gd name="T92" fmla="*/ 1946 w 3850"/>
              <a:gd name="T93" fmla="*/ 3063 h 4879"/>
              <a:gd name="T94" fmla="*/ 1941 w 3850"/>
              <a:gd name="T95" fmla="*/ 3257 h 4879"/>
              <a:gd name="T96" fmla="*/ 1959 w 3850"/>
              <a:gd name="T97" fmla="*/ 3429 h 4879"/>
              <a:gd name="T98" fmla="*/ 2022 w 3850"/>
              <a:gd name="T99" fmla="*/ 3627 h 4879"/>
              <a:gd name="T100" fmla="*/ 2123 w 3850"/>
              <a:gd name="T101" fmla="*/ 3812 h 4879"/>
              <a:gd name="T102" fmla="*/ 2249 w 3850"/>
              <a:gd name="T103" fmla="*/ 3999 h 4879"/>
              <a:gd name="T104" fmla="*/ 2386 w 3850"/>
              <a:gd name="T105" fmla="*/ 4198 h 4879"/>
              <a:gd name="T106" fmla="*/ 2491 w 3850"/>
              <a:gd name="T107" fmla="*/ 4362 h 4879"/>
              <a:gd name="T108" fmla="*/ 2585 w 3850"/>
              <a:gd name="T109" fmla="*/ 4538 h 4879"/>
              <a:gd name="T110" fmla="*/ 2649 w 3850"/>
              <a:gd name="T111" fmla="*/ 4691 h 4879"/>
              <a:gd name="T112" fmla="*/ 2702 w 3850"/>
              <a:gd name="T113" fmla="*/ 4842 h 487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850"/>
              <a:gd name="T172" fmla="*/ 0 h 4879"/>
              <a:gd name="T173" fmla="*/ 3850 w 3850"/>
              <a:gd name="T174" fmla="*/ 4879 h 487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850" h="4879">
                <a:moveTo>
                  <a:pt x="0" y="2930"/>
                </a:moveTo>
                <a:lnTo>
                  <a:pt x="6" y="2902"/>
                </a:lnTo>
                <a:lnTo>
                  <a:pt x="13" y="2873"/>
                </a:lnTo>
                <a:lnTo>
                  <a:pt x="19" y="2845"/>
                </a:lnTo>
                <a:lnTo>
                  <a:pt x="25" y="2816"/>
                </a:lnTo>
                <a:lnTo>
                  <a:pt x="31" y="2787"/>
                </a:lnTo>
                <a:lnTo>
                  <a:pt x="38" y="2758"/>
                </a:lnTo>
                <a:lnTo>
                  <a:pt x="45" y="2730"/>
                </a:lnTo>
                <a:lnTo>
                  <a:pt x="52" y="2700"/>
                </a:lnTo>
                <a:lnTo>
                  <a:pt x="59" y="2671"/>
                </a:lnTo>
                <a:lnTo>
                  <a:pt x="66" y="2642"/>
                </a:lnTo>
                <a:lnTo>
                  <a:pt x="74" y="2612"/>
                </a:lnTo>
                <a:lnTo>
                  <a:pt x="82" y="2582"/>
                </a:lnTo>
                <a:lnTo>
                  <a:pt x="90" y="2552"/>
                </a:lnTo>
                <a:lnTo>
                  <a:pt x="98" y="2521"/>
                </a:lnTo>
                <a:lnTo>
                  <a:pt x="107" y="2490"/>
                </a:lnTo>
                <a:lnTo>
                  <a:pt x="116" y="2458"/>
                </a:lnTo>
                <a:lnTo>
                  <a:pt x="125" y="2427"/>
                </a:lnTo>
                <a:lnTo>
                  <a:pt x="135" y="2394"/>
                </a:lnTo>
                <a:lnTo>
                  <a:pt x="155" y="2328"/>
                </a:lnTo>
                <a:lnTo>
                  <a:pt x="167" y="2295"/>
                </a:lnTo>
                <a:lnTo>
                  <a:pt x="178" y="2260"/>
                </a:lnTo>
                <a:lnTo>
                  <a:pt x="190" y="2226"/>
                </a:lnTo>
                <a:lnTo>
                  <a:pt x="203" y="2190"/>
                </a:lnTo>
                <a:lnTo>
                  <a:pt x="214" y="2156"/>
                </a:lnTo>
                <a:lnTo>
                  <a:pt x="227" y="2121"/>
                </a:lnTo>
                <a:lnTo>
                  <a:pt x="241" y="2085"/>
                </a:lnTo>
                <a:lnTo>
                  <a:pt x="254" y="2050"/>
                </a:lnTo>
                <a:lnTo>
                  <a:pt x="267" y="2014"/>
                </a:lnTo>
                <a:lnTo>
                  <a:pt x="281" y="1980"/>
                </a:lnTo>
                <a:lnTo>
                  <a:pt x="294" y="1944"/>
                </a:lnTo>
                <a:lnTo>
                  <a:pt x="308" y="1909"/>
                </a:lnTo>
                <a:lnTo>
                  <a:pt x="322" y="1875"/>
                </a:lnTo>
                <a:lnTo>
                  <a:pt x="337" y="1841"/>
                </a:lnTo>
                <a:lnTo>
                  <a:pt x="351" y="1807"/>
                </a:lnTo>
                <a:lnTo>
                  <a:pt x="365" y="1774"/>
                </a:lnTo>
                <a:lnTo>
                  <a:pt x="379" y="1742"/>
                </a:lnTo>
                <a:lnTo>
                  <a:pt x="393" y="1711"/>
                </a:lnTo>
                <a:lnTo>
                  <a:pt x="419" y="1649"/>
                </a:lnTo>
                <a:lnTo>
                  <a:pt x="433" y="1620"/>
                </a:lnTo>
                <a:lnTo>
                  <a:pt x="446" y="1591"/>
                </a:lnTo>
                <a:lnTo>
                  <a:pt x="460" y="1564"/>
                </a:lnTo>
                <a:lnTo>
                  <a:pt x="472" y="1537"/>
                </a:lnTo>
                <a:lnTo>
                  <a:pt x="485" y="1511"/>
                </a:lnTo>
                <a:lnTo>
                  <a:pt x="498" y="1486"/>
                </a:lnTo>
                <a:lnTo>
                  <a:pt x="511" y="1462"/>
                </a:lnTo>
                <a:lnTo>
                  <a:pt x="523" y="1438"/>
                </a:lnTo>
                <a:lnTo>
                  <a:pt x="537" y="1415"/>
                </a:lnTo>
                <a:lnTo>
                  <a:pt x="550" y="1393"/>
                </a:lnTo>
                <a:lnTo>
                  <a:pt x="563" y="1372"/>
                </a:lnTo>
                <a:lnTo>
                  <a:pt x="577" y="1352"/>
                </a:lnTo>
                <a:lnTo>
                  <a:pt x="589" y="1331"/>
                </a:lnTo>
                <a:lnTo>
                  <a:pt x="603" y="1311"/>
                </a:lnTo>
                <a:lnTo>
                  <a:pt x="617" y="1293"/>
                </a:lnTo>
                <a:lnTo>
                  <a:pt x="631" y="1274"/>
                </a:lnTo>
                <a:lnTo>
                  <a:pt x="645" y="1255"/>
                </a:lnTo>
                <a:lnTo>
                  <a:pt x="659" y="1238"/>
                </a:lnTo>
                <a:lnTo>
                  <a:pt x="689" y="1206"/>
                </a:lnTo>
                <a:lnTo>
                  <a:pt x="705" y="1189"/>
                </a:lnTo>
                <a:lnTo>
                  <a:pt x="720" y="1174"/>
                </a:lnTo>
                <a:lnTo>
                  <a:pt x="736" y="1158"/>
                </a:lnTo>
                <a:lnTo>
                  <a:pt x="754" y="1144"/>
                </a:lnTo>
                <a:lnTo>
                  <a:pt x="770" y="1129"/>
                </a:lnTo>
                <a:lnTo>
                  <a:pt x="787" y="1115"/>
                </a:lnTo>
                <a:lnTo>
                  <a:pt x="805" y="1101"/>
                </a:lnTo>
                <a:lnTo>
                  <a:pt x="823" y="1087"/>
                </a:lnTo>
                <a:lnTo>
                  <a:pt x="842" y="1075"/>
                </a:lnTo>
                <a:lnTo>
                  <a:pt x="860" y="1061"/>
                </a:lnTo>
                <a:lnTo>
                  <a:pt x="880" y="1048"/>
                </a:lnTo>
                <a:lnTo>
                  <a:pt x="900" y="1035"/>
                </a:lnTo>
                <a:lnTo>
                  <a:pt x="919" y="1023"/>
                </a:lnTo>
                <a:lnTo>
                  <a:pt x="939" y="1010"/>
                </a:lnTo>
                <a:lnTo>
                  <a:pt x="960" y="998"/>
                </a:lnTo>
                <a:lnTo>
                  <a:pt x="981" y="985"/>
                </a:lnTo>
                <a:lnTo>
                  <a:pt x="1003" y="973"/>
                </a:lnTo>
                <a:lnTo>
                  <a:pt x="1025" y="960"/>
                </a:lnTo>
                <a:lnTo>
                  <a:pt x="1070" y="936"/>
                </a:lnTo>
                <a:lnTo>
                  <a:pt x="1093" y="923"/>
                </a:lnTo>
                <a:lnTo>
                  <a:pt x="1116" y="910"/>
                </a:lnTo>
                <a:lnTo>
                  <a:pt x="1140" y="897"/>
                </a:lnTo>
                <a:lnTo>
                  <a:pt x="1165" y="885"/>
                </a:lnTo>
                <a:lnTo>
                  <a:pt x="1189" y="872"/>
                </a:lnTo>
                <a:lnTo>
                  <a:pt x="1213" y="859"/>
                </a:lnTo>
                <a:lnTo>
                  <a:pt x="1238" y="846"/>
                </a:lnTo>
                <a:lnTo>
                  <a:pt x="1262" y="835"/>
                </a:lnTo>
                <a:lnTo>
                  <a:pt x="1288" y="822"/>
                </a:lnTo>
                <a:lnTo>
                  <a:pt x="1312" y="811"/>
                </a:lnTo>
                <a:lnTo>
                  <a:pt x="1336" y="799"/>
                </a:lnTo>
                <a:lnTo>
                  <a:pt x="1362" y="787"/>
                </a:lnTo>
                <a:lnTo>
                  <a:pt x="1386" y="776"/>
                </a:lnTo>
                <a:lnTo>
                  <a:pt x="1410" y="764"/>
                </a:lnTo>
                <a:lnTo>
                  <a:pt x="1435" y="754"/>
                </a:lnTo>
                <a:lnTo>
                  <a:pt x="1459" y="743"/>
                </a:lnTo>
                <a:lnTo>
                  <a:pt x="1482" y="734"/>
                </a:lnTo>
                <a:lnTo>
                  <a:pt x="1505" y="725"/>
                </a:lnTo>
                <a:lnTo>
                  <a:pt x="1550" y="707"/>
                </a:lnTo>
                <a:lnTo>
                  <a:pt x="1572" y="699"/>
                </a:lnTo>
                <a:lnTo>
                  <a:pt x="1594" y="692"/>
                </a:lnTo>
                <a:lnTo>
                  <a:pt x="1615" y="685"/>
                </a:lnTo>
                <a:lnTo>
                  <a:pt x="1636" y="680"/>
                </a:lnTo>
                <a:lnTo>
                  <a:pt x="1657" y="673"/>
                </a:lnTo>
                <a:lnTo>
                  <a:pt x="1677" y="668"/>
                </a:lnTo>
                <a:lnTo>
                  <a:pt x="1696" y="662"/>
                </a:lnTo>
                <a:lnTo>
                  <a:pt x="1716" y="658"/>
                </a:lnTo>
                <a:lnTo>
                  <a:pt x="1734" y="653"/>
                </a:lnTo>
                <a:lnTo>
                  <a:pt x="1754" y="648"/>
                </a:lnTo>
                <a:lnTo>
                  <a:pt x="1773" y="645"/>
                </a:lnTo>
                <a:lnTo>
                  <a:pt x="1791" y="640"/>
                </a:lnTo>
                <a:lnTo>
                  <a:pt x="1809" y="637"/>
                </a:lnTo>
                <a:lnTo>
                  <a:pt x="1827" y="633"/>
                </a:lnTo>
                <a:lnTo>
                  <a:pt x="1844" y="630"/>
                </a:lnTo>
                <a:lnTo>
                  <a:pt x="1863" y="627"/>
                </a:lnTo>
                <a:lnTo>
                  <a:pt x="1880" y="624"/>
                </a:lnTo>
                <a:lnTo>
                  <a:pt x="1898" y="621"/>
                </a:lnTo>
                <a:lnTo>
                  <a:pt x="1932" y="615"/>
                </a:lnTo>
                <a:lnTo>
                  <a:pt x="1951" y="611"/>
                </a:lnTo>
                <a:lnTo>
                  <a:pt x="1968" y="608"/>
                </a:lnTo>
                <a:lnTo>
                  <a:pt x="1986" y="604"/>
                </a:lnTo>
                <a:lnTo>
                  <a:pt x="2003" y="601"/>
                </a:lnTo>
                <a:lnTo>
                  <a:pt x="2020" y="597"/>
                </a:lnTo>
                <a:lnTo>
                  <a:pt x="2038" y="594"/>
                </a:lnTo>
                <a:lnTo>
                  <a:pt x="2056" y="590"/>
                </a:lnTo>
                <a:lnTo>
                  <a:pt x="2074" y="586"/>
                </a:lnTo>
                <a:lnTo>
                  <a:pt x="2091" y="582"/>
                </a:lnTo>
                <a:lnTo>
                  <a:pt x="2108" y="578"/>
                </a:lnTo>
                <a:lnTo>
                  <a:pt x="2127" y="573"/>
                </a:lnTo>
                <a:lnTo>
                  <a:pt x="2144" y="567"/>
                </a:lnTo>
                <a:lnTo>
                  <a:pt x="2163" y="563"/>
                </a:lnTo>
                <a:lnTo>
                  <a:pt x="2180" y="557"/>
                </a:lnTo>
                <a:lnTo>
                  <a:pt x="2199" y="551"/>
                </a:lnTo>
                <a:lnTo>
                  <a:pt x="2216" y="544"/>
                </a:lnTo>
                <a:lnTo>
                  <a:pt x="2235" y="538"/>
                </a:lnTo>
                <a:lnTo>
                  <a:pt x="2253" y="531"/>
                </a:lnTo>
                <a:lnTo>
                  <a:pt x="2289" y="515"/>
                </a:lnTo>
                <a:lnTo>
                  <a:pt x="2308" y="507"/>
                </a:lnTo>
                <a:lnTo>
                  <a:pt x="2326" y="499"/>
                </a:lnTo>
                <a:lnTo>
                  <a:pt x="2346" y="490"/>
                </a:lnTo>
                <a:lnTo>
                  <a:pt x="2364" y="479"/>
                </a:lnTo>
                <a:lnTo>
                  <a:pt x="2383" y="470"/>
                </a:lnTo>
                <a:lnTo>
                  <a:pt x="2401" y="459"/>
                </a:lnTo>
                <a:lnTo>
                  <a:pt x="2421" y="449"/>
                </a:lnTo>
                <a:lnTo>
                  <a:pt x="2440" y="437"/>
                </a:lnTo>
                <a:lnTo>
                  <a:pt x="2459" y="427"/>
                </a:lnTo>
                <a:lnTo>
                  <a:pt x="2479" y="415"/>
                </a:lnTo>
                <a:lnTo>
                  <a:pt x="2499" y="403"/>
                </a:lnTo>
                <a:lnTo>
                  <a:pt x="2518" y="391"/>
                </a:lnTo>
                <a:lnTo>
                  <a:pt x="2538" y="378"/>
                </a:lnTo>
                <a:lnTo>
                  <a:pt x="2558" y="367"/>
                </a:lnTo>
                <a:lnTo>
                  <a:pt x="2579" y="354"/>
                </a:lnTo>
                <a:lnTo>
                  <a:pt x="2598" y="340"/>
                </a:lnTo>
                <a:lnTo>
                  <a:pt x="2619" y="327"/>
                </a:lnTo>
                <a:lnTo>
                  <a:pt x="2639" y="315"/>
                </a:lnTo>
                <a:lnTo>
                  <a:pt x="2680" y="288"/>
                </a:lnTo>
                <a:lnTo>
                  <a:pt x="2701" y="274"/>
                </a:lnTo>
                <a:lnTo>
                  <a:pt x="2723" y="260"/>
                </a:lnTo>
                <a:lnTo>
                  <a:pt x="2744" y="247"/>
                </a:lnTo>
                <a:lnTo>
                  <a:pt x="2765" y="234"/>
                </a:lnTo>
                <a:lnTo>
                  <a:pt x="2787" y="220"/>
                </a:lnTo>
                <a:lnTo>
                  <a:pt x="2808" y="207"/>
                </a:lnTo>
                <a:lnTo>
                  <a:pt x="2830" y="193"/>
                </a:lnTo>
                <a:lnTo>
                  <a:pt x="2852" y="180"/>
                </a:lnTo>
                <a:lnTo>
                  <a:pt x="2873" y="168"/>
                </a:lnTo>
                <a:lnTo>
                  <a:pt x="2895" y="155"/>
                </a:lnTo>
                <a:lnTo>
                  <a:pt x="2917" y="142"/>
                </a:lnTo>
                <a:lnTo>
                  <a:pt x="2937" y="130"/>
                </a:lnTo>
                <a:lnTo>
                  <a:pt x="2959" y="119"/>
                </a:lnTo>
                <a:lnTo>
                  <a:pt x="2980" y="108"/>
                </a:lnTo>
                <a:lnTo>
                  <a:pt x="3002" y="97"/>
                </a:lnTo>
                <a:lnTo>
                  <a:pt x="3023" y="88"/>
                </a:lnTo>
                <a:lnTo>
                  <a:pt x="3044" y="77"/>
                </a:lnTo>
                <a:lnTo>
                  <a:pt x="3065" y="68"/>
                </a:lnTo>
                <a:lnTo>
                  <a:pt x="3106" y="52"/>
                </a:lnTo>
                <a:lnTo>
                  <a:pt x="3126" y="45"/>
                </a:lnTo>
                <a:lnTo>
                  <a:pt x="3147" y="39"/>
                </a:lnTo>
                <a:lnTo>
                  <a:pt x="3167" y="33"/>
                </a:lnTo>
                <a:lnTo>
                  <a:pt x="3186" y="27"/>
                </a:lnTo>
                <a:lnTo>
                  <a:pt x="3206" y="23"/>
                </a:lnTo>
                <a:lnTo>
                  <a:pt x="3225" y="19"/>
                </a:lnTo>
                <a:lnTo>
                  <a:pt x="3243" y="16"/>
                </a:lnTo>
                <a:lnTo>
                  <a:pt x="3262" y="12"/>
                </a:lnTo>
                <a:lnTo>
                  <a:pt x="3280" y="10"/>
                </a:lnTo>
                <a:lnTo>
                  <a:pt x="3298" y="8"/>
                </a:lnTo>
                <a:lnTo>
                  <a:pt x="3315" y="5"/>
                </a:lnTo>
                <a:lnTo>
                  <a:pt x="3332" y="4"/>
                </a:lnTo>
                <a:lnTo>
                  <a:pt x="3348" y="3"/>
                </a:lnTo>
                <a:lnTo>
                  <a:pt x="3365" y="2"/>
                </a:lnTo>
                <a:lnTo>
                  <a:pt x="3381" y="1"/>
                </a:lnTo>
                <a:lnTo>
                  <a:pt x="3396" y="1"/>
                </a:lnTo>
                <a:lnTo>
                  <a:pt x="3411" y="0"/>
                </a:lnTo>
                <a:lnTo>
                  <a:pt x="3425" y="0"/>
                </a:lnTo>
                <a:lnTo>
                  <a:pt x="3453" y="0"/>
                </a:lnTo>
                <a:lnTo>
                  <a:pt x="3465" y="0"/>
                </a:lnTo>
                <a:lnTo>
                  <a:pt x="3477" y="0"/>
                </a:lnTo>
                <a:lnTo>
                  <a:pt x="3489" y="0"/>
                </a:lnTo>
                <a:lnTo>
                  <a:pt x="3500" y="1"/>
                </a:lnTo>
                <a:lnTo>
                  <a:pt x="3512" y="1"/>
                </a:lnTo>
                <a:lnTo>
                  <a:pt x="3522" y="2"/>
                </a:lnTo>
                <a:lnTo>
                  <a:pt x="3531" y="2"/>
                </a:lnTo>
                <a:lnTo>
                  <a:pt x="3542" y="3"/>
                </a:lnTo>
                <a:lnTo>
                  <a:pt x="3551" y="4"/>
                </a:lnTo>
                <a:lnTo>
                  <a:pt x="3560" y="6"/>
                </a:lnTo>
                <a:lnTo>
                  <a:pt x="3570" y="8"/>
                </a:lnTo>
                <a:lnTo>
                  <a:pt x="3578" y="10"/>
                </a:lnTo>
                <a:lnTo>
                  <a:pt x="3586" y="12"/>
                </a:lnTo>
                <a:lnTo>
                  <a:pt x="3594" y="16"/>
                </a:lnTo>
                <a:lnTo>
                  <a:pt x="3602" y="19"/>
                </a:lnTo>
                <a:lnTo>
                  <a:pt x="3610" y="23"/>
                </a:lnTo>
                <a:lnTo>
                  <a:pt x="3618" y="26"/>
                </a:lnTo>
                <a:lnTo>
                  <a:pt x="3626" y="31"/>
                </a:lnTo>
                <a:lnTo>
                  <a:pt x="3641" y="41"/>
                </a:lnTo>
                <a:lnTo>
                  <a:pt x="3648" y="48"/>
                </a:lnTo>
                <a:lnTo>
                  <a:pt x="3656" y="54"/>
                </a:lnTo>
                <a:lnTo>
                  <a:pt x="3665" y="62"/>
                </a:lnTo>
                <a:lnTo>
                  <a:pt x="3671" y="69"/>
                </a:lnTo>
                <a:lnTo>
                  <a:pt x="3680" y="77"/>
                </a:lnTo>
                <a:lnTo>
                  <a:pt x="3687" y="85"/>
                </a:lnTo>
                <a:lnTo>
                  <a:pt x="3695" y="95"/>
                </a:lnTo>
                <a:lnTo>
                  <a:pt x="3702" y="104"/>
                </a:lnTo>
                <a:lnTo>
                  <a:pt x="3709" y="113"/>
                </a:lnTo>
                <a:lnTo>
                  <a:pt x="3717" y="122"/>
                </a:lnTo>
                <a:lnTo>
                  <a:pt x="3724" y="133"/>
                </a:lnTo>
                <a:lnTo>
                  <a:pt x="3731" y="143"/>
                </a:lnTo>
                <a:lnTo>
                  <a:pt x="3737" y="154"/>
                </a:lnTo>
                <a:lnTo>
                  <a:pt x="3744" y="164"/>
                </a:lnTo>
                <a:lnTo>
                  <a:pt x="3751" y="174"/>
                </a:lnTo>
                <a:lnTo>
                  <a:pt x="3758" y="186"/>
                </a:lnTo>
                <a:lnTo>
                  <a:pt x="3764" y="196"/>
                </a:lnTo>
                <a:lnTo>
                  <a:pt x="3771" y="208"/>
                </a:lnTo>
                <a:lnTo>
                  <a:pt x="3784" y="230"/>
                </a:lnTo>
                <a:lnTo>
                  <a:pt x="3790" y="242"/>
                </a:lnTo>
                <a:lnTo>
                  <a:pt x="3795" y="253"/>
                </a:lnTo>
                <a:lnTo>
                  <a:pt x="3801" y="265"/>
                </a:lnTo>
                <a:lnTo>
                  <a:pt x="3806" y="275"/>
                </a:lnTo>
                <a:lnTo>
                  <a:pt x="3812" y="287"/>
                </a:lnTo>
                <a:lnTo>
                  <a:pt x="3816" y="298"/>
                </a:lnTo>
                <a:lnTo>
                  <a:pt x="3821" y="310"/>
                </a:lnTo>
                <a:lnTo>
                  <a:pt x="3825" y="322"/>
                </a:lnTo>
                <a:lnTo>
                  <a:pt x="3829" y="333"/>
                </a:lnTo>
                <a:lnTo>
                  <a:pt x="3834" y="345"/>
                </a:lnTo>
                <a:lnTo>
                  <a:pt x="3837" y="356"/>
                </a:lnTo>
                <a:lnTo>
                  <a:pt x="3839" y="369"/>
                </a:lnTo>
                <a:lnTo>
                  <a:pt x="3843" y="381"/>
                </a:lnTo>
                <a:lnTo>
                  <a:pt x="3845" y="393"/>
                </a:lnTo>
                <a:lnTo>
                  <a:pt x="3846" y="406"/>
                </a:lnTo>
                <a:lnTo>
                  <a:pt x="3849" y="418"/>
                </a:lnTo>
                <a:lnTo>
                  <a:pt x="3849" y="431"/>
                </a:lnTo>
                <a:lnTo>
                  <a:pt x="3850" y="444"/>
                </a:lnTo>
                <a:lnTo>
                  <a:pt x="3850" y="471"/>
                </a:lnTo>
                <a:lnTo>
                  <a:pt x="3849" y="484"/>
                </a:lnTo>
                <a:lnTo>
                  <a:pt x="3847" y="498"/>
                </a:lnTo>
                <a:lnTo>
                  <a:pt x="3845" y="512"/>
                </a:lnTo>
                <a:lnTo>
                  <a:pt x="3843" y="527"/>
                </a:lnTo>
                <a:lnTo>
                  <a:pt x="3839" y="541"/>
                </a:lnTo>
                <a:lnTo>
                  <a:pt x="3836" y="554"/>
                </a:lnTo>
                <a:lnTo>
                  <a:pt x="3831" y="570"/>
                </a:lnTo>
                <a:lnTo>
                  <a:pt x="3827" y="585"/>
                </a:lnTo>
                <a:lnTo>
                  <a:pt x="3821" y="599"/>
                </a:lnTo>
                <a:lnTo>
                  <a:pt x="3814" y="614"/>
                </a:lnTo>
                <a:lnTo>
                  <a:pt x="3807" y="629"/>
                </a:lnTo>
                <a:lnTo>
                  <a:pt x="3800" y="644"/>
                </a:lnTo>
                <a:lnTo>
                  <a:pt x="3792" y="659"/>
                </a:lnTo>
                <a:lnTo>
                  <a:pt x="3783" y="674"/>
                </a:lnTo>
                <a:lnTo>
                  <a:pt x="3773" y="688"/>
                </a:lnTo>
                <a:lnTo>
                  <a:pt x="3763" y="703"/>
                </a:lnTo>
                <a:lnTo>
                  <a:pt x="3751" y="718"/>
                </a:lnTo>
                <a:lnTo>
                  <a:pt x="3740" y="733"/>
                </a:lnTo>
                <a:lnTo>
                  <a:pt x="3713" y="762"/>
                </a:lnTo>
                <a:lnTo>
                  <a:pt x="3699" y="776"/>
                </a:lnTo>
                <a:lnTo>
                  <a:pt x="3683" y="790"/>
                </a:lnTo>
                <a:lnTo>
                  <a:pt x="3668" y="805"/>
                </a:lnTo>
                <a:lnTo>
                  <a:pt x="3651" y="819"/>
                </a:lnTo>
                <a:lnTo>
                  <a:pt x="3634" y="833"/>
                </a:lnTo>
                <a:lnTo>
                  <a:pt x="3616" y="846"/>
                </a:lnTo>
                <a:lnTo>
                  <a:pt x="3597" y="860"/>
                </a:lnTo>
                <a:lnTo>
                  <a:pt x="3579" y="874"/>
                </a:lnTo>
                <a:lnTo>
                  <a:pt x="3559" y="889"/>
                </a:lnTo>
                <a:lnTo>
                  <a:pt x="3540" y="903"/>
                </a:lnTo>
                <a:lnTo>
                  <a:pt x="3519" y="918"/>
                </a:lnTo>
                <a:lnTo>
                  <a:pt x="3498" y="933"/>
                </a:lnTo>
                <a:lnTo>
                  <a:pt x="3476" y="948"/>
                </a:lnTo>
                <a:lnTo>
                  <a:pt x="3455" y="963"/>
                </a:lnTo>
                <a:lnTo>
                  <a:pt x="3433" y="979"/>
                </a:lnTo>
                <a:lnTo>
                  <a:pt x="3410" y="995"/>
                </a:lnTo>
                <a:lnTo>
                  <a:pt x="3388" y="1011"/>
                </a:lnTo>
                <a:lnTo>
                  <a:pt x="3365" y="1027"/>
                </a:lnTo>
                <a:lnTo>
                  <a:pt x="3320" y="1061"/>
                </a:lnTo>
                <a:lnTo>
                  <a:pt x="3295" y="1079"/>
                </a:lnTo>
                <a:lnTo>
                  <a:pt x="3272" y="1098"/>
                </a:lnTo>
                <a:lnTo>
                  <a:pt x="3249" y="1116"/>
                </a:lnTo>
                <a:lnTo>
                  <a:pt x="3226" y="1135"/>
                </a:lnTo>
                <a:lnTo>
                  <a:pt x="3203" y="1155"/>
                </a:lnTo>
                <a:lnTo>
                  <a:pt x="3178" y="1173"/>
                </a:lnTo>
                <a:lnTo>
                  <a:pt x="3155" y="1194"/>
                </a:lnTo>
                <a:lnTo>
                  <a:pt x="3132" y="1214"/>
                </a:lnTo>
                <a:lnTo>
                  <a:pt x="3109" y="1235"/>
                </a:lnTo>
                <a:lnTo>
                  <a:pt x="3084" y="1254"/>
                </a:lnTo>
                <a:lnTo>
                  <a:pt x="3061" y="1275"/>
                </a:lnTo>
                <a:lnTo>
                  <a:pt x="3038" y="1296"/>
                </a:lnTo>
                <a:lnTo>
                  <a:pt x="3015" y="1317"/>
                </a:lnTo>
                <a:lnTo>
                  <a:pt x="2992" y="1338"/>
                </a:lnTo>
                <a:lnTo>
                  <a:pt x="2969" y="1360"/>
                </a:lnTo>
                <a:lnTo>
                  <a:pt x="2947" y="1381"/>
                </a:lnTo>
                <a:lnTo>
                  <a:pt x="2924" y="1401"/>
                </a:lnTo>
                <a:lnTo>
                  <a:pt x="2902" y="1422"/>
                </a:lnTo>
                <a:lnTo>
                  <a:pt x="2858" y="1465"/>
                </a:lnTo>
                <a:lnTo>
                  <a:pt x="2836" y="1486"/>
                </a:lnTo>
                <a:lnTo>
                  <a:pt x="2815" y="1507"/>
                </a:lnTo>
                <a:lnTo>
                  <a:pt x="2793" y="1527"/>
                </a:lnTo>
                <a:lnTo>
                  <a:pt x="2772" y="1547"/>
                </a:lnTo>
                <a:lnTo>
                  <a:pt x="2751" y="1568"/>
                </a:lnTo>
                <a:lnTo>
                  <a:pt x="2731" y="1589"/>
                </a:lnTo>
                <a:lnTo>
                  <a:pt x="2711" y="1609"/>
                </a:lnTo>
                <a:lnTo>
                  <a:pt x="2691" y="1630"/>
                </a:lnTo>
                <a:lnTo>
                  <a:pt x="2670" y="1651"/>
                </a:lnTo>
                <a:lnTo>
                  <a:pt x="2650" y="1670"/>
                </a:lnTo>
                <a:lnTo>
                  <a:pt x="2632" y="1691"/>
                </a:lnTo>
                <a:lnTo>
                  <a:pt x="2612" y="1712"/>
                </a:lnTo>
                <a:lnTo>
                  <a:pt x="2592" y="1733"/>
                </a:lnTo>
                <a:lnTo>
                  <a:pt x="2574" y="1754"/>
                </a:lnTo>
                <a:lnTo>
                  <a:pt x="2555" y="1774"/>
                </a:lnTo>
                <a:lnTo>
                  <a:pt x="2537" y="1795"/>
                </a:lnTo>
                <a:lnTo>
                  <a:pt x="2518" y="1816"/>
                </a:lnTo>
                <a:lnTo>
                  <a:pt x="2500" y="1837"/>
                </a:lnTo>
                <a:lnTo>
                  <a:pt x="2464" y="1880"/>
                </a:lnTo>
                <a:lnTo>
                  <a:pt x="2445" y="1902"/>
                </a:lnTo>
                <a:lnTo>
                  <a:pt x="2428" y="1924"/>
                </a:lnTo>
                <a:lnTo>
                  <a:pt x="2411" y="1946"/>
                </a:lnTo>
                <a:lnTo>
                  <a:pt x="2392" y="1968"/>
                </a:lnTo>
                <a:lnTo>
                  <a:pt x="2376" y="1990"/>
                </a:lnTo>
                <a:lnTo>
                  <a:pt x="2359" y="2012"/>
                </a:lnTo>
                <a:lnTo>
                  <a:pt x="2341" y="2035"/>
                </a:lnTo>
                <a:lnTo>
                  <a:pt x="2325" y="2057"/>
                </a:lnTo>
                <a:lnTo>
                  <a:pt x="2309" y="2079"/>
                </a:lnTo>
                <a:lnTo>
                  <a:pt x="2293" y="2102"/>
                </a:lnTo>
                <a:lnTo>
                  <a:pt x="2277" y="2124"/>
                </a:lnTo>
                <a:lnTo>
                  <a:pt x="2262" y="2148"/>
                </a:lnTo>
                <a:lnTo>
                  <a:pt x="2247" y="2171"/>
                </a:lnTo>
                <a:lnTo>
                  <a:pt x="2232" y="2193"/>
                </a:lnTo>
                <a:lnTo>
                  <a:pt x="2218" y="2215"/>
                </a:lnTo>
                <a:lnTo>
                  <a:pt x="2205" y="2238"/>
                </a:lnTo>
                <a:lnTo>
                  <a:pt x="2191" y="2260"/>
                </a:lnTo>
                <a:lnTo>
                  <a:pt x="2178" y="2283"/>
                </a:lnTo>
                <a:lnTo>
                  <a:pt x="2154" y="2327"/>
                </a:lnTo>
                <a:lnTo>
                  <a:pt x="2142" y="2349"/>
                </a:lnTo>
                <a:lnTo>
                  <a:pt x="2130" y="2371"/>
                </a:lnTo>
                <a:lnTo>
                  <a:pt x="2120" y="2392"/>
                </a:lnTo>
                <a:lnTo>
                  <a:pt x="2110" y="2414"/>
                </a:lnTo>
                <a:lnTo>
                  <a:pt x="2099" y="2436"/>
                </a:lnTo>
                <a:lnTo>
                  <a:pt x="2090" y="2457"/>
                </a:lnTo>
                <a:lnTo>
                  <a:pt x="2081" y="2479"/>
                </a:lnTo>
                <a:lnTo>
                  <a:pt x="2071" y="2500"/>
                </a:lnTo>
                <a:lnTo>
                  <a:pt x="2063" y="2521"/>
                </a:lnTo>
                <a:lnTo>
                  <a:pt x="2055" y="2543"/>
                </a:lnTo>
                <a:lnTo>
                  <a:pt x="2048" y="2563"/>
                </a:lnTo>
                <a:lnTo>
                  <a:pt x="2040" y="2584"/>
                </a:lnTo>
                <a:lnTo>
                  <a:pt x="2033" y="2606"/>
                </a:lnTo>
                <a:lnTo>
                  <a:pt x="2027" y="2627"/>
                </a:lnTo>
                <a:lnTo>
                  <a:pt x="2020" y="2649"/>
                </a:lnTo>
                <a:lnTo>
                  <a:pt x="2015" y="2670"/>
                </a:lnTo>
                <a:lnTo>
                  <a:pt x="2009" y="2691"/>
                </a:lnTo>
                <a:lnTo>
                  <a:pt x="2003" y="2713"/>
                </a:lnTo>
                <a:lnTo>
                  <a:pt x="1993" y="2756"/>
                </a:lnTo>
                <a:lnTo>
                  <a:pt x="1988" y="2778"/>
                </a:lnTo>
                <a:lnTo>
                  <a:pt x="1983" y="2799"/>
                </a:lnTo>
                <a:lnTo>
                  <a:pt x="1979" y="2821"/>
                </a:lnTo>
                <a:lnTo>
                  <a:pt x="1975" y="2843"/>
                </a:lnTo>
                <a:lnTo>
                  <a:pt x="1971" y="2865"/>
                </a:lnTo>
                <a:lnTo>
                  <a:pt x="1967" y="2887"/>
                </a:lnTo>
                <a:lnTo>
                  <a:pt x="1964" y="2909"/>
                </a:lnTo>
                <a:lnTo>
                  <a:pt x="1960" y="2931"/>
                </a:lnTo>
                <a:lnTo>
                  <a:pt x="1958" y="2953"/>
                </a:lnTo>
                <a:lnTo>
                  <a:pt x="1954" y="2975"/>
                </a:lnTo>
                <a:lnTo>
                  <a:pt x="1952" y="2997"/>
                </a:lnTo>
                <a:lnTo>
                  <a:pt x="1950" y="3019"/>
                </a:lnTo>
                <a:lnTo>
                  <a:pt x="1947" y="3041"/>
                </a:lnTo>
                <a:lnTo>
                  <a:pt x="1946" y="3063"/>
                </a:lnTo>
                <a:lnTo>
                  <a:pt x="1944" y="3085"/>
                </a:lnTo>
                <a:lnTo>
                  <a:pt x="1943" y="3107"/>
                </a:lnTo>
                <a:lnTo>
                  <a:pt x="1942" y="3129"/>
                </a:lnTo>
                <a:lnTo>
                  <a:pt x="1942" y="3150"/>
                </a:lnTo>
                <a:lnTo>
                  <a:pt x="1941" y="3194"/>
                </a:lnTo>
                <a:lnTo>
                  <a:pt x="1941" y="3215"/>
                </a:lnTo>
                <a:lnTo>
                  <a:pt x="1941" y="3237"/>
                </a:lnTo>
                <a:lnTo>
                  <a:pt x="1941" y="3257"/>
                </a:lnTo>
                <a:lnTo>
                  <a:pt x="1942" y="3279"/>
                </a:lnTo>
                <a:lnTo>
                  <a:pt x="1943" y="3300"/>
                </a:lnTo>
                <a:lnTo>
                  <a:pt x="1944" y="3322"/>
                </a:lnTo>
                <a:lnTo>
                  <a:pt x="1946" y="3343"/>
                </a:lnTo>
                <a:lnTo>
                  <a:pt x="1949" y="3364"/>
                </a:lnTo>
                <a:lnTo>
                  <a:pt x="1952" y="3386"/>
                </a:lnTo>
                <a:lnTo>
                  <a:pt x="1954" y="3407"/>
                </a:lnTo>
                <a:lnTo>
                  <a:pt x="1959" y="3429"/>
                </a:lnTo>
                <a:lnTo>
                  <a:pt x="1964" y="3450"/>
                </a:lnTo>
                <a:lnTo>
                  <a:pt x="1968" y="3472"/>
                </a:lnTo>
                <a:lnTo>
                  <a:pt x="1974" y="3494"/>
                </a:lnTo>
                <a:lnTo>
                  <a:pt x="1980" y="3516"/>
                </a:lnTo>
                <a:lnTo>
                  <a:pt x="1987" y="3538"/>
                </a:lnTo>
                <a:lnTo>
                  <a:pt x="1994" y="3560"/>
                </a:lnTo>
                <a:lnTo>
                  <a:pt x="2003" y="3582"/>
                </a:lnTo>
                <a:lnTo>
                  <a:pt x="2022" y="3627"/>
                </a:lnTo>
                <a:lnTo>
                  <a:pt x="2032" y="3649"/>
                </a:lnTo>
                <a:lnTo>
                  <a:pt x="2044" y="3672"/>
                </a:lnTo>
                <a:lnTo>
                  <a:pt x="2055" y="3695"/>
                </a:lnTo>
                <a:lnTo>
                  <a:pt x="2068" y="3719"/>
                </a:lnTo>
                <a:lnTo>
                  <a:pt x="2081" y="3742"/>
                </a:lnTo>
                <a:lnTo>
                  <a:pt x="2095" y="3765"/>
                </a:lnTo>
                <a:lnTo>
                  <a:pt x="2108" y="3789"/>
                </a:lnTo>
                <a:lnTo>
                  <a:pt x="2123" y="3812"/>
                </a:lnTo>
                <a:lnTo>
                  <a:pt x="2137" y="3836"/>
                </a:lnTo>
                <a:lnTo>
                  <a:pt x="2154" y="3859"/>
                </a:lnTo>
                <a:lnTo>
                  <a:pt x="2169" y="3883"/>
                </a:lnTo>
                <a:lnTo>
                  <a:pt x="2185" y="3906"/>
                </a:lnTo>
                <a:lnTo>
                  <a:pt x="2200" y="3929"/>
                </a:lnTo>
                <a:lnTo>
                  <a:pt x="2216" y="3953"/>
                </a:lnTo>
                <a:lnTo>
                  <a:pt x="2232" y="3976"/>
                </a:lnTo>
                <a:lnTo>
                  <a:pt x="2249" y="3999"/>
                </a:lnTo>
                <a:lnTo>
                  <a:pt x="2265" y="4022"/>
                </a:lnTo>
                <a:lnTo>
                  <a:pt x="2281" y="4045"/>
                </a:lnTo>
                <a:lnTo>
                  <a:pt x="2312" y="4089"/>
                </a:lnTo>
                <a:lnTo>
                  <a:pt x="2327" y="4111"/>
                </a:lnTo>
                <a:lnTo>
                  <a:pt x="2342" y="4133"/>
                </a:lnTo>
                <a:lnTo>
                  <a:pt x="2357" y="4155"/>
                </a:lnTo>
                <a:lnTo>
                  <a:pt x="2372" y="4177"/>
                </a:lnTo>
                <a:lnTo>
                  <a:pt x="2386" y="4198"/>
                </a:lnTo>
                <a:lnTo>
                  <a:pt x="2400" y="4219"/>
                </a:lnTo>
                <a:lnTo>
                  <a:pt x="2414" y="4240"/>
                </a:lnTo>
                <a:lnTo>
                  <a:pt x="2428" y="4261"/>
                </a:lnTo>
                <a:lnTo>
                  <a:pt x="2441" y="4282"/>
                </a:lnTo>
                <a:lnTo>
                  <a:pt x="2453" y="4301"/>
                </a:lnTo>
                <a:lnTo>
                  <a:pt x="2466" y="4322"/>
                </a:lnTo>
                <a:lnTo>
                  <a:pt x="2479" y="4342"/>
                </a:lnTo>
                <a:lnTo>
                  <a:pt x="2491" y="4362"/>
                </a:lnTo>
                <a:lnTo>
                  <a:pt x="2503" y="4381"/>
                </a:lnTo>
                <a:lnTo>
                  <a:pt x="2515" y="4401"/>
                </a:lnTo>
                <a:lnTo>
                  <a:pt x="2525" y="4421"/>
                </a:lnTo>
                <a:lnTo>
                  <a:pt x="2536" y="4440"/>
                </a:lnTo>
                <a:lnTo>
                  <a:pt x="2547" y="4460"/>
                </a:lnTo>
                <a:lnTo>
                  <a:pt x="2567" y="4498"/>
                </a:lnTo>
                <a:lnTo>
                  <a:pt x="2576" y="4518"/>
                </a:lnTo>
                <a:lnTo>
                  <a:pt x="2585" y="4538"/>
                </a:lnTo>
                <a:lnTo>
                  <a:pt x="2595" y="4556"/>
                </a:lnTo>
                <a:lnTo>
                  <a:pt x="2603" y="4576"/>
                </a:lnTo>
                <a:lnTo>
                  <a:pt x="2611" y="4594"/>
                </a:lnTo>
                <a:lnTo>
                  <a:pt x="2619" y="4614"/>
                </a:lnTo>
                <a:lnTo>
                  <a:pt x="2627" y="4633"/>
                </a:lnTo>
                <a:lnTo>
                  <a:pt x="2635" y="4652"/>
                </a:lnTo>
                <a:lnTo>
                  <a:pt x="2642" y="4671"/>
                </a:lnTo>
                <a:lnTo>
                  <a:pt x="2649" y="4691"/>
                </a:lnTo>
                <a:lnTo>
                  <a:pt x="2656" y="4709"/>
                </a:lnTo>
                <a:lnTo>
                  <a:pt x="2663" y="4729"/>
                </a:lnTo>
                <a:lnTo>
                  <a:pt x="2670" y="4747"/>
                </a:lnTo>
                <a:lnTo>
                  <a:pt x="2677" y="4766"/>
                </a:lnTo>
                <a:lnTo>
                  <a:pt x="2683" y="4786"/>
                </a:lnTo>
                <a:lnTo>
                  <a:pt x="2690" y="4804"/>
                </a:lnTo>
                <a:lnTo>
                  <a:pt x="2697" y="4823"/>
                </a:lnTo>
                <a:lnTo>
                  <a:pt x="2702" y="4842"/>
                </a:lnTo>
                <a:lnTo>
                  <a:pt x="2715" y="487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09" name="Freeform 215"/>
          <p:cNvSpPr>
            <a:spLocks noChangeAspect="1"/>
          </p:cNvSpPr>
          <p:nvPr/>
        </p:nvSpPr>
        <p:spPr bwMode="auto">
          <a:xfrm rot="60000">
            <a:off x="3589338" y="4000500"/>
            <a:ext cx="1077912" cy="2332038"/>
          </a:xfrm>
          <a:custGeom>
            <a:avLst/>
            <a:gdLst>
              <a:gd name="T0" fmla="*/ 1937 w 2178"/>
              <a:gd name="T1" fmla="*/ 5022 h 5080"/>
              <a:gd name="T2" fmla="*/ 1915 w 2178"/>
              <a:gd name="T3" fmla="*/ 4949 h 5080"/>
              <a:gd name="T4" fmla="*/ 1887 w 2178"/>
              <a:gd name="T5" fmla="*/ 4874 h 5080"/>
              <a:gd name="T6" fmla="*/ 1846 w 2178"/>
              <a:gd name="T7" fmla="*/ 4778 h 5080"/>
              <a:gd name="T8" fmla="*/ 1800 w 2178"/>
              <a:gd name="T9" fmla="*/ 4692 h 5080"/>
              <a:gd name="T10" fmla="*/ 1744 w 2178"/>
              <a:gd name="T11" fmla="*/ 4605 h 5080"/>
              <a:gd name="T12" fmla="*/ 1676 w 2178"/>
              <a:gd name="T13" fmla="*/ 4518 h 5080"/>
              <a:gd name="T14" fmla="*/ 1579 w 2178"/>
              <a:gd name="T15" fmla="*/ 4422 h 5080"/>
              <a:gd name="T16" fmla="*/ 1485 w 2178"/>
              <a:gd name="T17" fmla="*/ 4349 h 5080"/>
              <a:gd name="T18" fmla="*/ 1381 w 2178"/>
              <a:gd name="T19" fmla="*/ 4283 h 5080"/>
              <a:gd name="T20" fmla="*/ 1269 w 2178"/>
              <a:gd name="T21" fmla="*/ 4219 h 5080"/>
              <a:gd name="T22" fmla="*/ 1123 w 2178"/>
              <a:gd name="T23" fmla="*/ 4144 h 5080"/>
              <a:gd name="T24" fmla="*/ 997 w 2178"/>
              <a:gd name="T25" fmla="*/ 4079 h 5080"/>
              <a:gd name="T26" fmla="*/ 869 w 2178"/>
              <a:gd name="T27" fmla="*/ 4012 h 5080"/>
              <a:gd name="T28" fmla="*/ 743 w 2178"/>
              <a:gd name="T29" fmla="*/ 3941 h 5080"/>
              <a:gd name="T30" fmla="*/ 601 w 2178"/>
              <a:gd name="T31" fmla="*/ 3849 h 5080"/>
              <a:gd name="T32" fmla="*/ 491 w 2178"/>
              <a:gd name="T33" fmla="*/ 3766 h 5080"/>
              <a:gd name="T34" fmla="*/ 390 w 2178"/>
              <a:gd name="T35" fmla="*/ 3681 h 5080"/>
              <a:gd name="T36" fmla="*/ 299 w 2178"/>
              <a:gd name="T37" fmla="*/ 3590 h 5080"/>
              <a:gd name="T38" fmla="*/ 203 w 2178"/>
              <a:gd name="T39" fmla="*/ 3477 h 5080"/>
              <a:gd name="T40" fmla="*/ 135 w 2178"/>
              <a:gd name="T41" fmla="*/ 3378 h 5080"/>
              <a:gd name="T42" fmla="*/ 81 w 2178"/>
              <a:gd name="T43" fmla="*/ 3273 h 5080"/>
              <a:gd name="T44" fmla="*/ 32 w 2178"/>
              <a:gd name="T45" fmla="*/ 3136 h 5080"/>
              <a:gd name="T46" fmla="*/ 8 w 2178"/>
              <a:gd name="T47" fmla="*/ 3011 h 5080"/>
              <a:gd name="T48" fmla="*/ 0 w 2178"/>
              <a:gd name="T49" fmla="*/ 2880 h 5080"/>
              <a:gd name="T50" fmla="*/ 7 w 2178"/>
              <a:gd name="T51" fmla="*/ 2748 h 5080"/>
              <a:gd name="T52" fmla="*/ 36 w 2178"/>
              <a:gd name="T53" fmla="*/ 2595 h 5080"/>
              <a:gd name="T54" fmla="*/ 79 w 2178"/>
              <a:gd name="T55" fmla="*/ 2476 h 5080"/>
              <a:gd name="T56" fmla="*/ 135 w 2178"/>
              <a:gd name="T57" fmla="*/ 2362 h 5080"/>
              <a:gd name="T58" fmla="*/ 205 w 2178"/>
              <a:gd name="T59" fmla="*/ 2253 h 5080"/>
              <a:gd name="T60" fmla="*/ 301 w 2178"/>
              <a:gd name="T61" fmla="*/ 2125 h 5080"/>
              <a:gd name="T62" fmla="*/ 391 w 2178"/>
              <a:gd name="T63" fmla="*/ 2018 h 5080"/>
              <a:gd name="T64" fmla="*/ 493 w 2178"/>
              <a:gd name="T65" fmla="*/ 1911 h 5080"/>
              <a:gd name="T66" fmla="*/ 607 w 2178"/>
              <a:gd name="T67" fmla="*/ 1806 h 5080"/>
              <a:gd name="T68" fmla="*/ 762 w 2178"/>
              <a:gd name="T69" fmla="*/ 1680 h 5080"/>
              <a:gd name="T70" fmla="*/ 903 w 2178"/>
              <a:gd name="T71" fmla="*/ 1575 h 5080"/>
              <a:gd name="T72" fmla="*/ 1048 w 2178"/>
              <a:gd name="T73" fmla="*/ 1476 h 5080"/>
              <a:gd name="T74" fmla="*/ 1188 w 2178"/>
              <a:gd name="T75" fmla="*/ 1384 h 5080"/>
              <a:gd name="T76" fmla="*/ 1343 w 2178"/>
              <a:gd name="T77" fmla="*/ 1287 h 5080"/>
              <a:gd name="T78" fmla="*/ 1459 w 2178"/>
              <a:gd name="T79" fmla="*/ 1213 h 5080"/>
              <a:gd name="T80" fmla="*/ 1566 w 2178"/>
              <a:gd name="T81" fmla="*/ 1140 h 5080"/>
              <a:gd name="T82" fmla="*/ 1689 w 2178"/>
              <a:gd name="T83" fmla="*/ 1046 h 5080"/>
              <a:gd name="T84" fmla="*/ 1790 w 2178"/>
              <a:gd name="T85" fmla="*/ 957 h 5080"/>
              <a:gd name="T86" fmla="*/ 1884 w 2178"/>
              <a:gd name="T87" fmla="*/ 859 h 5080"/>
              <a:gd name="T88" fmla="*/ 1967 w 2178"/>
              <a:gd name="T89" fmla="*/ 760 h 5080"/>
              <a:gd name="T90" fmla="*/ 2047 w 2178"/>
              <a:gd name="T91" fmla="*/ 642 h 5080"/>
              <a:gd name="T92" fmla="*/ 2094 w 2178"/>
              <a:gd name="T93" fmla="*/ 547 h 5080"/>
              <a:gd name="T94" fmla="*/ 2126 w 2178"/>
              <a:gd name="T95" fmla="*/ 457 h 5080"/>
              <a:gd name="T96" fmla="*/ 2147 w 2178"/>
              <a:gd name="T97" fmla="*/ 372 h 5080"/>
              <a:gd name="T98" fmla="*/ 2162 w 2178"/>
              <a:gd name="T99" fmla="*/ 273 h 5080"/>
              <a:gd name="T100" fmla="*/ 2170 w 2178"/>
              <a:gd name="T101" fmla="*/ 195 h 5080"/>
              <a:gd name="T102" fmla="*/ 2174 w 2178"/>
              <a:gd name="T103" fmla="*/ 119 h 5080"/>
              <a:gd name="T104" fmla="*/ 2177 w 2178"/>
              <a:gd name="T105" fmla="*/ 44 h 508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178"/>
              <a:gd name="T160" fmla="*/ 0 h 5080"/>
              <a:gd name="T161" fmla="*/ 2178 w 2178"/>
              <a:gd name="T162" fmla="*/ 5080 h 508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178" h="5080">
                <a:moveTo>
                  <a:pt x="1953" y="5080"/>
                </a:moveTo>
                <a:lnTo>
                  <a:pt x="1950" y="5066"/>
                </a:lnTo>
                <a:lnTo>
                  <a:pt x="1945" y="5051"/>
                </a:lnTo>
                <a:lnTo>
                  <a:pt x="1942" y="5037"/>
                </a:lnTo>
                <a:lnTo>
                  <a:pt x="1937" y="5022"/>
                </a:lnTo>
                <a:lnTo>
                  <a:pt x="1932" y="5008"/>
                </a:lnTo>
                <a:lnTo>
                  <a:pt x="1929" y="4993"/>
                </a:lnTo>
                <a:lnTo>
                  <a:pt x="1924" y="4979"/>
                </a:lnTo>
                <a:lnTo>
                  <a:pt x="1920" y="4964"/>
                </a:lnTo>
                <a:lnTo>
                  <a:pt x="1915" y="4949"/>
                </a:lnTo>
                <a:lnTo>
                  <a:pt x="1909" y="4934"/>
                </a:lnTo>
                <a:lnTo>
                  <a:pt x="1905" y="4919"/>
                </a:lnTo>
                <a:lnTo>
                  <a:pt x="1899" y="4904"/>
                </a:lnTo>
                <a:lnTo>
                  <a:pt x="1893" y="4889"/>
                </a:lnTo>
                <a:lnTo>
                  <a:pt x="1887" y="4874"/>
                </a:lnTo>
                <a:lnTo>
                  <a:pt x="1881" y="4858"/>
                </a:lnTo>
                <a:lnTo>
                  <a:pt x="1874" y="4843"/>
                </a:lnTo>
                <a:lnTo>
                  <a:pt x="1869" y="4826"/>
                </a:lnTo>
                <a:lnTo>
                  <a:pt x="1861" y="4810"/>
                </a:lnTo>
                <a:lnTo>
                  <a:pt x="1846" y="4778"/>
                </a:lnTo>
                <a:lnTo>
                  <a:pt x="1837" y="4760"/>
                </a:lnTo>
                <a:lnTo>
                  <a:pt x="1828" y="4744"/>
                </a:lnTo>
                <a:lnTo>
                  <a:pt x="1820" y="4727"/>
                </a:lnTo>
                <a:lnTo>
                  <a:pt x="1810" y="4709"/>
                </a:lnTo>
                <a:lnTo>
                  <a:pt x="1800" y="4692"/>
                </a:lnTo>
                <a:lnTo>
                  <a:pt x="1790" y="4675"/>
                </a:lnTo>
                <a:lnTo>
                  <a:pt x="1778" y="4657"/>
                </a:lnTo>
                <a:lnTo>
                  <a:pt x="1768" y="4640"/>
                </a:lnTo>
                <a:lnTo>
                  <a:pt x="1756" y="4622"/>
                </a:lnTo>
                <a:lnTo>
                  <a:pt x="1744" y="4605"/>
                </a:lnTo>
                <a:lnTo>
                  <a:pt x="1731" y="4587"/>
                </a:lnTo>
                <a:lnTo>
                  <a:pt x="1718" y="4569"/>
                </a:lnTo>
                <a:lnTo>
                  <a:pt x="1704" y="4553"/>
                </a:lnTo>
                <a:lnTo>
                  <a:pt x="1690" y="4536"/>
                </a:lnTo>
                <a:lnTo>
                  <a:pt x="1676" y="4518"/>
                </a:lnTo>
                <a:lnTo>
                  <a:pt x="1661" y="4502"/>
                </a:lnTo>
                <a:lnTo>
                  <a:pt x="1646" y="4485"/>
                </a:lnTo>
                <a:lnTo>
                  <a:pt x="1630" y="4468"/>
                </a:lnTo>
                <a:lnTo>
                  <a:pt x="1597" y="4437"/>
                </a:lnTo>
                <a:lnTo>
                  <a:pt x="1579" y="4422"/>
                </a:lnTo>
                <a:lnTo>
                  <a:pt x="1562" y="4407"/>
                </a:lnTo>
                <a:lnTo>
                  <a:pt x="1543" y="4392"/>
                </a:lnTo>
                <a:lnTo>
                  <a:pt x="1525" y="4378"/>
                </a:lnTo>
                <a:lnTo>
                  <a:pt x="1505" y="4363"/>
                </a:lnTo>
                <a:lnTo>
                  <a:pt x="1485" y="4349"/>
                </a:lnTo>
                <a:lnTo>
                  <a:pt x="1466" y="4335"/>
                </a:lnTo>
                <a:lnTo>
                  <a:pt x="1445" y="4322"/>
                </a:lnTo>
                <a:lnTo>
                  <a:pt x="1424" y="4308"/>
                </a:lnTo>
                <a:lnTo>
                  <a:pt x="1403" y="4296"/>
                </a:lnTo>
                <a:lnTo>
                  <a:pt x="1381" y="4283"/>
                </a:lnTo>
                <a:lnTo>
                  <a:pt x="1360" y="4270"/>
                </a:lnTo>
                <a:lnTo>
                  <a:pt x="1337" y="4256"/>
                </a:lnTo>
                <a:lnTo>
                  <a:pt x="1315" y="4245"/>
                </a:lnTo>
                <a:lnTo>
                  <a:pt x="1292" y="4232"/>
                </a:lnTo>
                <a:lnTo>
                  <a:pt x="1269" y="4219"/>
                </a:lnTo>
                <a:lnTo>
                  <a:pt x="1245" y="4207"/>
                </a:lnTo>
                <a:lnTo>
                  <a:pt x="1221" y="4194"/>
                </a:lnTo>
                <a:lnTo>
                  <a:pt x="1173" y="4168"/>
                </a:lnTo>
                <a:lnTo>
                  <a:pt x="1149" y="4157"/>
                </a:lnTo>
                <a:lnTo>
                  <a:pt x="1123" y="4144"/>
                </a:lnTo>
                <a:lnTo>
                  <a:pt x="1099" y="4131"/>
                </a:lnTo>
                <a:lnTo>
                  <a:pt x="1073" y="4118"/>
                </a:lnTo>
                <a:lnTo>
                  <a:pt x="1048" y="4105"/>
                </a:lnTo>
                <a:lnTo>
                  <a:pt x="1022" y="4092"/>
                </a:lnTo>
                <a:lnTo>
                  <a:pt x="997" y="4079"/>
                </a:lnTo>
                <a:lnTo>
                  <a:pt x="971" y="4066"/>
                </a:lnTo>
                <a:lnTo>
                  <a:pt x="946" y="4052"/>
                </a:lnTo>
                <a:lnTo>
                  <a:pt x="920" y="4039"/>
                </a:lnTo>
                <a:lnTo>
                  <a:pt x="895" y="4026"/>
                </a:lnTo>
                <a:lnTo>
                  <a:pt x="869" y="4012"/>
                </a:lnTo>
                <a:lnTo>
                  <a:pt x="844" y="3998"/>
                </a:lnTo>
                <a:lnTo>
                  <a:pt x="819" y="3984"/>
                </a:lnTo>
                <a:lnTo>
                  <a:pt x="793" y="3970"/>
                </a:lnTo>
                <a:lnTo>
                  <a:pt x="769" y="3955"/>
                </a:lnTo>
                <a:lnTo>
                  <a:pt x="743" y="3941"/>
                </a:lnTo>
                <a:lnTo>
                  <a:pt x="719" y="3926"/>
                </a:lnTo>
                <a:lnTo>
                  <a:pt x="670" y="3896"/>
                </a:lnTo>
                <a:lnTo>
                  <a:pt x="647" y="3881"/>
                </a:lnTo>
                <a:lnTo>
                  <a:pt x="624" y="3865"/>
                </a:lnTo>
                <a:lnTo>
                  <a:pt x="601" y="3849"/>
                </a:lnTo>
                <a:lnTo>
                  <a:pt x="578" y="3833"/>
                </a:lnTo>
                <a:lnTo>
                  <a:pt x="556" y="3817"/>
                </a:lnTo>
                <a:lnTo>
                  <a:pt x="534" y="3800"/>
                </a:lnTo>
                <a:lnTo>
                  <a:pt x="512" y="3784"/>
                </a:lnTo>
                <a:lnTo>
                  <a:pt x="491" y="3766"/>
                </a:lnTo>
                <a:lnTo>
                  <a:pt x="470" y="3750"/>
                </a:lnTo>
                <a:lnTo>
                  <a:pt x="449" y="3733"/>
                </a:lnTo>
                <a:lnTo>
                  <a:pt x="430" y="3715"/>
                </a:lnTo>
                <a:lnTo>
                  <a:pt x="409" y="3698"/>
                </a:lnTo>
                <a:lnTo>
                  <a:pt x="390" y="3681"/>
                </a:lnTo>
                <a:lnTo>
                  <a:pt x="370" y="3662"/>
                </a:lnTo>
                <a:lnTo>
                  <a:pt x="352" y="3645"/>
                </a:lnTo>
                <a:lnTo>
                  <a:pt x="333" y="3626"/>
                </a:lnTo>
                <a:lnTo>
                  <a:pt x="316" y="3608"/>
                </a:lnTo>
                <a:lnTo>
                  <a:pt x="299" y="3590"/>
                </a:lnTo>
                <a:lnTo>
                  <a:pt x="265" y="3552"/>
                </a:lnTo>
                <a:lnTo>
                  <a:pt x="249" y="3533"/>
                </a:lnTo>
                <a:lnTo>
                  <a:pt x="233" y="3515"/>
                </a:lnTo>
                <a:lnTo>
                  <a:pt x="218" y="3496"/>
                </a:lnTo>
                <a:lnTo>
                  <a:pt x="203" y="3477"/>
                </a:lnTo>
                <a:lnTo>
                  <a:pt x="189" y="3457"/>
                </a:lnTo>
                <a:lnTo>
                  <a:pt x="175" y="3438"/>
                </a:lnTo>
                <a:lnTo>
                  <a:pt x="161" y="3419"/>
                </a:lnTo>
                <a:lnTo>
                  <a:pt x="148" y="3398"/>
                </a:lnTo>
                <a:lnTo>
                  <a:pt x="135" y="3378"/>
                </a:lnTo>
                <a:lnTo>
                  <a:pt x="124" y="3357"/>
                </a:lnTo>
                <a:lnTo>
                  <a:pt x="112" y="3336"/>
                </a:lnTo>
                <a:lnTo>
                  <a:pt x="101" y="3316"/>
                </a:lnTo>
                <a:lnTo>
                  <a:pt x="90" y="3295"/>
                </a:lnTo>
                <a:lnTo>
                  <a:pt x="81" y="3273"/>
                </a:lnTo>
                <a:lnTo>
                  <a:pt x="71" y="3251"/>
                </a:lnTo>
                <a:lnTo>
                  <a:pt x="62" y="3229"/>
                </a:lnTo>
                <a:lnTo>
                  <a:pt x="54" y="3205"/>
                </a:lnTo>
                <a:lnTo>
                  <a:pt x="46" y="3183"/>
                </a:lnTo>
                <a:lnTo>
                  <a:pt x="32" y="3136"/>
                </a:lnTo>
                <a:lnTo>
                  <a:pt x="27" y="3112"/>
                </a:lnTo>
                <a:lnTo>
                  <a:pt x="21" y="3086"/>
                </a:lnTo>
                <a:lnTo>
                  <a:pt x="16" y="3062"/>
                </a:lnTo>
                <a:lnTo>
                  <a:pt x="12" y="3036"/>
                </a:lnTo>
                <a:lnTo>
                  <a:pt x="8" y="3011"/>
                </a:lnTo>
                <a:lnTo>
                  <a:pt x="6" y="2985"/>
                </a:lnTo>
                <a:lnTo>
                  <a:pt x="3" y="2959"/>
                </a:lnTo>
                <a:lnTo>
                  <a:pt x="1" y="2933"/>
                </a:lnTo>
                <a:lnTo>
                  <a:pt x="0" y="2907"/>
                </a:lnTo>
                <a:lnTo>
                  <a:pt x="0" y="2880"/>
                </a:lnTo>
                <a:lnTo>
                  <a:pt x="0" y="2853"/>
                </a:lnTo>
                <a:lnTo>
                  <a:pt x="0" y="2827"/>
                </a:lnTo>
                <a:lnTo>
                  <a:pt x="2" y="2801"/>
                </a:lnTo>
                <a:lnTo>
                  <a:pt x="3" y="2775"/>
                </a:lnTo>
                <a:lnTo>
                  <a:pt x="7" y="2748"/>
                </a:lnTo>
                <a:lnTo>
                  <a:pt x="9" y="2722"/>
                </a:lnTo>
                <a:lnTo>
                  <a:pt x="14" y="2696"/>
                </a:lnTo>
                <a:lnTo>
                  <a:pt x="18" y="2670"/>
                </a:lnTo>
                <a:lnTo>
                  <a:pt x="30" y="2619"/>
                </a:lnTo>
                <a:lnTo>
                  <a:pt x="36" y="2595"/>
                </a:lnTo>
                <a:lnTo>
                  <a:pt x="44" y="2571"/>
                </a:lnTo>
                <a:lnTo>
                  <a:pt x="51" y="2546"/>
                </a:lnTo>
                <a:lnTo>
                  <a:pt x="60" y="2522"/>
                </a:lnTo>
                <a:lnTo>
                  <a:pt x="69" y="2499"/>
                </a:lnTo>
                <a:lnTo>
                  <a:pt x="79" y="2476"/>
                </a:lnTo>
                <a:lnTo>
                  <a:pt x="89" y="2452"/>
                </a:lnTo>
                <a:lnTo>
                  <a:pt x="100" y="2429"/>
                </a:lnTo>
                <a:lnTo>
                  <a:pt x="111" y="2407"/>
                </a:lnTo>
                <a:lnTo>
                  <a:pt x="124" y="2384"/>
                </a:lnTo>
                <a:lnTo>
                  <a:pt x="135" y="2362"/>
                </a:lnTo>
                <a:lnTo>
                  <a:pt x="148" y="2340"/>
                </a:lnTo>
                <a:lnTo>
                  <a:pt x="162" y="2318"/>
                </a:lnTo>
                <a:lnTo>
                  <a:pt x="176" y="2296"/>
                </a:lnTo>
                <a:lnTo>
                  <a:pt x="190" y="2274"/>
                </a:lnTo>
                <a:lnTo>
                  <a:pt x="205" y="2253"/>
                </a:lnTo>
                <a:lnTo>
                  <a:pt x="220" y="2231"/>
                </a:lnTo>
                <a:lnTo>
                  <a:pt x="236" y="2210"/>
                </a:lnTo>
                <a:lnTo>
                  <a:pt x="267" y="2167"/>
                </a:lnTo>
                <a:lnTo>
                  <a:pt x="285" y="2145"/>
                </a:lnTo>
                <a:lnTo>
                  <a:pt x="301" y="2125"/>
                </a:lnTo>
                <a:lnTo>
                  <a:pt x="318" y="2103"/>
                </a:lnTo>
                <a:lnTo>
                  <a:pt x="336" y="2082"/>
                </a:lnTo>
                <a:lnTo>
                  <a:pt x="354" y="2061"/>
                </a:lnTo>
                <a:lnTo>
                  <a:pt x="373" y="2039"/>
                </a:lnTo>
                <a:lnTo>
                  <a:pt x="391" y="2018"/>
                </a:lnTo>
                <a:lnTo>
                  <a:pt x="411" y="1997"/>
                </a:lnTo>
                <a:lnTo>
                  <a:pt x="431" y="1975"/>
                </a:lnTo>
                <a:lnTo>
                  <a:pt x="451" y="1954"/>
                </a:lnTo>
                <a:lnTo>
                  <a:pt x="471" y="1933"/>
                </a:lnTo>
                <a:lnTo>
                  <a:pt x="493" y="1911"/>
                </a:lnTo>
                <a:lnTo>
                  <a:pt x="514" y="1891"/>
                </a:lnTo>
                <a:lnTo>
                  <a:pt x="537" y="1870"/>
                </a:lnTo>
                <a:lnTo>
                  <a:pt x="559" y="1849"/>
                </a:lnTo>
                <a:lnTo>
                  <a:pt x="582" y="1827"/>
                </a:lnTo>
                <a:lnTo>
                  <a:pt x="607" y="1806"/>
                </a:lnTo>
                <a:lnTo>
                  <a:pt x="631" y="1785"/>
                </a:lnTo>
                <a:lnTo>
                  <a:pt x="681" y="1742"/>
                </a:lnTo>
                <a:lnTo>
                  <a:pt x="707" y="1721"/>
                </a:lnTo>
                <a:lnTo>
                  <a:pt x="734" y="1700"/>
                </a:lnTo>
                <a:lnTo>
                  <a:pt x="762" y="1680"/>
                </a:lnTo>
                <a:lnTo>
                  <a:pt x="788" y="1659"/>
                </a:lnTo>
                <a:lnTo>
                  <a:pt x="817" y="1638"/>
                </a:lnTo>
                <a:lnTo>
                  <a:pt x="845" y="1617"/>
                </a:lnTo>
                <a:lnTo>
                  <a:pt x="874" y="1596"/>
                </a:lnTo>
                <a:lnTo>
                  <a:pt x="903" y="1575"/>
                </a:lnTo>
                <a:lnTo>
                  <a:pt x="932" y="1556"/>
                </a:lnTo>
                <a:lnTo>
                  <a:pt x="961" y="1535"/>
                </a:lnTo>
                <a:lnTo>
                  <a:pt x="990" y="1515"/>
                </a:lnTo>
                <a:lnTo>
                  <a:pt x="1019" y="1495"/>
                </a:lnTo>
                <a:lnTo>
                  <a:pt x="1048" y="1476"/>
                </a:lnTo>
                <a:lnTo>
                  <a:pt x="1076" y="1457"/>
                </a:lnTo>
                <a:lnTo>
                  <a:pt x="1105" y="1439"/>
                </a:lnTo>
                <a:lnTo>
                  <a:pt x="1132" y="1420"/>
                </a:lnTo>
                <a:lnTo>
                  <a:pt x="1160" y="1402"/>
                </a:lnTo>
                <a:lnTo>
                  <a:pt x="1188" y="1384"/>
                </a:lnTo>
                <a:lnTo>
                  <a:pt x="1242" y="1349"/>
                </a:lnTo>
                <a:lnTo>
                  <a:pt x="1268" y="1333"/>
                </a:lnTo>
                <a:lnTo>
                  <a:pt x="1293" y="1317"/>
                </a:lnTo>
                <a:lnTo>
                  <a:pt x="1319" y="1302"/>
                </a:lnTo>
                <a:lnTo>
                  <a:pt x="1343" y="1287"/>
                </a:lnTo>
                <a:lnTo>
                  <a:pt x="1366" y="1272"/>
                </a:lnTo>
                <a:lnTo>
                  <a:pt x="1390" y="1257"/>
                </a:lnTo>
                <a:lnTo>
                  <a:pt x="1414" y="1242"/>
                </a:lnTo>
                <a:lnTo>
                  <a:pt x="1437" y="1227"/>
                </a:lnTo>
                <a:lnTo>
                  <a:pt x="1459" y="1213"/>
                </a:lnTo>
                <a:lnTo>
                  <a:pt x="1481" y="1198"/>
                </a:lnTo>
                <a:lnTo>
                  <a:pt x="1503" y="1184"/>
                </a:lnTo>
                <a:lnTo>
                  <a:pt x="1525" y="1169"/>
                </a:lnTo>
                <a:lnTo>
                  <a:pt x="1546" y="1155"/>
                </a:lnTo>
                <a:lnTo>
                  <a:pt x="1566" y="1140"/>
                </a:lnTo>
                <a:lnTo>
                  <a:pt x="1587" y="1125"/>
                </a:lnTo>
                <a:lnTo>
                  <a:pt x="1608" y="1110"/>
                </a:lnTo>
                <a:lnTo>
                  <a:pt x="1629" y="1095"/>
                </a:lnTo>
                <a:lnTo>
                  <a:pt x="1649" y="1078"/>
                </a:lnTo>
                <a:lnTo>
                  <a:pt x="1689" y="1046"/>
                </a:lnTo>
                <a:lnTo>
                  <a:pt x="1710" y="1029"/>
                </a:lnTo>
                <a:lnTo>
                  <a:pt x="1730" y="1011"/>
                </a:lnTo>
                <a:lnTo>
                  <a:pt x="1751" y="994"/>
                </a:lnTo>
                <a:lnTo>
                  <a:pt x="1770" y="975"/>
                </a:lnTo>
                <a:lnTo>
                  <a:pt x="1790" y="957"/>
                </a:lnTo>
                <a:lnTo>
                  <a:pt x="1808" y="938"/>
                </a:lnTo>
                <a:lnTo>
                  <a:pt x="1828" y="918"/>
                </a:lnTo>
                <a:lnTo>
                  <a:pt x="1847" y="899"/>
                </a:lnTo>
                <a:lnTo>
                  <a:pt x="1865" y="879"/>
                </a:lnTo>
                <a:lnTo>
                  <a:pt x="1884" y="859"/>
                </a:lnTo>
                <a:lnTo>
                  <a:pt x="1901" y="840"/>
                </a:lnTo>
                <a:lnTo>
                  <a:pt x="1918" y="820"/>
                </a:lnTo>
                <a:lnTo>
                  <a:pt x="1936" y="800"/>
                </a:lnTo>
                <a:lnTo>
                  <a:pt x="1952" y="779"/>
                </a:lnTo>
                <a:lnTo>
                  <a:pt x="1967" y="760"/>
                </a:lnTo>
                <a:lnTo>
                  <a:pt x="1982" y="740"/>
                </a:lnTo>
                <a:lnTo>
                  <a:pt x="1997" y="719"/>
                </a:lnTo>
                <a:lnTo>
                  <a:pt x="2011" y="699"/>
                </a:lnTo>
                <a:lnTo>
                  <a:pt x="2035" y="660"/>
                </a:lnTo>
                <a:lnTo>
                  <a:pt x="2047" y="642"/>
                </a:lnTo>
                <a:lnTo>
                  <a:pt x="2059" y="622"/>
                </a:lnTo>
                <a:lnTo>
                  <a:pt x="2068" y="603"/>
                </a:lnTo>
                <a:lnTo>
                  <a:pt x="2077" y="584"/>
                </a:lnTo>
                <a:lnTo>
                  <a:pt x="2086" y="565"/>
                </a:lnTo>
                <a:lnTo>
                  <a:pt x="2094" y="547"/>
                </a:lnTo>
                <a:lnTo>
                  <a:pt x="2101" y="528"/>
                </a:lnTo>
                <a:lnTo>
                  <a:pt x="2108" y="511"/>
                </a:lnTo>
                <a:lnTo>
                  <a:pt x="2115" y="492"/>
                </a:lnTo>
                <a:lnTo>
                  <a:pt x="2121" y="475"/>
                </a:lnTo>
                <a:lnTo>
                  <a:pt x="2126" y="457"/>
                </a:lnTo>
                <a:lnTo>
                  <a:pt x="2132" y="440"/>
                </a:lnTo>
                <a:lnTo>
                  <a:pt x="2135" y="423"/>
                </a:lnTo>
                <a:lnTo>
                  <a:pt x="2140" y="405"/>
                </a:lnTo>
                <a:lnTo>
                  <a:pt x="2143" y="388"/>
                </a:lnTo>
                <a:lnTo>
                  <a:pt x="2147" y="372"/>
                </a:lnTo>
                <a:lnTo>
                  <a:pt x="2150" y="354"/>
                </a:lnTo>
                <a:lnTo>
                  <a:pt x="2152" y="338"/>
                </a:lnTo>
                <a:lnTo>
                  <a:pt x="2157" y="306"/>
                </a:lnTo>
                <a:lnTo>
                  <a:pt x="2159" y="289"/>
                </a:lnTo>
                <a:lnTo>
                  <a:pt x="2162" y="273"/>
                </a:lnTo>
                <a:lnTo>
                  <a:pt x="2163" y="257"/>
                </a:lnTo>
                <a:lnTo>
                  <a:pt x="2165" y="242"/>
                </a:lnTo>
                <a:lnTo>
                  <a:pt x="2166" y="226"/>
                </a:lnTo>
                <a:lnTo>
                  <a:pt x="2167" y="211"/>
                </a:lnTo>
                <a:lnTo>
                  <a:pt x="2170" y="195"/>
                </a:lnTo>
                <a:lnTo>
                  <a:pt x="2170" y="179"/>
                </a:lnTo>
                <a:lnTo>
                  <a:pt x="2171" y="164"/>
                </a:lnTo>
                <a:lnTo>
                  <a:pt x="2172" y="149"/>
                </a:lnTo>
                <a:lnTo>
                  <a:pt x="2173" y="134"/>
                </a:lnTo>
                <a:lnTo>
                  <a:pt x="2174" y="119"/>
                </a:lnTo>
                <a:lnTo>
                  <a:pt x="2174" y="104"/>
                </a:lnTo>
                <a:lnTo>
                  <a:pt x="2176" y="89"/>
                </a:lnTo>
                <a:lnTo>
                  <a:pt x="2176" y="74"/>
                </a:lnTo>
                <a:lnTo>
                  <a:pt x="2177" y="59"/>
                </a:lnTo>
                <a:lnTo>
                  <a:pt x="2177" y="44"/>
                </a:lnTo>
                <a:lnTo>
                  <a:pt x="2178" y="30"/>
                </a:lnTo>
                <a:lnTo>
                  <a:pt x="2178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10" name="Text Box 216"/>
          <p:cNvSpPr txBox="1">
            <a:spLocks noChangeArrowheads="1"/>
          </p:cNvSpPr>
          <p:nvPr/>
        </p:nvSpPr>
        <p:spPr bwMode="auto">
          <a:xfrm>
            <a:off x="3527425" y="5241925"/>
            <a:ext cx="142875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0.5</a:t>
            </a:r>
          </a:p>
        </p:txBody>
      </p:sp>
      <p:sp>
        <p:nvSpPr>
          <p:cNvPr id="12511" name="Text Box 217"/>
          <p:cNvSpPr txBox="1">
            <a:spLocks noChangeArrowheads="1"/>
          </p:cNvSpPr>
          <p:nvPr/>
        </p:nvSpPr>
        <p:spPr bwMode="auto">
          <a:xfrm>
            <a:off x="3527425" y="5832475"/>
            <a:ext cx="5715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12512" name="Text Box 218"/>
          <p:cNvSpPr txBox="1">
            <a:spLocks noChangeArrowheads="1"/>
          </p:cNvSpPr>
          <p:nvPr/>
        </p:nvSpPr>
        <p:spPr bwMode="auto">
          <a:xfrm>
            <a:off x="2670175" y="4727575"/>
            <a:ext cx="5715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12513" name="Text Box 219"/>
          <p:cNvSpPr txBox="1">
            <a:spLocks noChangeArrowheads="1"/>
          </p:cNvSpPr>
          <p:nvPr/>
        </p:nvSpPr>
        <p:spPr bwMode="auto">
          <a:xfrm>
            <a:off x="2635250" y="5270500"/>
            <a:ext cx="11430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10</a:t>
            </a:r>
          </a:p>
        </p:txBody>
      </p:sp>
      <p:sp>
        <p:nvSpPr>
          <p:cNvPr id="12514" name="Text Box 220"/>
          <p:cNvSpPr txBox="1">
            <a:spLocks noChangeArrowheads="1"/>
          </p:cNvSpPr>
          <p:nvPr/>
        </p:nvSpPr>
        <p:spPr bwMode="auto">
          <a:xfrm>
            <a:off x="3168650" y="5780088"/>
            <a:ext cx="1143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10</a:t>
            </a:r>
          </a:p>
        </p:txBody>
      </p:sp>
      <p:sp>
        <p:nvSpPr>
          <p:cNvPr id="12515" name="Text Box 221"/>
          <p:cNvSpPr txBox="1">
            <a:spLocks noChangeArrowheads="1"/>
          </p:cNvSpPr>
          <p:nvPr/>
        </p:nvSpPr>
        <p:spPr bwMode="auto">
          <a:xfrm>
            <a:off x="2847975" y="5881688"/>
            <a:ext cx="1143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20</a:t>
            </a:r>
          </a:p>
        </p:txBody>
      </p:sp>
      <p:sp>
        <p:nvSpPr>
          <p:cNvPr id="12516" name="Freeform 222"/>
          <p:cNvSpPr>
            <a:spLocks noChangeAspect="1"/>
          </p:cNvSpPr>
          <p:nvPr/>
        </p:nvSpPr>
        <p:spPr bwMode="auto">
          <a:xfrm rot="60000">
            <a:off x="2959100" y="4695825"/>
            <a:ext cx="698500" cy="977900"/>
          </a:xfrm>
          <a:custGeom>
            <a:avLst/>
            <a:gdLst>
              <a:gd name="T0" fmla="*/ 318 w 1411"/>
              <a:gd name="T1" fmla="*/ 1013 h 2132"/>
              <a:gd name="T2" fmla="*/ 256 w 1411"/>
              <a:gd name="T3" fmla="*/ 1124 h 2132"/>
              <a:gd name="T4" fmla="*/ 197 w 1411"/>
              <a:gd name="T5" fmla="*/ 1238 h 2132"/>
              <a:gd name="T6" fmla="*/ 135 w 1411"/>
              <a:gd name="T7" fmla="*/ 1367 h 2132"/>
              <a:gd name="T8" fmla="*/ 93 w 1411"/>
              <a:gd name="T9" fmla="*/ 1466 h 2132"/>
              <a:gd name="T10" fmla="*/ 59 w 1411"/>
              <a:gd name="T11" fmla="*/ 1557 h 2132"/>
              <a:gd name="T12" fmla="*/ 34 w 1411"/>
              <a:gd name="T13" fmla="*/ 1644 h 2132"/>
              <a:gd name="T14" fmla="*/ 13 w 1411"/>
              <a:gd name="T15" fmla="*/ 1745 h 2132"/>
              <a:gd name="T16" fmla="*/ 4 w 1411"/>
              <a:gd name="T17" fmla="*/ 1828 h 2132"/>
              <a:gd name="T18" fmla="*/ 0 w 1411"/>
              <a:gd name="T19" fmla="*/ 1908 h 2132"/>
              <a:gd name="T20" fmla="*/ 6 w 1411"/>
              <a:gd name="T21" fmla="*/ 1978 h 2132"/>
              <a:gd name="T22" fmla="*/ 23 w 1411"/>
              <a:gd name="T23" fmla="*/ 2045 h 2132"/>
              <a:gd name="T24" fmla="*/ 48 w 1411"/>
              <a:gd name="T25" fmla="*/ 2085 h 2132"/>
              <a:gd name="T26" fmla="*/ 78 w 1411"/>
              <a:gd name="T27" fmla="*/ 2110 h 2132"/>
              <a:gd name="T28" fmla="*/ 109 w 1411"/>
              <a:gd name="T29" fmla="*/ 2125 h 2132"/>
              <a:gd name="T30" fmla="*/ 147 w 1411"/>
              <a:gd name="T31" fmla="*/ 2132 h 2132"/>
              <a:gd name="T32" fmla="*/ 177 w 1411"/>
              <a:gd name="T33" fmla="*/ 2129 h 2132"/>
              <a:gd name="T34" fmla="*/ 208 w 1411"/>
              <a:gd name="T35" fmla="*/ 2114 h 2132"/>
              <a:gd name="T36" fmla="*/ 239 w 1411"/>
              <a:gd name="T37" fmla="*/ 2083 h 2132"/>
              <a:gd name="T38" fmla="*/ 279 w 1411"/>
              <a:gd name="T39" fmla="*/ 2027 h 2132"/>
              <a:gd name="T40" fmla="*/ 319 w 1411"/>
              <a:gd name="T41" fmla="*/ 1961 h 2132"/>
              <a:gd name="T42" fmla="*/ 364 w 1411"/>
              <a:gd name="T43" fmla="*/ 1875 h 2132"/>
              <a:gd name="T44" fmla="*/ 429 w 1411"/>
              <a:gd name="T45" fmla="*/ 1750 h 2132"/>
              <a:gd name="T46" fmla="*/ 491 w 1411"/>
              <a:gd name="T47" fmla="*/ 1626 h 2132"/>
              <a:gd name="T48" fmla="*/ 561 w 1411"/>
              <a:gd name="T49" fmla="*/ 1488 h 2132"/>
              <a:gd name="T50" fmla="*/ 634 w 1411"/>
              <a:gd name="T51" fmla="*/ 1344 h 2132"/>
              <a:gd name="T52" fmla="*/ 725 w 1411"/>
              <a:gd name="T53" fmla="*/ 1169 h 2132"/>
              <a:gd name="T54" fmla="*/ 802 w 1411"/>
              <a:gd name="T55" fmla="*/ 1027 h 2132"/>
              <a:gd name="T56" fmla="*/ 879 w 1411"/>
              <a:gd name="T57" fmla="*/ 890 h 2132"/>
              <a:gd name="T58" fmla="*/ 957 w 1411"/>
              <a:gd name="T59" fmla="*/ 760 h 2132"/>
              <a:gd name="T60" fmla="*/ 1050 w 1411"/>
              <a:gd name="T61" fmla="*/ 613 h 2132"/>
              <a:gd name="T62" fmla="*/ 1128 w 1411"/>
              <a:gd name="T63" fmla="*/ 502 h 2132"/>
              <a:gd name="T64" fmla="*/ 1202 w 1411"/>
              <a:gd name="T65" fmla="*/ 401 h 2132"/>
              <a:gd name="T66" fmla="*/ 1267 w 1411"/>
              <a:gd name="T67" fmla="*/ 313 h 2132"/>
              <a:gd name="T68" fmla="*/ 1328 w 1411"/>
              <a:gd name="T69" fmla="*/ 228 h 2132"/>
              <a:gd name="T70" fmla="*/ 1365 w 1411"/>
              <a:gd name="T71" fmla="*/ 173 h 2132"/>
              <a:gd name="T72" fmla="*/ 1391 w 1411"/>
              <a:gd name="T73" fmla="*/ 130 h 2132"/>
              <a:gd name="T74" fmla="*/ 1405 w 1411"/>
              <a:gd name="T75" fmla="*/ 94 h 2132"/>
              <a:gd name="T76" fmla="*/ 1411 w 1411"/>
              <a:gd name="T77" fmla="*/ 57 h 2132"/>
              <a:gd name="T78" fmla="*/ 1406 w 1411"/>
              <a:gd name="T79" fmla="*/ 32 h 2132"/>
              <a:gd name="T80" fmla="*/ 1390 w 1411"/>
              <a:gd name="T81" fmla="*/ 13 h 2132"/>
              <a:gd name="T82" fmla="*/ 1353 w 1411"/>
              <a:gd name="T83" fmla="*/ 1 h 2132"/>
              <a:gd name="T84" fmla="*/ 1306 w 1411"/>
              <a:gd name="T85" fmla="*/ 4 h 2132"/>
              <a:gd name="T86" fmla="*/ 1250 w 1411"/>
              <a:gd name="T87" fmla="*/ 16 h 2132"/>
              <a:gd name="T88" fmla="*/ 1185 w 1411"/>
              <a:gd name="T89" fmla="*/ 41 h 2132"/>
              <a:gd name="T90" fmla="*/ 1104 w 1411"/>
              <a:gd name="T91" fmla="*/ 86 h 2132"/>
              <a:gd name="T92" fmla="*/ 1038 w 1411"/>
              <a:gd name="T93" fmla="*/ 137 h 2132"/>
              <a:gd name="T94" fmla="*/ 971 w 1411"/>
              <a:gd name="T95" fmla="*/ 196 h 2132"/>
              <a:gd name="T96" fmla="*/ 905 w 1411"/>
              <a:gd name="T97" fmla="*/ 260 h 2132"/>
              <a:gd name="T98" fmla="*/ 824 w 1411"/>
              <a:gd name="T99" fmla="*/ 340 h 2132"/>
              <a:gd name="T100" fmla="*/ 756 w 1411"/>
              <a:gd name="T101" fmla="*/ 406 h 2132"/>
              <a:gd name="T102" fmla="*/ 689 w 1411"/>
              <a:gd name="T103" fmla="*/ 473 h 2132"/>
              <a:gd name="T104" fmla="*/ 626 w 1411"/>
              <a:gd name="T105" fmla="*/ 542 h 2132"/>
              <a:gd name="T106" fmla="*/ 554 w 1411"/>
              <a:gd name="T107" fmla="*/ 631 h 2132"/>
              <a:gd name="T108" fmla="*/ 498 w 1411"/>
              <a:gd name="T109" fmla="*/ 709 h 2132"/>
              <a:gd name="T110" fmla="*/ 444 w 1411"/>
              <a:gd name="T111" fmla="*/ 794 h 2132"/>
              <a:gd name="T112" fmla="*/ 388 w 1411"/>
              <a:gd name="T113" fmla="*/ 888 h 213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11"/>
              <a:gd name="T172" fmla="*/ 0 h 2132"/>
              <a:gd name="T173" fmla="*/ 1411 w 1411"/>
              <a:gd name="T174" fmla="*/ 2132 h 213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11" h="2132">
                <a:moveTo>
                  <a:pt x="365" y="928"/>
                </a:moveTo>
                <a:lnTo>
                  <a:pt x="353" y="949"/>
                </a:lnTo>
                <a:lnTo>
                  <a:pt x="342" y="970"/>
                </a:lnTo>
                <a:lnTo>
                  <a:pt x="329" y="991"/>
                </a:lnTo>
                <a:lnTo>
                  <a:pt x="318" y="1013"/>
                </a:lnTo>
                <a:lnTo>
                  <a:pt x="305" y="1035"/>
                </a:lnTo>
                <a:lnTo>
                  <a:pt x="293" y="1057"/>
                </a:lnTo>
                <a:lnTo>
                  <a:pt x="281" y="1079"/>
                </a:lnTo>
                <a:lnTo>
                  <a:pt x="269" y="1102"/>
                </a:lnTo>
                <a:lnTo>
                  <a:pt x="256" y="1124"/>
                </a:lnTo>
                <a:lnTo>
                  <a:pt x="245" y="1147"/>
                </a:lnTo>
                <a:lnTo>
                  <a:pt x="233" y="1169"/>
                </a:lnTo>
                <a:lnTo>
                  <a:pt x="220" y="1192"/>
                </a:lnTo>
                <a:lnTo>
                  <a:pt x="209" y="1214"/>
                </a:lnTo>
                <a:lnTo>
                  <a:pt x="197" y="1238"/>
                </a:lnTo>
                <a:lnTo>
                  <a:pt x="187" y="1260"/>
                </a:lnTo>
                <a:lnTo>
                  <a:pt x="175" y="1282"/>
                </a:lnTo>
                <a:lnTo>
                  <a:pt x="165" y="1304"/>
                </a:lnTo>
                <a:lnTo>
                  <a:pt x="154" y="1325"/>
                </a:lnTo>
                <a:lnTo>
                  <a:pt x="135" y="1367"/>
                </a:lnTo>
                <a:lnTo>
                  <a:pt x="125" y="1388"/>
                </a:lnTo>
                <a:lnTo>
                  <a:pt x="116" y="1408"/>
                </a:lnTo>
                <a:lnTo>
                  <a:pt x="108" y="1428"/>
                </a:lnTo>
                <a:lnTo>
                  <a:pt x="100" y="1447"/>
                </a:lnTo>
                <a:lnTo>
                  <a:pt x="93" y="1466"/>
                </a:lnTo>
                <a:lnTo>
                  <a:pt x="85" y="1484"/>
                </a:lnTo>
                <a:lnTo>
                  <a:pt x="78" y="1503"/>
                </a:lnTo>
                <a:lnTo>
                  <a:pt x="71" y="1521"/>
                </a:lnTo>
                <a:lnTo>
                  <a:pt x="65" y="1540"/>
                </a:lnTo>
                <a:lnTo>
                  <a:pt x="59" y="1557"/>
                </a:lnTo>
                <a:lnTo>
                  <a:pt x="54" y="1575"/>
                </a:lnTo>
                <a:lnTo>
                  <a:pt x="48" y="1592"/>
                </a:lnTo>
                <a:lnTo>
                  <a:pt x="43" y="1610"/>
                </a:lnTo>
                <a:lnTo>
                  <a:pt x="39" y="1627"/>
                </a:lnTo>
                <a:lnTo>
                  <a:pt x="34" y="1644"/>
                </a:lnTo>
                <a:lnTo>
                  <a:pt x="30" y="1660"/>
                </a:lnTo>
                <a:lnTo>
                  <a:pt x="26" y="1678"/>
                </a:lnTo>
                <a:lnTo>
                  <a:pt x="22" y="1695"/>
                </a:lnTo>
                <a:lnTo>
                  <a:pt x="17" y="1729"/>
                </a:lnTo>
                <a:lnTo>
                  <a:pt x="13" y="1745"/>
                </a:lnTo>
                <a:lnTo>
                  <a:pt x="11" y="1762"/>
                </a:lnTo>
                <a:lnTo>
                  <a:pt x="8" y="1779"/>
                </a:lnTo>
                <a:lnTo>
                  <a:pt x="6" y="1796"/>
                </a:lnTo>
                <a:lnTo>
                  <a:pt x="5" y="1812"/>
                </a:lnTo>
                <a:lnTo>
                  <a:pt x="4" y="1828"/>
                </a:lnTo>
                <a:lnTo>
                  <a:pt x="3" y="1845"/>
                </a:lnTo>
                <a:lnTo>
                  <a:pt x="1" y="1861"/>
                </a:lnTo>
                <a:lnTo>
                  <a:pt x="0" y="1877"/>
                </a:lnTo>
                <a:lnTo>
                  <a:pt x="0" y="1892"/>
                </a:lnTo>
                <a:lnTo>
                  <a:pt x="0" y="1908"/>
                </a:lnTo>
                <a:lnTo>
                  <a:pt x="1" y="1922"/>
                </a:lnTo>
                <a:lnTo>
                  <a:pt x="1" y="1937"/>
                </a:lnTo>
                <a:lnTo>
                  <a:pt x="3" y="1951"/>
                </a:lnTo>
                <a:lnTo>
                  <a:pt x="4" y="1965"/>
                </a:lnTo>
                <a:lnTo>
                  <a:pt x="6" y="1978"/>
                </a:lnTo>
                <a:lnTo>
                  <a:pt x="8" y="1991"/>
                </a:lnTo>
                <a:lnTo>
                  <a:pt x="11" y="2003"/>
                </a:lnTo>
                <a:lnTo>
                  <a:pt x="17" y="2025"/>
                </a:lnTo>
                <a:lnTo>
                  <a:pt x="20" y="2036"/>
                </a:lnTo>
                <a:lnTo>
                  <a:pt x="23" y="2045"/>
                </a:lnTo>
                <a:lnTo>
                  <a:pt x="28" y="2054"/>
                </a:lnTo>
                <a:lnTo>
                  <a:pt x="33" y="2063"/>
                </a:lnTo>
                <a:lnTo>
                  <a:pt x="37" y="2071"/>
                </a:lnTo>
                <a:lnTo>
                  <a:pt x="42" y="2078"/>
                </a:lnTo>
                <a:lnTo>
                  <a:pt x="48" y="2085"/>
                </a:lnTo>
                <a:lnTo>
                  <a:pt x="54" y="2090"/>
                </a:lnTo>
                <a:lnTo>
                  <a:pt x="59" y="2096"/>
                </a:lnTo>
                <a:lnTo>
                  <a:pt x="65" y="2102"/>
                </a:lnTo>
                <a:lnTo>
                  <a:pt x="71" y="2107"/>
                </a:lnTo>
                <a:lnTo>
                  <a:pt x="78" y="2110"/>
                </a:lnTo>
                <a:lnTo>
                  <a:pt x="84" y="2115"/>
                </a:lnTo>
                <a:lnTo>
                  <a:pt x="91" y="2118"/>
                </a:lnTo>
                <a:lnTo>
                  <a:pt x="96" y="2120"/>
                </a:lnTo>
                <a:lnTo>
                  <a:pt x="103" y="2124"/>
                </a:lnTo>
                <a:lnTo>
                  <a:pt x="109" y="2125"/>
                </a:lnTo>
                <a:lnTo>
                  <a:pt x="116" y="2127"/>
                </a:lnTo>
                <a:lnTo>
                  <a:pt x="129" y="2131"/>
                </a:lnTo>
                <a:lnTo>
                  <a:pt x="135" y="2131"/>
                </a:lnTo>
                <a:lnTo>
                  <a:pt x="142" y="2132"/>
                </a:lnTo>
                <a:lnTo>
                  <a:pt x="147" y="2132"/>
                </a:lnTo>
                <a:lnTo>
                  <a:pt x="153" y="2132"/>
                </a:lnTo>
                <a:lnTo>
                  <a:pt x="159" y="2132"/>
                </a:lnTo>
                <a:lnTo>
                  <a:pt x="165" y="2131"/>
                </a:lnTo>
                <a:lnTo>
                  <a:pt x="172" y="2130"/>
                </a:lnTo>
                <a:lnTo>
                  <a:pt x="177" y="2129"/>
                </a:lnTo>
                <a:lnTo>
                  <a:pt x="183" y="2126"/>
                </a:lnTo>
                <a:lnTo>
                  <a:pt x="189" y="2124"/>
                </a:lnTo>
                <a:lnTo>
                  <a:pt x="195" y="2120"/>
                </a:lnTo>
                <a:lnTo>
                  <a:pt x="201" y="2117"/>
                </a:lnTo>
                <a:lnTo>
                  <a:pt x="208" y="2114"/>
                </a:lnTo>
                <a:lnTo>
                  <a:pt x="213" y="2108"/>
                </a:lnTo>
                <a:lnTo>
                  <a:pt x="219" y="2103"/>
                </a:lnTo>
                <a:lnTo>
                  <a:pt x="226" y="2097"/>
                </a:lnTo>
                <a:lnTo>
                  <a:pt x="232" y="2090"/>
                </a:lnTo>
                <a:lnTo>
                  <a:pt x="239" y="2083"/>
                </a:lnTo>
                <a:lnTo>
                  <a:pt x="252" y="2067"/>
                </a:lnTo>
                <a:lnTo>
                  <a:pt x="259" y="2058"/>
                </a:lnTo>
                <a:lnTo>
                  <a:pt x="265" y="2049"/>
                </a:lnTo>
                <a:lnTo>
                  <a:pt x="272" y="2038"/>
                </a:lnTo>
                <a:lnTo>
                  <a:pt x="279" y="2027"/>
                </a:lnTo>
                <a:lnTo>
                  <a:pt x="287" y="2015"/>
                </a:lnTo>
                <a:lnTo>
                  <a:pt x="294" y="2002"/>
                </a:lnTo>
                <a:lnTo>
                  <a:pt x="303" y="1988"/>
                </a:lnTo>
                <a:lnTo>
                  <a:pt x="311" y="1974"/>
                </a:lnTo>
                <a:lnTo>
                  <a:pt x="319" y="1961"/>
                </a:lnTo>
                <a:lnTo>
                  <a:pt x="328" y="1944"/>
                </a:lnTo>
                <a:lnTo>
                  <a:pt x="336" y="1928"/>
                </a:lnTo>
                <a:lnTo>
                  <a:pt x="345" y="1912"/>
                </a:lnTo>
                <a:lnTo>
                  <a:pt x="355" y="1893"/>
                </a:lnTo>
                <a:lnTo>
                  <a:pt x="364" y="1875"/>
                </a:lnTo>
                <a:lnTo>
                  <a:pt x="374" y="1856"/>
                </a:lnTo>
                <a:lnTo>
                  <a:pt x="385" y="1837"/>
                </a:lnTo>
                <a:lnTo>
                  <a:pt x="395" y="1816"/>
                </a:lnTo>
                <a:lnTo>
                  <a:pt x="406" y="1795"/>
                </a:lnTo>
                <a:lnTo>
                  <a:pt x="429" y="1750"/>
                </a:lnTo>
                <a:lnTo>
                  <a:pt x="440" y="1727"/>
                </a:lnTo>
                <a:lnTo>
                  <a:pt x="452" y="1702"/>
                </a:lnTo>
                <a:lnTo>
                  <a:pt x="465" y="1677"/>
                </a:lnTo>
                <a:lnTo>
                  <a:pt x="477" y="1651"/>
                </a:lnTo>
                <a:lnTo>
                  <a:pt x="491" y="1626"/>
                </a:lnTo>
                <a:lnTo>
                  <a:pt x="504" y="1599"/>
                </a:lnTo>
                <a:lnTo>
                  <a:pt x="518" y="1571"/>
                </a:lnTo>
                <a:lnTo>
                  <a:pt x="532" y="1545"/>
                </a:lnTo>
                <a:lnTo>
                  <a:pt x="546" y="1517"/>
                </a:lnTo>
                <a:lnTo>
                  <a:pt x="561" y="1488"/>
                </a:lnTo>
                <a:lnTo>
                  <a:pt x="575" y="1460"/>
                </a:lnTo>
                <a:lnTo>
                  <a:pt x="590" y="1431"/>
                </a:lnTo>
                <a:lnTo>
                  <a:pt x="604" y="1402"/>
                </a:lnTo>
                <a:lnTo>
                  <a:pt x="619" y="1373"/>
                </a:lnTo>
                <a:lnTo>
                  <a:pt x="634" y="1344"/>
                </a:lnTo>
                <a:lnTo>
                  <a:pt x="649" y="1314"/>
                </a:lnTo>
                <a:lnTo>
                  <a:pt x="664" y="1285"/>
                </a:lnTo>
                <a:lnTo>
                  <a:pt x="680" y="1256"/>
                </a:lnTo>
                <a:lnTo>
                  <a:pt x="710" y="1198"/>
                </a:lnTo>
                <a:lnTo>
                  <a:pt x="725" y="1169"/>
                </a:lnTo>
                <a:lnTo>
                  <a:pt x="740" y="1140"/>
                </a:lnTo>
                <a:lnTo>
                  <a:pt x="756" y="1111"/>
                </a:lnTo>
                <a:lnTo>
                  <a:pt x="771" y="1084"/>
                </a:lnTo>
                <a:lnTo>
                  <a:pt x="787" y="1055"/>
                </a:lnTo>
                <a:lnTo>
                  <a:pt x="802" y="1027"/>
                </a:lnTo>
                <a:lnTo>
                  <a:pt x="818" y="999"/>
                </a:lnTo>
                <a:lnTo>
                  <a:pt x="833" y="971"/>
                </a:lnTo>
                <a:lnTo>
                  <a:pt x="848" y="944"/>
                </a:lnTo>
                <a:lnTo>
                  <a:pt x="863" y="917"/>
                </a:lnTo>
                <a:lnTo>
                  <a:pt x="879" y="890"/>
                </a:lnTo>
                <a:lnTo>
                  <a:pt x="894" y="863"/>
                </a:lnTo>
                <a:lnTo>
                  <a:pt x="909" y="837"/>
                </a:lnTo>
                <a:lnTo>
                  <a:pt x="925" y="811"/>
                </a:lnTo>
                <a:lnTo>
                  <a:pt x="940" y="786"/>
                </a:lnTo>
                <a:lnTo>
                  <a:pt x="957" y="760"/>
                </a:lnTo>
                <a:lnTo>
                  <a:pt x="972" y="735"/>
                </a:lnTo>
                <a:lnTo>
                  <a:pt x="988" y="709"/>
                </a:lnTo>
                <a:lnTo>
                  <a:pt x="1019" y="661"/>
                </a:lnTo>
                <a:lnTo>
                  <a:pt x="1034" y="637"/>
                </a:lnTo>
                <a:lnTo>
                  <a:pt x="1050" y="613"/>
                </a:lnTo>
                <a:lnTo>
                  <a:pt x="1066" y="590"/>
                </a:lnTo>
                <a:lnTo>
                  <a:pt x="1082" y="568"/>
                </a:lnTo>
                <a:lnTo>
                  <a:pt x="1097" y="545"/>
                </a:lnTo>
                <a:lnTo>
                  <a:pt x="1113" y="523"/>
                </a:lnTo>
                <a:lnTo>
                  <a:pt x="1128" y="502"/>
                </a:lnTo>
                <a:lnTo>
                  <a:pt x="1143" y="481"/>
                </a:lnTo>
                <a:lnTo>
                  <a:pt x="1158" y="460"/>
                </a:lnTo>
                <a:lnTo>
                  <a:pt x="1173" y="439"/>
                </a:lnTo>
                <a:lnTo>
                  <a:pt x="1187" y="420"/>
                </a:lnTo>
                <a:lnTo>
                  <a:pt x="1202" y="401"/>
                </a:lnTo>
                <a:lnTo>
                  <a:pt x="1216" y="383"/>
                </a:lnTo>
                <a:lnTo>
                  <a:pt x="1229" y="364"/>
                </a:lnTo>
                <a:lnTo>
                  <a:pt x="1243" y="347"/>
                </a:lnTo>
                <a:lnTo>
                  <a:pt x="1254" y="329"/>
                </a:lnTo>
                <a:lnTo>
                  <a:pt x="1267" y="313"/>
                </a:lnTo>
                <a:lnTo>
                  <a:pt x="1279" y="298"/>
                </a:lnTo>
                <a:lnTo>
                  <a:pt x="1301" y="268"/>
                </a:lnTo>
                <a:lnTo>
                  <a:pt x="1311" y="254"/>
                </a:lnTo>
                <a:lnTo>
                  <a:pt x="1320" y="241"/>
                </a:lnTo>
                <a:lnTo>
                  <a:pt x="1328" y="228"/>
                </a:lnTo>
                <a:lnTo>
                  <a:pt x="1338" y="217"/>
                </a:lnTo>
                <a:lnTo>
                  <a:pt x="1346" y="205"/>
                </a:lnTo>
                <a:lnTo>
                  <a:pt x="1353" y="194"/>
                </a:lnTo>
                <a:lnTo>
                  <a:pt x="1360" y="183"/>
                </a:lnTo>
                <a:lnTo>
                  <a:pt x="1365" y="173"/>
                </a:lnTo>
                <a:lnTo>
                  <a:pt x="1371" y="164"/>
                </a:lnTo>
                <a:lnTo>
                  <a:pt x="1377" y="154"/>
                </a:lnTo>
                <a:lnTo>
                  <a:pt x="1382" y="146"/>
                </a:lnTo>
                <a:lnTo>
                  <a:pt x="1386" y="138"/>
                </a:lnTo>
                <a:lnTo>
                  <a:pt x="1391" y="130"/>
                </a:lnTo>
                <a:lnTo>
                  <a:pt x="1394" y="122"/>
                </a:lnTo>
                <a:lnTo>
                  <a:pt x="1398" y="115"/>
                </a:lnTo>
                <a:lnTo>
                  <a:pt x="1400" y="107"/>
                </a:lnTo>
                <a:lnTo>
                  <a:pt x="1402" y="100"/>
                </a:lnTo>
                <a:lnTo>
                  <a:pt x="1405" y="94"/>
                </a:lnTo>
                <a:lnTo>
                  <a:pt x="1408" y="80"/>
                </a:lnTo>
                <a:lnTo>
                  <a:pt x="1409" y="74"/>
                </a:lnTo>
                <a:lnTo>
                  <a:pt x="1411" y="69"/>
                </a:lnTo>
                <a:lnTo>
                  <a:pt x="1411" y="63"/>
                </a:lnTo>
                <a:lnTo>
                  <a:pt x="1411" y="57"/>
                </a:lnTo>
                <a:lnTo>
                  <a:pt x="1411" y="51"/>
                </a:lnTo>
                <a:lnTo>
                  <a:pt x="1411" y="45"/>
                </a:lnTo>
                <a:lnTo>
                  <a:pt x="1409" y="41"/>
                </a:lnTo>
                <a:lnTo>
                  <a:pt x="1408" y="36"/>
                </a:lnTo>
                <a:lnTo>
                  <a:pt x="1406" y="32"/>
                </a:lnTo>
                <a:lnTo>
                  <a:pt x="1404" y="27"/>
                </a:lnTo>
                <a:lnTo>
                  <a:pt x="1401" y="22"/>
                </a:lnTo>
                <a:lnTo>
                  <a:pt x="1398" y="19"/>
                </a:lnTo>
                <a:lnTo>
                  <a:pt x="1394" y="15"/>
                </a:lnTo>
                <a:lnTo>
                  <a:pt x="1390" y="13"/>
                </a:lnTo>
                <a:lnTo>
                  <a:pt x="1385" y="10"/>
                </a:lnTo>
                <a:lnTo>
                  <a:pt x="1379" y="7"/>
                </a:lnTo>
                <a:lnTo>
                  <a:pt x="1374" y="5"/>
                </a:lnTo>
                <a:lnTo>
                  <a:pt x="1368" y="4"/>
                </a:lnTo>
                <a:lnTo>
                  <a:pt x="1353" y="1"/>
                </a:lnTo>
                <a:lnTo>
                  <a:pt x="1345" y="0"/>
                </a:lnTo>
                <a:lnTo>
                  <a:pt x="1336" y="0"/>
                </a:lnTo>
                <a:lnTo>
                  <a:pt x="1327" y="1"/>
                </a:lnTo>
                <a:lnTo>
                  <a:pt x="1317" y="1"/>
                </a:lnTo>
                <a:lnTo>
                  <a:pt x="1306" y="4"/>
                </a:lnTo>
                <a:lnTo>
                  <a:pt x="1296" y="5"/>
                </a:lnTo>
                <a:lnTo>
                  <a:pt x="1284" y="7"/>
                </a:lnTo>
                <a:lnTo>
                  <a:pt x="1273" y="10"/>
                </a:lnTo>
                <a:lnTo>
                  <a:pt x="1261" y="13"/>
                </a:lnTo>
                <a:lnTo>
                  <a:pt x="1250" y="16"/>
                </a:lnTo>
                <a:lnTo>
                  <a:pt x="1237" y="20"/>
                </a:lnTo>
                <a:lnTo>
                  <a:pt x="1224" y="25"/>
                </a:lnTo>
                <a:lnTo>
                  <a:pt x="1211" y="30"/>
                </a:lnTo>
                <a:lnTo>
                  <a:pt x="1199" y="35"/>
                </a:lnTo>
                <a:lnTo>
                  <a:pt x="1185" y="41"/>
                </a:lnTo>
                <a:lnTo>
                  <a:pt x="1172" y="48"/>
                </a:lnTo>
                <a:lnTo>
                  <a:pt x="1158" y="55"/>
                </a:lnTo>
                <a:lnTo>
                  <a:pt x="1144" y="62"/>
                </a:lnTo>
                <a:lnTo>
                  <a:pt x="1118" y="78"/>
                </a:lnTo>
                <a:lnTo>
                  <a:pt x="1104" y="86"/>
                </a:lnTo>
                <a:lnTo>
                  <a:pt x="1091" y="95"/>
                </a:lnTo>
                <a:lnTo>
                  <a:pt x="1077" y="106"/>
                </a:lnTo>
                <a:lnTo>
                  <a:pt x="1064" y="116"/>
                </a:lnTo>
                <a:lnTo>
                  <a:pt x="1050" y="127"/>
                </a:lnTo>
                <a:lnTo>
                  <a:pt x="1038" y="137"/>
                </a:lnTo>
                <a:lnTo>
                  <a:pt x="1024" y="149"/>
                </a:lnTo>
                <a:lnTo>
                  <a:pt x="1011" y="160"/>
                </a:lnTo>
                <a:lnTo>
                  <a:pt x="997" y="172"/>
                </a:lnTo>
                <a:lnTo>
                  <a:pt x="984" y="183"/>
                </a:lnTo>
                <a:lnTo>
                  <a:pt x="971" y="196"/>
                </a:lnTo>
                <a:lnTo>
                  <a:pt x="958" y="209"/>
                </a:lnTo>
                <a:lnTo>
                  <a:pt x="944" y="222"/>
                </a:lnTo>
                <a:lnTo>
                  <a:pt x="931" y="234"/>
                </a:lnTo>
                <a:lnTo>
                  <a:pt x="918" y="247"/>
                </a:lnTo>
                <a:lnTo>
                  <a:pt x="905" y="260"/>
                </a:lnTo>
                <a:lnTo>
                  <a:pt x="891" y="274"/>
                </a:lnTo>
                <a:lnTo>
                  <a:pt x="878" y="286"/>
                </a:lnTo>
                <a:lnTo>
                  <a:pt x="851" y="313"/>
                </a:lnTo>
                <a:lnTo>
                  <a:pt x="837" y="326"/>
                </a:lnTo>
                <a:lnTo>
                  <a:pt x="824" y="340"/>
                </a:lnTo>
                <a:lnTo>
                  <a:pt x="811" y="352"/>
                </a:lnTo>
                <a:lnTo>
                  <a:pt x="797" y="366"/>
                </a:lnTo>
                <a:lnTo>
                  <a:pt x="783" y="379"/>
                </a:lnTo>
                <a:lnTo>
                  <a:pt x="769" y="393"/>
                </a:lnTo>
                <a:lnTo>
                  <a:pt x="756" y="406"/>
                </a:lnTo>
                <a:lnTo>
                  <a:pt x="743" y="420"/>
                </a:lnTo>
                <a:lnTo>
                  <a:pt x="730" y="432"/>
                </a:lnTo>
                <a:lnTo>
                  <a:pt x="716" y="446"/>
                </a:lnTo>
                <a:lnTo>
                  <a:pt x="703" y="460"/>
                </a:lnTo>
                <a:lnTo>
                  <a:pt x="689" y="473"/>
                </a:lnTo>
                <a:lnTo>
                  <a:pt x="677" y="487"/>
                </a:lnTo>
                <a:lnTo>
                  <a:pt x="664" y="501"/>
                </a:lnTo>
                <a:lnTo>
                  <a:pt x="651" y="515"/>
                </a:lnTo>
                <a:lnTo>
                  <a:pt x="638" y="529"/>
                </a:lnTo>
                <a:lnTo>
                  <a:pt x="626" y="542"/>
                </a:lnTo>
                <a:lnTo>
                  <a:pt x="613" y="558"/>
                </a:lnTo>
                <a:lnTo>
                  <a:pt x="589" y="586"/>
                </a:lnTo>
                <a:lnTo>
                  <a:pt x="577" y="600"/>
                </a:lnTo>
                <a:lnTo>
                  <a:pt x="565" y="615"/>
                </a:lnTo>
                <a:lnTo>
                  <a:pt x="554" y="631"/>
                </a:lnTo>
                <a:lnTo>
                  <a:pt x="542" y="646"/>
                </a:lnTo>
                <a:lnTo>
                  <a:pt x="532" y="662"/>
                </a:lnTo>
                <a:lnTo>
                  <a:pt x="520" y="677"/>
                </a:lnTo>
                <a:lnTo>
                  <a:pt x="509" y="693"/>
                </a:lnTo>
                <a:lnTo>
                  <a:pt x="498" y="709"/>
                </a:lnTo>
                <a:lnTo>
                  <a:pt x="488" y="726"/>
                </a:lnTo>
                <a:lnTo>
                  <a:pt x="476" y="743"/>
                </a:lnTo>
                <a:lnTo>
                  <a:pt x="466" y="759"/>
                </a:lnTo>
                <a:lnTo>
                  <a:pt x="455" y="776"/>
                </a:lnTo>
                <a:lnTo>
                  <a:pt x="444" y="794"/>
                </a:lnTo>
                <a:lnTo>
                  <a:pt x="433" y="812"/>
                </a:lnTo>
                <a:lnTo>
                  <a:pt x="422" y="831"/>
                </a:lnTo>
                <a:lnTo>
                  <a:pt x="411" y="849"/>
                </a:lnTo>
                <a:lnTo>
                  <a:pt x="400" y="868"/>
                </a:lnTo>
                <a:lnTo>
                  <a:pt x="388" y="888"/>
                </a:lnTo>
                <a:lnTo>
                  <a:pt x="365" y="92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17" name="Freeform 223"/>
          <p:cNvSpPr>
            <a:spLocks noChangeAspect="1"/>
          </p:cNvSpPr>
          <p:nvPr/>
        </p:nvSpPr>
        <p:spPr bwMode="auto">
          <a:xfrm rot="120000">
            <a:off x="4972050" y="4524375"/>
            <a:ext cx="1314450" cy="177800"/>
          </a:xfrm>
          <a:custGeom>
            <a:avLst/>
            <a:gdLst>
              <a:gd name="T0" fmla="*/ 14 w 2643"/>
              <a:gd name="T1" fmla="*/ 385 h 387"/>
              <a:gd name="T2" fmla="*/ 40 w 2643"/>
              <a:gd name="T3" fmla="*/ 382 h 387"/>
              <a:gd name="T4" fmla="*/ 66 w 2643"/>
              <a:gd name="T5" fmla="*/ 380 h 387"/>
              <a:gd name="T6" fmla="*/ 94 w 2643"/>
              <a:gd name="T7" fmla="*/ 377 h 387"/>
              <a:gd name="T8" fmla="*/ 122 w 2643"/>
              <a:gd name="T9" fmla="*/ 374 h 387"/>
              <a:gd name="T10" fmla="*/ 151 w 2643"/>
              <a:gd name="T11" fmla="*/ 372 h 387"/>
              <a:gd name="T12" fmla="*/ 182 w 2643"/>
              <a:gd name="T13" fmla="*/ 368 h 387"/>
              <a:gd name="T14" fmla="*/ 215 w 2643"/>
              <a:gd name="T15" fmla="*/ 365 h 387"/>
              <a:gd name="T16" fmla="*/ 249 w 2643"/>
              <a:gd name="T17" fmla="*/ 361 h 387"/>
              <a:gd name="T18" fmla="*/ 306 w 2643"/>
              <a:gd name="T19" fmla="*/ 356 h 387"/>
              <a:gd name="T20" fmla="*/ 347 w 2643"/>
              <a:gd name="T21" fmla="*/ 352 h 387"/>
              <a:gd name="T22" fmla="*/ 389 w 2643"/>
              <a:gd name="T23" fmla="*/ 347 h 387"/>
              <a:gd name="T24" fmla="*/ 436 w 2643"/>
              <a:gd name="T25" fmla="*/ 343 h 387"/>
              <a:gd name="T26" fmla="*/ 484 w 2643"/>
              <a:gd name="T27" fmla="*/ 338 h 387"/>
              <a:gd name="T28" fmla="*/ 535 w 2643"/>
              <a:gd name="T29" fmla="*/ 333 h 387"/>
              <a:gd name="T30" fmla="*/ 589 w 2643"/>
              <a:gd name="T31" fmla="*/ 328 h 387"/>
              <a:gd name="T32" fmla="*/ 644 w 2643"/>
              <a:gd name="T33" fmla="*/ 322 h 387"/>
              <a:gd name="T34" fmla="*/ 702 w 2643"/>
              <a:gd name="T35" fmla="*/ 316 h 387"/>
              <a:gd name="T36" fmla="*/ 762 w 2643"/>
              <a:gd name="T37" fmla="*/ 309 h 387"/>
              <a:gd name="T38" fmla="*/ 856 w 2643"/>
              <a:gd name="T39" fmla="*/ 300 h 387"/>
              <a:gd name="T40" fmla="*/ 921 w 2643"/>
              <a:gd name="T41" fmla="*/ 292 h 387"/>
              <a:gd name="T42" fmla="*/ 988 w 2643"/>
              <a:gd name="T43" fmla="*/ 285 h 387"/>
              <a:gd name="T44" fmla="*/ 1055 w 2643"/>
              <a:gd name="T45" fmla="*/ 277 h 387"/>
              <a:gd name="T46" fmla="*/ 1125 w 2643"/>
              <a:gd name="T47" fmla="*/ 268 h 387"/>
              <a:gd name="T48" fmla="*/ 1193 w 2643"/>
              <a:gd name="T49" fmla="*/ 260 h 387"/>
              <a:gd name="T50" fmla="*/ 1262 w 2643"/>
              <a:gd name="T51" fmla="*/ 252 h 387"/>
              <a:gd name="T52" fmla="*/ 1332 w 2643"/>
              <a:gd name="T53" fmla="*/ 244 h 387"/>
              <a:gd name="T54" fmla="*/ 1401 w 2643"/>
              <a:gd name="T55" fmla="*/ 235 h 387"/>
              <a:gd name="T56" fmla="*/ 1502 w 2643"/>
              <a:gd name="T57" fmla="*/ 222 h 387"/>
              <a:gd name="T58" fmla="*/ 1568 w 2643"/>
              <a:gd name="T59" fmla="*/ 213 h 387"/>
              <a:gd name="T60" fmla="*/ 1633 w 2643"/>
              <a:gd name="T61" fmla="*/ 205 h 387"/>
              <a:gd name="T62" fmla="*/ 1697 w 2643"/>
              <a:gd name="T63" fmla="*/ 195 h 387"/>
              <a:gd name="T64" fmla="*/ 1758 w 2643"/>
              <a:gd name="T65" fmla="*/ 186 h 387"/>
              <a:gd name="T66" fmla="*/ 1817 w 2643"/>
              <a:gd name="T67" fmla="*/ 178 h 387"/>
              <a:gd name="T68" fmla="*/ 1876 w 2643"/>
              <a:gd name="T69" fmla="*/ 169 h 387"/>
              <a:gd name="T70" fmla="*/ 1932 w 2643"/>
              <a:gd name="T71" fmla="*/ 160 h 387"/>
              <a:gd name="T72" fmla="*/ 1986 w 2643"/>
              <a:gd name="T73" fmla="*/ 151 h 387"/>
              <a:gd name="T74" fmla="*/ 2038 w 2643"/>
              <a:gd name="T75" fmla="*/ 142 h 387"/>
              <a:gd name="T76" fmla="*/ 2113 w 2643"/>
              <a:gd name="T77" fmla="*/ 129 h 387"/>
              <a:gd name="T78" fmla="*/ 2160 w 2643"/>
              <a:gd name="T79" fmla="*/ 120 h 387"/>
              <a:gd name="T80" fmla="*/ 2205 w 2643"/>
              <a:gd name="T81" fmla="*/ 112 h 387"/>
              <a:gd name="T82" fmla="*/ 2248 w 2643"/>
              <a:gd name="T83" fmla="*/ 104 h 387"/>
              <a:gd name="T84" fmla="*/ 2288 w 2643"/>
              <a:gd name="T85" fmla="*/ 96 h 387"/>
              <a:gd name="T86" fmla="*/ 2325 w 2643"/>
              <a:gd name="T87" fmla="*/ 88 h 387"/>
              <a:gd name="T88" fmla="*/ 2361 w 2643"/>
              <a:gd name="T89" fmla="*/ 80 h 387"/>
              <a:gd name="T90" fmla="*/ 2395 w 2643"/>
              <a:gd name="T91" fmla="*/ 73 h 387"/>
              <a:gd name="T92" fmla="*/ 2426 w 2643"/>
              <a:gd name="T93" fmla="*/ 65 h 387"/>
              <a:gd name="T94" fmla="*/ 2468 w 2643"/>
              <a:gd name="T95" fmla="*/ 54 h 387"/>
              <a:gd name="T96" fmla="*/ 2492 w 2643"/>
              <a:gd name="T97" fmla="*/ 48 h 387"/>
              <a:gd name="T98" fmla="*/ 2514 w 2643"/>
              <a:gd name="T99" fmla="*/ 41 h 387"/>
              <a:gd name="T100" fmla="*/ 2535 w 2643"/>
              <a:gd name="T101" fmla="*/ 36 h 387"/>
              <a:gd name="T102" fmla="*/ 2553 w 2643"/>
              <a:gd name="T103" fmla="*/ 31 h 387"/>
              <a:gd name="T104" fmla="*/ 2571 w 2643"/>
              <a:gd name="T105" fmla="*/ 25 h 387"/>
              <a:gd name="T106" fmla="*/ 2586 w 2643"/>
              <a:gd name="T107" fmla="*/ 19 h 387"/>
              <a:gd name="T108" fmla="*/ 2601 w 2643"/>
              <a:gd name="T109" fmla="*/ 15 h 387"/>
              <a:gd name="T110" fmla="*/ 2616 w 2643"/>
              <a:gd name="T111" fmla="*/ 10 h 387"/>
              <a:gd name="T112" fmla="*/ 2629 w 2643"/>
              <a:gd name="T113" fmla="*/ 4 h 3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643"/>
              <a:gd name="T172" fmla="*/ 0 h 387"/>
              <a:gd name="T173" fmla="*/ 2643 w 2643"/>
              <a:gd name="T174" fmla="*/ 387 h 3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643" h="387">
                <a:moveTo>
                  <a:pt x="0" y="387"/>
                </a:moveTo>
                <a:lnTo>
                  <a:pt x="14" y="385"/>
                </a:lnTo>
                <a:lnTo>
                  <a:pt x="27" y="384"/>
                </a:lnTo>
                <a:lnTo>
                  <a:pt x="40" y="382"/>
                </a:lnTo>
                <a:lnTo>
                  <a:pt x="54" y="381"/>
                </a:lnTo>
                <a:lnTo>
                  <a:pt x="66" y="380"/>
                </a:lnTo>
                <a:lnTo>
                  <a:pt x="80" y="379"/>
                </a:lnTo>
                <a:lnTo>
                  <a:pt x="94" y="377"/>
                </a:lnTo>
                <a:lnTo>
                  <a:pt x="108" y="376"/>
                </a:lnTo>
                <a:lnTo>
                  <a:pt x="122" y="374"/>
                </a:lnTo>
                <a:lnTo>
                  <a:pt x="136" y="373"/>
                </a:lnTo>
                <a:lnTo>
                  <a:pt x="151" y="372"/>
                </a:lnTo>
                <a:lnTo>
                  <a:pt x="166" y="370"/>
                </a:lnTo>
                <a:lnTo>
                  <a:pt x="182" y="368"/>
                </a:lnTo>
                <a:lnTo>
                  <a:pt x="198" y="367"/>
                </a:lnTo>
                <a:lnTo>
                  <a:pt x="215" y="365"/>
                </a:lnTo>
                <a:lnTo>
                  <a:pt x="232" y="363"/>
                </a:lnTo>
                <a:lnTo>
                  <a:pt x="249" y="361"/>
                </a:lnTo>
                <a:lnTo>
                  <a:pt x="268" y="360"/>
                </a:lnTo>
                <a:lnTo>
                  <a:pt x="306" y="356"/>
                </a:lnTo>
                <a:lnTo>
                  <a:pt x="326" y="354"/>
                </a:lnTo>
                <a:lnTo>
                  <a:pt x="347" y="352"/>
                </a:lnTo>
                <a:lnTo>
                  <a:pt x="367" y="350"/>
                </a:lnTo>
                <a:lnTo>
                  <a:pt x="389" y="347"/>
                </a:lnTo>
                <a:lnTo>
                  <a:pt x="413" y="345"/>
                </a:lnTo>
                <a:lnTo>
                  <a:pt x="436" y="343"/>
                </a:lnTo>
                <a:lnTo>
                  <a:pt x="460" y="340"/>
                </a:lnTo>
                <a:lnTo>
                  <a:pt x="484" y="338"/>
                </a:lnTo>
                <a:lnTo>
                  <a:pt x="510" y="336"/>
                </a:lnTo>
                <a:lnTo>
                  <a:pt x="535" y="333"/>
                </a:lnTo>
                <a:lnTo>
                  <a:pt x="562" y="331"/>
                </a:lnTo>
                <a:lnTo>
                  <a:pt x="589" y="328"/>
                </a:lnTo>
                <a:lnTo>
                  <a:pt x="616" y="325"/>
                </a:lnTo>
                <a:lnTo>
                  <a:pt x="644" y="322"/>
                </a:lnTo>
                <a:lnTo>
                  <a:pt x="673" y="319"/>
                </a:lnTo>
                <a:lnTo>
                  <a:pt x="702" y="316"/>
                </a:lnTo>
                <a:lnTo>
                  <a:pt x="732" y="312"/>
                </a:lnTo>
                <a:lnTo>
                  <a:pt x="762" y="309"/>
                </a:lnTo>
                <a:lnTo>
                  <a:pt x="825" y="303"/>
                </a:lnTo>
                <a:lnTo>
                  <a:pt x="856" y="300"/>
                </a:lnTo>
                <a:lnTo>
                  <a:pt x="888" y="296"/>
                </a:lnTo>
                <a:lnTo>
                  <a:pt x="921" y="292"/>
                </a:lnTo>
                <a:lnTo>
                  <a:pt x="954" y="288"/>
                </a:lnTo>
                <a:lnTo>
                  <a:pt x="988" y="285"/>
                </a:lnTo>
                <a:lnTo>
                  <a:pt x="1022" y="281"/>
                </a:lnTo>
                <a:lnTo>
                  <a:pt x="1055" y="277"/>
                </a:lnTo>
                <a:lnTo>
                  <a:pt x="1090" y="273"/>
                </a:lnTo>
                <a:lnTo>
                  <a:pt x="1125" y="268"/>
                </a:lnTo>
                <a:lnTo>
                  <a:pt x="1159" y="265"/>
                </a:lnTo>
                <a:lnTo>
                  <a:pt x="1193" y="260"/>
                </a:lnTo>
                <a:lnTo>
                  <a:pt x="1228" y="257"/>
                </a:lnTo>
                <a:lnTo>
                  <a:pt x="1262" y="252"/>
                </a:lnTo>
                <a:lnTo>
                  <a:pt x="1297" y="248"/>
                </a:lnTo>
                <a:lnTo>
                  <a:pt x="1332" y="244"/>
                </a:lnTo>
                <a:lnTo>
                  <a:pt x="1367" y="239"/>
                </a:lnTo>
                <a:lnTo>
                  <a:pt x="1401" y="235"/>
                </a:lnTo>
                <a:lnTo>
                  <a:pt x="1435" y="230"/>
                </a:lnTo>
                <a:lnTo>
                  <a:pt x="1502" y="222"/>
                </a:lnTo>
                <a:lnTo>
                  <a:pt x="1536" y="217"/>
                </a:lnTo>
                <a:lnTo>
                  <a:pt x="1568" y="213"/>
                </a:lnTo>
                <a:lnTo>
                  <a:pt x="1601" y="209"/>
                </a:lnTo>
                <a:lnTo>
                  <a:pt x="1633" y="205"/>
                </a:lnTo>
                <a:lnTo>
                  <a:pt x="1665" y="200"/>
                </a:lnTo>
                <a:lnTo>
                  <a:pt x="1697" y="195"/>
                </a:lnTo>
                <a:lnTo>
                  <a:pt x="1727" y="191"/>
                </a:lnTo>
                <a:lnTo>
                  <a:pt x="1758" y="186"/>
                </a:lnTo>
                <a:lnTo>
                  <a:pt x="1788" y="183"/>
                </a:lnTo>
                <a:lnTo>
                  <a:pt x="1817" y="178"/>
                </a:lnTo>
                <a:lnTo>
                  <a:pt x="1847" y="173"/>
                </a:lnTo>
                <a:lnTo>
                  <a:pt x="1876" y="169"/>
                </a:lnTo>
                <a:lnTo>
                  <a:pt x="1904" y="164"/>
                </a:lnTo>
                <a:lnTo>
                  <a:pt x="1932" y="160"/>
                </a:lnTo>
                <a:lnTo>
                  <a:pt x="1959" y="156"/>
                </a:lnTo>
                <a:lnTo>
                  <a:pt x="1986" y="151"/>
                </a:lnTo>
                <a:lnTo>
                  <a:pt x="2013" y="147"/>
                </a:lnTo>
                <a:lnTo>
                  <a:pt x="2038" y="142"/>
                </a:lnTo>
                <a:lnTo>
                  <a:pt x="2089" y="134"/>
                </a:lnTo>
                <a:lnTo>
                  <a:pt x="2113" y="129"/>
                </a:lnTo>
                <a:lnTo>
                  <a:pt x="2137" y="125"/>
                </a:lnTo>
                <a:lnTo>
                  <a:pt x="2160" y="120"/>
                </a:lnTo>
                <a:lnTo>
                  <a:pt x="2183" y="117"/>
                </a:lnTo>
                <a:lnTo>
                  <a:pt x="2205" y="112"/>
                </a:lnTo>
                <a:lnTo>
                  <a:pt x="2227" y="107"/>
                </a:lnTo>
                <a:lnTo>
                  <a:pt x="2248" y="104"/>
                </a:lnTo>
                <a:lnTo>
                  <a:pt x="2269" y="99"/>
                </a:lnTo>
                <a:lnTo>
                  <a:pt x="2288" y="96"/>
                </a:lnTo>
                <a:lnTo>
                  <a:pt x="2307" y="91"/>
                </a:lnTo>
                <a:lnTo>
                  <a:pt x="2325" y="88"/>
                </a:lnTo>
                <a:lnTo>
                  <a:pt x="2344" y="83"/>
                </a:lnTo>
                <a:lnTo>
                  <a:pt x="2361" y="80"/>
                </a:lnTo>
                <a:lnTo>
                  <a:pt x="2379" y="76"/>
                </a:lnTo>
                <a:lnTo>
                  <a:pt x="2395" y="73"/>
                </a:lnTo>
                <a:lnTo>
                  <a:pt x="2411" y="68"/>
                </a:lnTo>
                <a:lnTo>
                  <a:pt x="2426" y="65"/>
                </a:lnTo>
                <a:lnTo>
                  <a:pt x="2440" y="61"/>
                </a:lnTo>
                <a:lnTo>
                  <a:pt x="2468" y="54"/>
                </a:lnTo>
                <a:lnTo>
                  <a:pt x="2479" y="52"/>
                </a:lnTo>
                <a:lnTo>
                  <a:pt x="2492" y="48"/>
                </a:lnTo>
                <a:lnTo>
                  <a:pt x="2504" y="45"/>
                </a:lnTo>
                <a:lnTo>
                  <a:pt x="2514" y="41"/>
                </a:lnTo>
                <a:lnTo>
                  <a:pt x="2524" y="39"/>
                </a:lnTo>
                <a:lnTo>
                  <a:pt x="2535" y="36"/>
                </a:lnTo>
                <a:lnTo>
                  <a:pt x="2544" y="33"/>
                </a:lnTo>
                <a:lnTo>
                  <a:pt x="2553" y="31"/>
                </a:lnTo>
                <a:lnTo>
                  <a:pt x="2563" y="27"/>
                </a:lnTo>
                <a:lnTo>
                  <a:pt x="2571" y="25"/>
                </a:lnTo>
                <a:lnTo>
                  <a:pt x="2579" y="23"/>
                </a:lnTo>
                <a:lnTo>
                  <a:pt x="2586" y="19"/>
                </a:lnTo>
                <a:lnTo>
                  <a:pt x="2594" y="17"/>
                </a:lnTo>
                <a:lnTo>
                  <a:pt x="2601" y="15"/>
                </a:lnTo>
                <a:lnTo>
                  <a:pt x="2609" y="12"/>
                </a:lnTo>
                <a:lnTo>
                  <a:pt x="2616" y="10"/>
                </a:lnTo>
                <a:lnTo>
                  <a:pt x="2622" y="7"/>
                </a:lnTo>
                <a:lnTo>
                  <a:pt x="2629" y="4"/>
                </a:lnTo>
                <a:lnTo>
                  <a:pt x="2643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18" name="Line 224"/>
          <p:cNvSpPr>
            <a:spLocks noChangeAspect="1" noChangeShapeType="1"/>
          </p:cNvSpPr>
          <p:nvPr/>
        </p:nvSpPr>
        <p:spPr bwMode="auto">
          <a:xfrm rot="120000" flipV="1">
            <a:off x="4962525" y="6272213"/>
            <a:ext cx="2535238" cy="69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19" name="Line 225"/>
          <p:cNvSpPr>
            <a:spLocks noChangeAspect="1" noChangeShapeType="1"/>
          </p:cNvSpPr>
          <p:nvPr/>
        </p:nvSpPr>
        <p:spPr bwMode="auto">
          <a:xfrm rot="120000" flipV="1">
            <a:off x="4964113" y="5995988"/>
            <a:ext cx="2536825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0" name="Line 226"/>
          <p:cNvSpPr>
            <a:spLocks noChangeAspect="1" noChangeShapeType="1"/>
          </p:cNvSpPr>
          <p:nvPr/>
        </p:nvSpPr>
        <p:spPr bwMode="auto">
          <a:xfrm rot="120000" flipV="1">
            <a:off x="4964113" y="5719763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1" name="Line 227"/>
          <p:cNvSpPr>
            <a:spLocks noChangeAspect="1" noChangeShapeType="1"/>
          </p:cNvSpPr>
          <p:nvPr/>
        </p:nvSpPr>
        <p:spPr bwMode="auto">
          <a:xfrm rot="120000" flipV="1">
            <a:off x="4965700" y="5449888"/>
            <a:ext cx="2538413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2" name="Line 228"/>
          <p:cNvSpPr>
            <a:spLocks noChangeAspect="1" noChangeShapeType="1"/>
          </p:cNvSpPr>
          <p:nvPr/>
        </p:nvSpPr>
        <p:spPr bwMode="auto">
          <a:xfrm rot="120000" flipV="1">
            <a:off x="4967288" y="5172075"/>
            <a:ext cx="2536825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3" name="Line 229"/>
          <p:cNvSpPr>
            <a:spLocks noChangeAspect="1" noChangeShapeType="1"/>
          </p:cNvSpPr>
          <p:nvPr/>
        </p:nvSpPr>
        <p:spPr bwMode="auto">
          <a:xfrm rot="120000" flipV="1">
            <a:off x="4968875" y="4892675"/>
            <a:ext cx="2536825" cy="73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4" name="Line 230"/>
          <p:cNvSpPr>
            <a:spLocks noChangeAspect="1" noChangeShapeType="1"/>
          </p:cNvSpPr>
          <p:nvPr/>
        </p:nvSpPr>
        <p:spPr bwMode="auto">
          <a:xfrm rot="120000" flipV="1">
            <a:off x="4972050" y="4348163"/>
            <a:ext cx="2536825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5" name="Line 231"/>
          <p:cNvSpPr>
            <a:spLocks noChangeAspect="1" noChangeShapeType="1"/>
          </p:cNvSpPr>
          <p:nvPr/>
        </p:nvSpPr>
        <p:spPr bwMode="auto">
          <a:xfrm rot="120000" flipV="1">
            <a:off x="4972050" y="4073525"/>
            <a:ext cx="2536825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6" name="Line 232"/>
          <p:cNvSpPr>
            <a:spLocks noChangeAspect="1" noChangeShapeType="1"/>
          </p:cNvSpPr>
          <p:nvPr/>
        </p:nvSpPr>
        <p:spPr bwMode="auto">
          <a:xfrm rot="120000" flipV="1">
            <a:off x="4975225" y="3800475"/>
            <a:ext cx="2535238" cy="69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7" name="Line 233"/>
          <p:cNvSpPr>
            <a:spLocks noChangeAspect="1" noChangeShapeType="1"/>
          </p:cNvSpPr>
          <p:nvPr/>
        </p:nvSpPr>
        <p:spPr bwMode="auto">
          <a:xfrm rot="120000" flipV="1">
            <a:off x="4975225" y="3522663"/>
            <a:ext cx="2535238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8" name="Freeform 234"/>
          <p:cNvSpPr>
            <a:spLocks noChangeAspect="1"/>
          </p:cNvSpPr>
          <p:nvPr/>
        </p:nvSpPr>
        <p:spPr bwMode="auto">
          <a:xfrm rot="120000">
            <a:off x="5618163" y="4603750"/>
            <a:ext cx="804862" cy="1208088"/>
          </a:xfrm>
          <a:custGeom>
            <a:avLst/>
            <a:gdLst>
              <a:gd name="T0" fmla="*/ 1605 w 1620"/>
              <a:gd name="T1" fmla="*/ 11 h 2625"/>
              <a:gd name="T2" fmla="*/ 1576 w 1620"/>
              <a:gd name="T3" fmla="*/ 36 h 2625"/>
              <a:gd name="T4" fmla="*/ 1547 w 1620"/>
              <a:gd name="T5" fmla="*/ 61 h 2625"/>
              <a:gd name="T6" fmla="*/ 1518 w 1620"/>
              <a:gd name="T7" fmla="*/ 87 h 2625"/>
              <a:gd name="T8" fmla="*/ 1488 w 1620"/>
              <a:gd name="T9" fmla="*/ 112 h 2625"/>
              <a:gd name="T10" fmla="*/ 1459 w 1620"/>
              <a:gd name="T11" fmla="*/ 139 h 2625"/>
              <a:gd name="T12" fmla="*/ 1429 w 1620"/>
              <a:gd name="T13" fmla="*/ 166 h 2625"/>
              <a:gd name="T14" fmla="*/ 1399 w 1620"/>
              <a:gd name="T15" fmla="*/ 195 h 2625"/>
              <a:gd name="T16" fmla="*/ 1368 w 1620"/>
              <a:gd name="T17" fmla="*/ 224 h 2625"/>
              <a:gd name="T18" fmla="*/ 1320 w 1620"/>
              <a:gd name="T19" fmla="*/ 273 h 2625"/>
              <a:gd name="T20" fmla="*/ 1289 w 1620"/>
              <a:gd name="T21" fmla="*/ 307 h 2625"/>
              <a:gd name="T22" fmla="*/ 1257 w 1620"/>
              <a:gd name="T23" fmla="*/ 341 h 2625"/>
              <a:gd name="T24" fmla="*/ 1223 w 1620"/>
              <a:gd name="T25" fmla="*/ 378 h 2625"/>
              <a:gd name="T26" fmla="*/ 1191 w 1620"/>
              <a:gd name="T27" fmla="*/ 414 h 2625"/>
              <a:gd name="T28" fmla="*/ 1158 w 1620"/>
              <a:gd name="T29" fmla="*/ 451 h 2625"/>
              <a:gd name="T30" fmla="*/ 1126 w 1620"/>
              <a:gd name="T31" fmla="*/ 490 h 2625"/>
              <a:gd name="T32" fmla="*/ 1094 w 1620"/>
              <a:gd name="T33" fmla="*/ 526 h 2625"/>
              <a:gd name="T34" fmla="*/ 1063 w 1620"/>
              <a:gd name="T35" fmla="*/ 562 h 2625"/>
              <a:gd name="T36" fmla="*/ 1034 w 1620"/>
              <a:gd name="T37" fmla="*/ 597 h 2625"/>
              <a:gd name="T38" fmla="*/ 991 w 1620"/>
              <a:gd name="T39" fmla="*/ 647 h 2625"/>
              <a:gd name="T40" fmla="*/ 964 w 1620"/>
              <a:gd name="T41" fmla="*/ 679 h 2625"/>
              <a:gd name="T42" fmla="*/ 937 w 1620"/>
              <a:gd name="T43" fmla="*/ 709 h 2625"/>
              <a:gd name="T44" fmla="*/ 912 w 1620"/>
              <a:gd name="T45" fmla="*/ 739 h 2625"/>
              <a:gd name="T46" fmla="*/ 887 w 1620"/>
              <a:gd name="T47" fmla="*/ 770 h 2625"/>
              <a:gd name="T48" fmla="*/ 862 w 1620"/>
              <a:gd name="T49" fmla="*/ 801 h 2625"/>
              <a:gd name="T50" fmla="*/ 836 w 1620"/>
              <a:gd name="T51" fmla="*/ 834 h 2625"/>
              <a:gd name="T52" fmla="*/ 810 w 1620"/>
              <a:gd name="T53" fmla="*/ 870 h 2625"/>
              <a:gd name="T54" fmla="*/ 783 w 1620"/>
              <a:gd name="T55" fmla="*/ 907 h 2625"/>
              <a:gd name="T56" fmla="*/ 741 w 1620"/>
              <a:gd name="T57" fmla="*/ 971 h 2625"/>
              <a:gd name="T58" fmla="*/ 711 w 1620"/>
              <a:gd name="T59" fmla="*/ 1017 h 2625"/>
              <a:gd name="T60" fmla="*/ 680 w 1620"/>
              <a:gd name="T61" fmla="*/ 1068 h 2625"/>
              <a:gd name="T62" fmla="*/ 648 w 1620"/>
              <a:gd name="T63" fmla="*/ 1121 h 2625"/>
              <a:gd name="T64" fmla="*/ 616 w 1620"/>
              <a:gd name="T65" fmla="*/ 1178 h 2625"/>
              <a:gd name="T66" fmla="*/ 584 w 1620"/>
              <a:gd name="T67" fmla="*/ 1235 h 2625"/>
              <a:gd name="T68" fmla="*/ 551 w 1620"/>
              <a:gd name="T69" fmla="*/ 1294 h 2625"/>
              <a:gd name="T70" fmla="*/ 520 w 1620"/>
              <a:gd name="T71" fmla="*/ 1354 h 2625"/>
              <a:gd name="T72" fmla="*/ 489 w 1620"/>
              <a:gd name="T73" fmla="*/ 1413 h 2625"/>
              <a:gd name="T74" fmla="*/ 460 w 1620"/>
              <a:gd name="T75" fmla="*/ 1472 h 2625"/>
              <a:gd name="T76" fmla="*/ 419 w 1620"/>
              <a:gd name="T77" fmla="*/ 1559 h 2625"/>
              <a:gd name="T78" fmla="*/ 395 w 1620"/>
              <a:gd name="T79" fmla="*/ 1614 h 2625"/>
              <a:gd name="T80" fmla="*/ 372 w 1620"/>
              <a:gd name="T81" fmla="*/ 1668 h 2625"/>
              <a:gd name="T82" fmla="*/ 350 w 1620"/>
              <a:gd name="T83" fmla="*/ 1721 h 2625"/>
              <a:gd name="T84" fmla="*/ 329 w 1620"/>
              <a:gd name="T85" fmla="*/ 1773 h 2625"/>
              <a:gd name="T86" fmla="*/ 309 w 1620"/>
              <a:gd name="T87" fmla="*/ 1826 h 2625"/>
              <a:gd name="T88" fmla="*/ 290 w 1620"/>
              <a:gd name="T89" fmla="*/ 1877 h 2625"/>
              <a:gd name="T90" fmla="*/ 271 w 1620"/>
              <a:gd name="T91" fmla="*/ 1928 h 2625"/>
              <a:gd name="T92" fmla="*/ 252 w 1620"/>
              <a:gd name="T93" fmla="*/ 1980 h 2625"/>
              <a:gd name="T94" fmla="*/ 223 w 1620"/>
              <a:gd name="T95" fmla="*/ 2058 h 2625"/>
              <a:gd name="T96" fmla="*/ 202 w 1620"/>
              <a:gd name="T97" fmla="*/ 2113 h 2625"/>
              <a:gd name="T98" fmla="*/ 181 w 1620"/>
              <a:gd name="T99" fmla="*/ 2167 h 2625"/>
              <a:gd name="T100" fmla="*/ 160 w 1620"/>
              <a:gd name="T101" fmla="*/ 2223 h 2625"/>
              <a:gd name="T102" fmla="*/ 138 w 1620"/>
              <a:gd name="T103" fmla="*/ 2279 h 2625"/>
              <a:gd name="T104" fmla="*/ 115 w 1620"/>
              <a:gd name="T105" fmla="*/ 2335 h 2625"/>
              <a:gd name="T106" fmla="*/ 93 w 1620"/>
              <a:gd name="T107" fmla="*/ 2393 h 2625"/>
              <a:gd name="T108" fmla="*/ 70 w 1620"/>
              <a:gd name="T109" fmla="*/ 2451 h 2625"/>
              <a:gd name="T110" fmla="*/ 47 w 1620"/>
              <a:gd name="T111" fmla="*/ 2509 h 2625"/>
              <a:gd name="T112" fmla="*/ 23 w 1620"/>
              <a:gd name="T113" fmla="*/ 2567 h 262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620"/>
              <a:gd name="T172" fmla="*/ 0 h 2625"/>
              <a:gd name="T173" fmla="*/ 1620 w 1620"/>
              <a:gd name="T174" fmla="*/ 2625 h 262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620" h="2625">
                <a:moveTo>
                  <a:pt x="1620" y="0"/>
                </a:moveTo>
                <a:lnTo>
                  <a:pt x="1605" y="11"/>
                </a:lnTo>
                <a:lnTo>
                  <a:pt x="1591" y="24"/>
                </a:lnTo>
                <a:lnTo>
                  <a:pt x="1576" y="36"/>
                </a:lnTo>
                <a:lnTo>
                  <a:pt x="1562" y="48"/>
                </a:lnTo>
                <a:lnTo>
                  <a:pt x="1547" y="61"/>
                </a:lnTo>
                <a:lnTo>
                  <a:pt x="1532" y="74"/>
                </a:lnTo>
                <a:lnTo>
                  <a:pt x="1518" y="87"/>
                </a:lnTo>
                <a:lnTo>
                  <a:pt x="1503" y="99"/>
                </a:lnTo>
                <a:lnTo>
                  <a:pt x="1488" y="112"/>
                </a:lnTo>
                <a:lnTo>
                  <a:pt x="1474" y="125"/>
                </a:lnTo>
                <a:lnTo>
                  <a:pt x="1459" y="139"/>
                </a:lnTo>
                <a:lnTo>
                  <a:pt x="1444" y="153"/>
                </a:lnTo>
                <a:lnTo>
                  <a:pt x="1429" y="166"/>
                </a:lnTo>
                <a:lnTo>
                  <a:pt x="1414" y="180"/>
                </a:lnTo>
                <a:lnTo>
                  <a:pt x="1399" y="195"/>
                </a:lnTo>
                <a:lnTo>
                  <a:pt x="1383" y="209"/>
                </a:lnTo>
                <a:lnTo>
                  <a:pt x="1368" y="224"/>
                </a:lnTo>
                <a:lnTo>
                  <a:pt x="1353" y="241"/>
                </a:lnTo>
                <a:lnTo>
                  <a:pt x="1320" y="273"/>
                </a:lnTo>
                <a:lnTo>
                  <a:pt x="1305" y="289"/>
                </a:lnTo>
                <a:lnTo>
                  <a:pt x="1289" y="307"/>
                </a:lnTo>
                <a:lnTo>
                  <a:pt x="1273" y="324"/>
                </a:lnTo>
                <a:lnTo>
                  <a:pt x="1257" y="341"/>
                </a:lnTo>
                <a:lnTo>
                  <a:pt x="1240" y="360"/>
                </a:lnTo>
                <a:lnTo>
                  <a:pt x="1223" y="378"/>
                </a:lnTo>
                <a:lnTo>
                  <a:pt x="1207" y="396"/>
                </a:lnTo>
                <a:lnTo>
                  <a:pt x="1191" y="414"/>
                </a:lnTo>
                <a:lnTo>
                  <a:pt x="1174" y="433"/>
                </a:lnTo>
                <a:lnTo>
                  <a:pt x="1158" y="451"/>
                </a:lnTo>
                <a:lnTo>
                  <a:pt x="1142" y="471"/>
                </a:lnTo>
                <a:lnTo>
                  <a:pt x="1126" y="490"/>
                </a:lnTo>
                <a:lnTo>
                  <a:pt x="1111" y="507"/>
                </a:lnTo>
                <a:lnTo>
                  <a:pt x="1094" y="526"/>
                </a:lnTo>
                <a:lnTo>
                  <a:pt x="1079" y="544"/>
                </a:lnTo>
                <a:lnTo>
                  <a:pt x="1063" y="562"/>
                </a:lnTo>
                <a:lnTo>
                  <a:pt x="1048" y="580"/>
                </a:lnTo>
                <a:lnTo>
                  <a:pt x="1034" y="597"/>
                </a:lnTo>
                <a:lnTo>
                  <a:pt x="1005" y="631"/>
                </a:lnTo>
                <a:lnTo>
                  <a:pt x="991" y="647"/>
                </a:lnTo>
                <a:lnTo>
                  <a:pt x="978" y="662"/>
                </a:lnTo>
                <a:lnTo>
                  <a:pt x="964" y="679"/>
                </a:lnTo>
                <a:lnTo>
                  <a:pt x="951" y="694"/>
                </a:lnTo>
                <a:lnTo>
                  <a:pt x="937" y="709"/>
                </a:lnTo>
                <a:lnTo>
                  <a:pt x="924" y="724"/>
                </a:lnTo>
                <a:lnTo>
                  <a:pt x="912" y="739"/>
                </a:lnTo>
                <a:lnTo>
                  <a:pt x="899" y="754"/>
                </a:lnTo>
                <a:lnTo>
                  <a:pt x="887" y="770"/>
                </a:lnTo>
                <a:lnTo>
                  <a:pt x="874" y="785"/>
                </a:lnTo>
                <a:lnTo>
                  <a:pt x="862" y="801"/>
                </a:lnTo>
                <a:lnTo>
                  <a:pt x="849" y="818"/>
                </a:lnTo>
                <a:lnTo>
                  <a:pt x="836" y="834"/>
                </a:lnTo>
                <a:lnTo>
                  <a:pt x="824" y="851"/>
                </a:lnTo>
                <a:lnTo>
                  <a:pt x="810" y="870"/>
                </a:lnTo>
                <a:lnTo>
                  <a:pt x="797" y="888"/>
                </a:lnTo>
                <a:lnTo>
                  <a:pt x="783" y="907"/>
                </a:lnTo>
                <a:lnTo>
                  <a:pt x="769" y="928"/>
                </a:lnTo>
                <a:lnTo>
                  <a:pt x="741" y="971"/>
                </a:lnTo>
                <a:lnTo>
                  <a:pt x="726" y="994"/>
                </a:lnTo>
                <a:lnTo>
                  <a:pt x="711" y="1017"/>
                </a:lnTo>
                <a:lnTo>
                  <a:pt x="695" y="1042"/>
                </a:lnTo>
                <a:lnTo>
                  <a:pt x="680" y="1068"/>
                </a:lnTo>
                <a:lnTo>
                  <a:pt x="664" y="1094"/>
                </a:lnTo>
                <a:lnTo>
                  <a:pt x="648" y="1121"/>
                </a:lnTo>
                <a:lnTo>
                  <a:pt x="632" y="1149"/>
                </a:lnTo>
                <a:lnTo>
                  <a:pt x="616" y="1178"/>
                </a:lnTo>
                <a:lnTo>
                  <a:pt x="600" y="1206"/>
                </a:lnTo>
                <a:lnTo>
                  <a:pt x="584" y="1235"/>
                </a:lnTo>
                <a:lnTo>
                  <a:pt x="568" y="1265"/>
                </a:lnTo>
                <a:lnTo>
                  <a:pt x="551" y="1294"/>
                </a:lnTo>
                <a:lnTo>
                  <a:pt x="535" y="1324"/>
                </a:lnTo>
                <a:lnTo>
                  <a:pt x="520" y="1354"/>
                </a:lnTo>
                <a:lnTo>
                  <a:pt x="504" y="1384"/>
                </a:lnTo>
                <a:lnTo>
                  <a:pt x="489" y="1413"/>
                </a:lnTo>
                <a:lnTo>
                  <a:pt x="475" y="1443"/>
                </a:lnTo>
                <a:lnTo>
                  <a:pt x="460" y="1472"/>
                </a:lnTo>
                <a:lnTo>
                  <a:pt x="432" y="1530"/>
                </a:lnTo>
                <a:lnTo>
                  <a:pt x="419" y="1559"/>
                </a:lnTo>
                <a:lnTo>
                  <a:pt x="407" y="1587"/>
                </a:lnTo>
                <a:lnTo>
                  <a:pt x="395" y="1614"/>
                </a:lnTo>
                <a:lnTo>
                  <a:pt x="384" y="1641"/>
                </a:lnTo>
                <a:lnTo>
                  <a:pt x="372" y="1668"/>
                </a:lnTo>
                <a:lnTo>
                  <a:pt x="360" y="1695"/>
                </a:lnTo>
                <a:lnTo>
                  <a:pt x="350" y="1721"/>
                </a:lnTo>
                <a:lnTo>
                  <a:pt x="340" y="1748"/>
                </a:lnTo>
                <a:lnTo>
                  <a:pt x="329" y="1773"/>
                </a:lnTo>
                <a:lnTo>
                  <a:pt x="319" y="1799"/>
                </a:lnTo>
                <a:lnTo>
                  <a:pt x="309" y="1826"/>
                </a:lnTo>
                <a:lnTo>
                  <a:pt x="299" y="1851"/>
                </a:lnTo>
                <a:lnTo>
                  <a:pt x="290" y="1877"/>
                </a:lnTo>
                <a:lnTo>
                  <a:pt x="281" y="1902"/>
                </a:lnTo>
                <a:lnTo>
                  <a:pt x="271" y="1928"/>
                </a:lnTo>
                <a:lnTo>
                  <a:pt x="261" y="1954"/>
                </a:lnTo>
                <a:lnTo>
                  <a:pt x="252" y="1980"/>
                </a:lnTo>
                <a:lnTo>
                  <a:pt x="242" y="2006"/>
                </a:lnTo>
                <a:lnTo>
                  <a:pt x="223" y="2058"/>
                </a:lnTo>
                <a:lnTo>
                  <a:pt x="212" y="2085"/>
                </a:lnTo>
                <a:lnTo>
                  <a:pt x="202" y="2113"/>
                </a:lnTo>
                <a:lnTo>
                  <a:pt x="191" y="2140"/>
                </a:lnTo>
                <a:lnTo>
                  <a:pt x="181" y="2167"/>
                </a:lnTo>
                <a:lnTo>
                  <a:pt x="171" y="2195"/>
                </a:lnTo>
                <a:lnTo>
                  <a:pt x="160" y="2223"/>
                </a:lnTo>
                <a:lnTo>
                  <a:pt x="149" y="2251"/>
                </a:lnTo>
                <a:lnTo>
                  <a:pt x="138" y="2279"/>
                </a:lnTo>
                <a:lnTo>
                  <a:pt x="127" y="2308"/>
                </a:lnTo>
                <a:lnTo>
                  <a:pt x="115" y="2335"/>
                </a:lnTo>
                <a:lnTo>
                  <a:pt x="105" y="2364"/>
                </a:lnTo>
                <a:lnTo>
                  <a:pt x="93" y="2393"/>
                </a:lnTo>
                <a:lnTo>
                  <a:pt x="81" y="2422"/>
                </a:lnTo>
                <a:lnTo>
                  <a:pt x="70" y="2451"/>
                </a:lnTo>
                <a:lnTo>
                  <a:pt x="58" y="2480"/>
                </a:lnTo>
                <a:lnTo>
                  <a:pt x="47" y="2509"/>
                </a:lnTo>
                <a:lnTo>
                  <a:pt x="35" y="2538"/>
                </a:lnTo>
                <a:lnTo>
                  <a:pt x="23" y="2567"/>
                </a:lnTo>
                <a:lnTo>
                  <a:pt x="0" y="2625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9" name="Freeform 235"/>
          <p:cNvSpPr>
            <a:spLocks noChangeAspect="1"/>
          </p:cNvSpPr>
          <p:nvPr/>
        </p:nvSpPr>
        <p:spPr bwMode="auto">
          <a:xfrm rot="120000">
            <a:off x="6002338" y="5099050"/>
            <a:ext cx="769937" cy="95250"/>
          </a:xfrm>
          <a:custGeom>
            <a:avLst/>
            <a:gdLst>
              <a:gd name="T0" fmla="*/ 0 w 1552"/>
              <a:gd name="T1" fmla="*/ 207 h 207"/>
              <a:gd name="T2" fmla="*/ 29 w 1552"/>
              <a:gd name="T3" fmla="*/ 204 h 207"/>
              <a:gd name="T4" fmla="*/ 56 w 1552"/>
              <a:gd name="T5" fmla="*/ 202 h 207"/>
              <a:gd name="T6" fmla="*/ 85 w 1552"/>
              <a:gd name="T7" fmla="*/ 198 h 207"/>
              <a:gd name="T8" fmla="*/ 113 w 1552"/>
              <a:gd name="T9" fmla="*/ 196 h 207"/>
              <a:gd name="T10" fmla="*/ 142 w 1552"/>
              <a:gd name="T11" fmla="*/ 194 h 207"/>
              <a:gd name="T12" fmla="*/ 171 w 1552"/>
              <a:gd name="T13" fmla="*/ 190 h 207"/>
              <a:gd name="T14" fmla="*/ 199 w 1552"/>
              <a:gd name="T15" fmla="*/ 188 h 207"/>
              <a:gd name="T16" fmla="*/ 228 w 1552"/>
              <a:gd name="T17" fmla="*/ 186 h 207"/>
              <a:gd name="T18" fmla="*/ 257 w 1552"/>
              <a:gd name="T19" fmla="*/ 182 h 207"/>
              <a:gd name="T20" fmla="*/ 286 w 1552"/>
              <a:gd name="T21" fmla="*/ 180 h 207"/>
              <a:gd name="T22" fmla="*/ 315 w 1552"/>
              <a:gd name="T23" fmla="*/ 176 h 207"/>
              <a:gd name="T24" fmla="*/ 345 w 1552"/>
              <a:gd name="T25" fmla="*/ 174 h 207"/>
              <a:gd name="T26" fmla="*/ 374 w 1552"/>
              <a:gd name="T27" fmla="*/ 171 h 207"/>
              <a:gd name="T28" fmla="*/ 404 w 1552"/>
              <a:gd name="T29" fmla="*/ 168 h 207"/>
              <a:gd name="T30" fmla="*/ 433 w 1552"/>
              <a:gd name="T31" fmla="*/ 165 h 207"/>
              <a:gd name="T32" fmla="*/ 463 w 1552"/>
              <a:gd name="T33" fmla="*/ 161 h 207"/>
              <a:gd name="T34" fmla="*/ 493 w 1552"/>
              <a:gd name="T35" fmla="*/ 159 h 207"/>
              <a:gd name="T36" fmla="*/ 524 w 1552"/>
              <a:gd name="T37" fmla="*/ 156 h 207"/>
              <a:gd name="T38" fmla="*/ 586 w 1552"/>
              <a:gd name="T39" fmla="*/ 149 h 207"/>
              <a:gd name="T40" fmla="*/ 617 w 1552"/>
              <a:gd name="T41" fmla="*/ 145 h 207"/>
              <a:gd name="T42" fmla="*/ 648 w 1552"/>
              <a:gd name="T43" fmla="*/ 142 h 207"/>
              <a:gd name="T44" fmla="*/ 680 w 1552"/>
              <a:gd name="T45" fmla="*/ 138 h 207"/>
              <a:gd name="T46" fmla="*/ 712 w 1552"/>
              <a:gd name="T47" fmla="*/ 135 h 207"/>
              <a:gd name="T48" fmla="*/ 744 w 1552"/>
              <a:gd name="T49" fmla="*/ 131 h 207"/>
              <a:gd name="T50" fmla="*/ 775 w 1552"/>
              <a:gd name="T51" fmla="*/ 127 h 207"/>
              <a:gd name="T52" fmla="*/ 808 w 1552"/>
              <a:gd name="T53" fmla="*/ 123 h 207"/>
              <a:gd name="T54" fmla="*/ 839 w 1552"/>
              <a:gd name="T55" fmla="*/ 120 h 207"/>
              <a:gd name="T56" fmla="*/ 870 w 1552"/>
              <a:gd name="T57" fmla="*/ 115 h 207"/>
              <a:gd name="T58" fmla="*/ 902 w 1552"/>
              <a:gd name="T59" fmla="*/ 112 h 207"/>
              <a:gd name="T60" fmla="*/ 933 w 1552"/>
              <a:gd name="T61" fmla="*/ 108 h 207"/>
              <a:gd name="T62" fmla="*/ 963 w 1552"/>
              <a:gd name="T63" fmla="*/ 103 h 207"/>
              <a:gd name="T64" fmla="*/ 993 w 1552"/>
              <a:gd name="T65" fmla="*/ 100 h 207"/>
              <a:gd name="T66" fmla="*/ 1022 w 1552"/>
              <a:gd name="T67" fmla="*/ 95 h 207"/>
              <a:gd name="T68" fmla="*/ 1051 w 1552"/>
              <a:gd name="T69" fmla="*/ 92 h 207"/>
              <a:gd name="T70" fmla="*/ 1080 w 1552"/>
              <a:gd name="T71" fmla="*/ 88 h 207"/>
              <a:gd name="T72" fmla="*/ 1107 w 1552"/>
              <a:gd name="T73" fmla="*/ 84 h 207"/>
              <a:gd name="T74" fmla="*/ 1134 w 1552"/>
              <a:gd name="T75" fmla="*/ 80 h 207"/>
              <a:gd name="T76" fmla="*/ 1185 w 1552"/>
              <a:gd name="T77" fmla="*/ 72 h 207"/>
              <a:gd name="T78" fmla="*/ 1210 w 1552"/>
              <a:gd name="T79" fmla="*/ 69 h 207"/>
              <a:gd name="T80" fmla="*/ 1233 w 1552"/>
              <a:gd name="T81" fmla="*/ 65 h 207"/>
              <a:gd name="T82" fmla="*/ 1255 w 1552"/>
              <a:gd name="T83" fmla="*/ 61 h 207"/>
              <a:gd name="T84" fmla="*/ 1277 w 1552"/>
              <a:gd name="T85" fmla="*/ 57 h 207"/>
              <a:gd name="T86" fmla="*/ 1298 w 1552"/>
              <a:gd name="T87" fmla="*/ 54 h 207"/>
              <a:gd name="T88" fmla="*/ 1317 w 1552"/>
              <a:gd name="T89" fmla="*/ 50 h 207"/>
              <a:gd name="T90" fmla="*/ 1337 w 1552"/>
              <a:gd name="T91" fmla="*/ 47 h 207"/>
              <a:gd name="T92" fmla="*/ 1357 w 1552"/>
              <a:gd name="T93" fmla="*/ 43 h 207"/>
              <a:gd name="T94" fmla="*/ 1375 w 1552"/>
              <a:gd name="T95" fmla="*/ 39 h 207"/>
              <a:gd name="T96" fmla="*/ 1393 w 1552"/>
              <a:gd name="T97" fmla="*/ 35 h 207"/>
              <a:gd name="T98" fmla="*/ 1410 w 1552"/>
              <a:gd name="T99" fmla="*/ 32 h 207"/>
              <a:gd name="T100" fmla="*/ 1427 w 1552"/>
              <a:gd name="T101" fmla="*/ 28 h 207"/>
              <a:gd name="T102" fmla="*/ 1443 w 1552"/>
              <a:gd name="T103" fmla="*/ 25 h 207"/>
              <a:gd name="T104" fmla="*/ 1460 w 1552"/>
              <a:gd name="T105" fmla="*/ 21 h 207"/>
              <a:gd name="T106" fmla="*/ 1476 w 1552"/>
              <a:gd name="T107" fmla="*/ 18 h 207"/>
              <a:gd name="T108" fmla="*/ 1491 w 1552"/>
              <a:gd name="T109" fmla="*/ 14 h 207"/>
              <a:gd name="T110" fmla="*/ 1507 w 1552"/>
              <a:gd name="T111" fmla="*/ 11 h 207"/>
              <a:gd name="T112" fmla="*/ 1522 w 1552"/>
              <a:gd name="T113" fmla="*/ 7 h 207"/>
              <a:gd name="T114" fmla="*/ 1552 w 1552"/>
              <a:gd name="T115" fmla="*/ 0 h 20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52"/>
              <a:gd name="T175" fmla="*/ 0 h 207"/>
              <a:gd name="T176" fmla="*/ 1552 w 1552"/>
              <a:gd name="T177" fmla="*/ 207 h 20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52" h="207">
                <a:moveTo>
                  <a:pt x="0" y="207"/>
                </a:moveTo>
                <a:lnTo>
                  <a:pt x="29" y="204"/>
                </a:lnTo>
                <a:lnTo>
                  <a:pt x="56" y="202"/>
                </a:lnTo>
                <a:lnTo>
                  <a:pt x="85" y="198"/>
                </a:lnTo>
                <a:lnTo>
                  <a:pt x="113" y="196"/>
                </a:lnTo>
                <a:lnTo>
                  <a:pt x="142" y="194"/>
                </a:lnTo>
                <a:lnTo>
                  <a:pt x="171" y="190"/>
                </a:lnTo>
                <a:lnTo>
                  <a:pt x="199" y="188"/>
                </a:lnTo>
                <a:lnTo>
                  <a:pt x="228" y="186"/>
                </a:lnTo>
                <a:lnTo>
                  <a:pt x="257" y="182"/>
                </a:lnTo>
                <a:lnTo>
                  <a:pt x="286" y="180"/>
                </a:lnTo>
                <a:lnTo>
                  <a:pt x="315" y="176"/>
                </a:lnTo>
                <a:lnTo>
                  <a:pt x="345" y="174"/>
                </a:lnTo>
                <a:lnTo>
                  <a:pt x="374" y="171"/>
                </a:lnTo>
                <a:lnTo>
                  <a:pt x="404" y="168"/>
                </a:lnTo>
                <a:lnTo>
                  <a:pt x="433" y="165"/>
                </a:lnTo>
                <a:lnTo>
                  <a:pt x="463" y="161"/>
                </a:lnTo>
                <a:lnTo>
                  <a:pt x="493" y="159"/>
                </a:lnTo>
                <a:lnTo>
                  <a:pt x="524" y="156"/>
                </a:lnTo>
                <a:lnTo>
                  <a:pt x="586" y="149"/>
                </a:lnTo>
                <a:lnTo>
                  <a:pt x="617" y="145"/>
                </a:lnTo>
                <a:lnTo>
                  <a:pt x="648" y="142"/>
                </a:lnTo>
                <a:lnTo>
                  <a:pt x="680" y="138"/>
                </a:lnTo>
                <a:lnTo>
                  <a:pt x="712" y="135"/>
                </a:lnTo>
                <a:lnTo>
                  <a:pt x="744" y="131"/>
                </a:lnTo>
                <a:lnTo>
                  <a:pt x="775" y="127"/>
                </a:lnTo>
                <a:lnTo>
                  <a:pt x="808" y="123"/>
                </a:lnTo>
                <a:lnTo>
                  <a:pt x="839" y="120"/>
                </a:lnTo>
                <a:lnTo>
                  <a:pt x="870" y="115"/>
                </a:lnTo>
                <a:lnTo>
                  <a:pt x="902" y="112"/>
                </a:lnTo>
                <a:lnTo>
                  <a:pt x="933" y="108"/>
                </a:lnTo>
                <a:lnTo>
                  <a:pt x="963" y="103"/>
                </a:lnTo>
                <a:lnTo>
                  <a:pt x="993" y="100"/>
                </a:lnTo>
                <a:lnTo>
                  <a:pt x="1022" y="95"/>
                </a:lnTo>
                <a:lnTo>
                  <a:pt x="1051" y="92"/>
                </a:lnTo>
                <a:lnTo>
                  <a:pt x="1080" y="88"/>
                </a:lnTo>
                <a:lnTo>
                  <a:pt x="1107" y="84"/>
                </a:lnTo>
                <a:lnTo>
                  <a:pt x="1134" y="80"/>
                </a:lnTo>
                <a:lnTo>
                  <a:pt x="1185" y="72"/>
                </a:lnTo>
                <a:lnTo>
                  <a:pt x="1210" y="69"/>
                </a:lnTo>
                <a:lnTo>
                  <a:pt x="1233" y="65"/>
                </a:lnTo>
                <a:lnTo>
                  <a:pt x="1255" y="61"/>
                </a:lnTo>
                <a:lnTo>
                  <a:pt x="1277" y="57"/>
                </a:lnTo>
                <a:lnTo>
                  <a:pt x="1298" y="54"/>
                </a:lnTo>
                <a:lnTo>
                  <a:pt x="1317" y="50"/>
                </a:lnTo>
                <a:lnTo>
                  <a:pt x="1337" y="47"/>
                </a:lnTo>
                <a:lnTo>
                  <a:pt x="1357" y="43"/>
                </a:lnTo>
                <a:lnTo>
                  <a:pt x="1375" y="39"/>
                </a:lnTo>
                <a:lnTo>
                  <a:pt x="1393" y="35"/>
                </a:lnTo>
                <a:lnTo>
                  <a:pt x="1410" y="32"/>
                </a:lnTo>
                <a:lnTo>
                  <a:pt x="1427" y="28"/>
                </a:lnTo>
                <a:lnTo>
                  <a:pt x="1443" y="25"/>
                </a:lnTo>
                <a:lnTo>
                  <a:pt x="1460" y="21"/>
                </a:lnTo>
                <a:lnTo>
                  <a:pt x="1476" y="18"/>
                </a:lnTo>
                <a:lnTo>
                  <a:pt x="1491" y="14"/>
                </a:lnTo>
                <a:lnTo>
                  <a:pt x="1507" y="11"/>
                </a:lnTo>
                <a:lnTo>
                  <a:pt x="1522" y="7"/>
                </a:lnTo>
                <a:lnTo>
                  <a:pt x="1552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30" name="Freeform 236"/>
          <p:cNvSpPr>
            <a:spLocks noChangeAspect="1"/>
          </p:cNvSpPr>
          <p:nvPr/>
        </p:nvSpPr>
        <p:spPr bwMode="auto">
          <a:xfrm rot="120000">
            <a:off x="4957763" y="6383338"/>
            <a:ext cx="2544762" cy="311150"/>
          </a:xfrm>
          <a:custGeom>
            <a:avLst/>
            <a:gdLst>
              <a:gd name="T0" fmla="*/ 0 w 5121"/>
              <a:gd name="T1" fmla="*/ 155 h 674"/>
              <a:gd name="T2" fmla="*/ 5105 w 5121"/>
              <a:gd name="T3" fmla="*/ 0 h 674"/>
              <a:gd name="T4" fmla="*/ 5121 w 5121"/>
              <a:gd name="T5" fmla="*/ 519 h 674"/>
              <a:gd name="T6" fmla="*/ 16 w 5121"/>
              <a:gd name="T7" fmla="*/ 674 h 674"/>
              <a:gd name="T8" fmla="*/ 0 w 5121"/>
              <a:gd name="T9" fmla="*/ 155 h 6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21"/>
              <a:gd name="T16" fmla="*/ 0 h 674"/>
              <a:gd name="T17" fmla="*/ 5121 w 5121"/>
              <a:gd name="T18" fmla="*/ 674 h 6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21" h="674">
                <a:moveTo>
                  <a:pt x="0" y="155"/>
                </a:moveTo>
                <a:lnTo>
                  <a:pt x="5105" y="0"/>
                </a:lnTo>
                <a:lnTo>
                  <a:pt x="5121" y="519"/>
                </a:lnTo>
                <a:lnTo>
                  <a:pt x="16" y="674"/>
                </a:lnTo>
                <a:lnTo>
                  <a:pt x="0" y="15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31" name="Line 237"/>
          <p:cNvSpPr>
            <a:spLocks noChangeAspect="1" noChangeShapeType="1"/>
          </p:cNvSpPr>
          <p:nvPr/>
        </p:nvSpPr>
        <p:spPr bwMode="auto">
          <a:xfrm rot="120000">
            <a:off x="5434013" y="6415088"/>
            <a:ext cx="9525" cy="239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32" name="Line 238"/>
          <p:cNvSpPr>
            <a:spLocks noChangeAspect="1" noChangeShapeType="1"/>
          </p:cNvSpPr>
          <p:nvPr/>
        </p:nvSpPr>
        <p:spPr bwMode="auto">
          <a:xfrm rot="120000">
            <a:off x="5949950" y="6418263"/>
            <a:ext cx="7938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33" name="Line 239"/>
          <p:cNvSpPr>
            <a:spLocks noChangeAspect="1" noChangeShapeType="1"/>
          </p:cNvSpPr>
          <p:nvPr/>
        </p:nvSpPr>
        <p:spPr bwMode="auto">
          <a:xfrm rot="120000">
            <a:off x="6462713" y="6418263"/>
            <a:ext cx="9525" cy="239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34" name="Line 240"/>
          <p:cNvSpPr>
            <a:spLocks noChangeAspect="1" noChangeShapeType="1"/>
          </p:cNvSpPr>
          <p:nvPr/>
        </p:nvSpPr>
        <p:spPr bwMode="auto">
          <a:xfrm rot="120000">
            <a:off x="6981825" y="6423025"/>
            <a:ext cx="7938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35" name="Text Box 241"/>
          <p:cNvSpPr txBox="1">
            <a:spLocks noChangeArrowheads="1"/>
          </p:cNvSpPr>
          <p:nvPr/>
        </p:nvSpPr>
        <p:spPr bwMode="auto">
          <a:xfrm>
            <a:off x="6927850" y="5373688"/>
            <a:ext cx="388938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Pitch </a:t>
            </a:r>
          </a:p>
          <a:p>
            <a:pPr algn="ctr"/>
            <a:r>
              <a:rPr lang="en-US" sz="600"/>
              <a:t>Pine </a:t>
            </a:r>
          </a:p>
          <a:p>
            <a:pPr algn="ctr"/>
            <a:r>
              <a:rPr lang="en-US" sz="600"/>
              <a:t>Heath</a:t>
            </a:r>
          </a:p>
        </p:txBody>
      </p:sp>
      <p:sp>
        <p:nvSpPr>
          <p:cNvPr id="12536" name="Text Box 242"/>
          <p:cNvSpPr txBox="1">
            <a:spLocks noChangeArrowheads="1"/>
          </p:cNvSpPr>
          <p:nvPr/>
        </p:nvSpPr>
        <p:spPr bwMode="auto">
          <a:xfrm>
            <a:off x="6927850" y="6048375"/>
            <a:ext cx="4413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Virginia</a:t>
            </a:r>
          </a:p>
          <a:p>
            <a:pPr algn="ctr"/>
            <a:r>
              <a:rPr lang="en-US" sz="600"/>
              <a:t>Pine </a:t>
            </a:r>
          </a:p>
          <a:p>
            <a:pPr algn="ctr"/>
            <a:r>
              <a:rPr lang="en-US" sz="600"/>
              <a:t>Forest</a:t>
            </a:r>
          </a:p>
        </p:txBody>
      </p:sp>
      <p:sp>
        <p:nvSpPr>
          <p:cNvPr id="12537" name="Text Box 243"/>
          <p:cNvSpPr txBox="1">
            <a:spLocks noChangeArrowheads="1"/>
          </p:cNvSpPr>
          <p:nvPr/>
        </p:nvSpPr>
        <p:spPr bwMode="auto">
          <a:xfrm>
            <a:off x="6958013" y="4776788"/>
            <a:ext cx="5635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Table </a:t>
            </a:r>
          </a:p>
          <a:p>
            <a:pPr algn="ctr"/>
            <a:r>
              <a:rPr lang="en-US" sz="600"/>
              <a:t>Mountain</a:t>
            </a:r>
          </a:p>
          <a:p>
            <a:pPr algn="ctr"/>
            <a:r>
              <a:rPr lang="en-US" sz="600"/>
              <a:t>Pine Heath</a:t>
            </a:r>
          </a:p>
        </p:txBody>
      </p:sp>
      <p:sp>
        <p:nvSpPr>
          <p:cNvPr id="12538" name="Text Box 244"/>
          <p:cNvSpPr txBox="1">
            <a:spLocks noChangeArrowheads="1"/>
          </p:cNvSpPr>
          <p:nvPr/>
        </p:nvSpPr>
        <p:spPr bwMode="auto">
          <a:xfrm rot="-5400000">
            <a:off x="7167562" y="4073526"/>
            <a:ext cx="6000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Grassy Bald</a:t>
            </a:r>
          </a:p>
        </p:txBody>
      </p:sp>
      <p:sp>
        <p:nvSpPr>
          <p:cNvPr id="12539" name="Freeform 245"/>
          <p:cNvSpPr>
            <a:spLocks noChangeAspect="1"/>
          </p:cNvSpPr>
          <p:nvPr/>
        </p:nvSpPr>
        <p:spPr bwMode="auto">
          <a:xfrm rot="120000">
            <a:off x="4919663" y="3448050"/>
            <a:ext cx="2633662" cy="3005138"/>
          </a:xfrm>
          <a:custGeom>
            <a:avLst/>
            <a:gdLst>
              <a:gd name="T0" fmla="*/ 0 w 5299"/>
              <a:gd name="T1" fmla="*/ 156 h 6522"/>
              <a:gd name="T2" fmla="*/ 5104 w 5299"/>
              <a:gd name="T3" fmla="*/ 0 h 6522"/>
              <a:gd name="T4" fmla="*/ 5299 w 5299"/>
              <a:gd name="T5" fmla="*/ 6367 h 6522"/>
              <a:gd name="T6" fmla="*/ 194 w 5299"/>
              <a:gd name="T7" fmla="*/ 6522 h 6522"/>
              <a:gd name="T8" fmla="*/ 0 w 5299"/>
              <a:gd name="T9" fmla="*/ 156 h 65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99"/>
              <a:gd name="T16" fmla="*/ 0 h 6522"/>
              <a:gd name="T17" fmla="*/ 5299 w 5299"/>
              <a:gd name="T18" fmla="*/ 6522 h 65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99" h="6522">
                <a:moveTo>
                  <a:pt x="0" y="156"/>
                </a:moveTo>
                <a:lnTo>
                  <a:pt x="5104" y="0"/>
                </a:lnTo>
                <a:lnTo>
                  <a:pt x="5299" y="6367"/>
                </a:lnTo>
                <a:lnTo>
                  <a:pt x="194" y="6522"/>
                </a:lnTo>
                <a:lnTo>
                  <a:pt x="0" y="15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40" name="Text Box 246"/>
          <p:cNvSpPr txBox="1">
            <a:spLocks noChangeArrowheads="1"/>
          </p:cNvSpPr>
          <p:nvPr/>
        </p:nvSpPr>
        <p:spPr bwMode="auto">
          <a:xfrm rot="-5400000">
            <a:off x="6935788" y="4210050"/>
            <a:ext cx="727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White Oak-</a:t>
            </a:r>
          </a:p>
          <a:p>
            <a:pPr algn="ctr"/>
            <a:r>
              <a:rPr lang="en-US" sz="600"/>
              <a:t>Chestnut Forest</a:t>
            </a:r>
          </a:p>
        </p:txBody>
      </p:sp>
      <p:sp>
        <p:nvSpPr>
          <p:cNvPr id="12541" name="Freeform 247"/>
          <p:cNvSpPr>
            <a:spLocks noChangeAspect="1"/>
          </p:cNvSpPr>
          <p:nvPr/>
        </p:nvSpPr>
        <p:spPr bwMode="auto">
          <a:xfrm rot="120000">
            <a:off x="6816725" y="4090988"/>
            <a:ext cx="415925" cy="1016000"/>
          </a:xfrm>
          <a:custGeom>
            <a:avLst/>
            <a:gdLst>
              <a:gd name="T0" fmla="*/ 7 w 837"/>
              <a:gd name="T1" fmla="*/ 2192 h 2202"/>
              <a:gd name="T2" fmla="*/ 4 w 837"/>
              <a:gd name="T3" fmla="*/ 2171 h 2202"/>
              <a:gd name="T4" fmla="*/ 3 w 837"/>
              <a:gd name="T5" fmla="*/ 2150 h 2202"/>
              <a:gd name="T6" fmla="*/ 2 w 837"/>
              <a:gd name="T7" fmla="*/ 2129 h 2202"/>
              <a:gd name="T8" fmla="*/ 1 w 837"/>
              <a:gd name="T9" fmla="*/ 2108 h 2202"/>
              <a:gd name="T10" fmla="*/ 0 w 837"/>
              <a:gd name="T11" fmla="*/ 2086 h 2202"/>
              <a:gd name="T12" fmla="*/ 0 w 837"/>
              <a:gd name="T13" fmla="*/ 2063 h 2202"/>
              <a:gd name="T14" fmla="*/ 0 w 837"/>
              <a:gd name="T15" fmla="*/ 2040 h 2202"/>
              <a:gd name="T16" fmla="*/ 0 w 837"/>
              <a:gd name="T17" fmla="*/ 2016 h 2202"/>
              <a:gd name="T18" fmla="*/ 2 w 837"/>
              <a:gd name="T19" fmla="*/ 1979 h 2202"/>
              <a:gd name="T20" fmla="*/ 6 w 837"/>
              <a:gd name="T21" fmla="*/ 1952 h 2202"/>
              <a:gd name="T22" fmla="*/ 9 w 837"/>
              <a:gd name="T23" fmla="*/ 1923 h 2202"/>
              <a:gd name="T24" fmla="*/ 14 w 837"/>
              <a:gd name="T25" fmla="*/ 1894 h 2202"/>
              <a:gd name="T26" fmla="*/ 19 w 837"/>
              <a:gd name="T27" fmla="*/ 1862 h 2202"/>
              <a:gd name="T28" fmla="*/ 28 w 837"/>
              <a:gd name="T29" fmla="*/ 1828 h 2202"/>
              <a:gd name="T30" fmla="*/ 37 w 837"/>
              <a:gd name="T31" fmla="*/ 1792 h 2202"/>
              <a:gd name="T32" fmla="*/ 47 w 837"/>
              <a:gd name="T33" fmla="*/ 1753 h 2202"/>
              <a:gd name="T34" fmla="*/ 60 w 837"/>
              <a:gd name="T35" fmla="*/ 1710 h 2202"/>
              <a:gd name="T36" fmla="*/ 75 w 837"/>
              <a:gd name="T37" fmla="*/ 1665 h 2202"/>
              <a:gd name="T38" fmla="*/ 103 w 837"/>
              <a:gd name="T39" fmla="*/ 1589 h 2202"/>
              <a:gd name="T40" fmla="*/ 124 w 837"/>
              <a:gd name="T41" fmla="*/ 1535 h 2202"/>
              <a:gd name="T42" fmla="*/ 147 w 837"/>
              <a:gd name="T43" fmla="*/ 1478 h 2202"/>
              <a:gd name="T44" fmla="*/ 172 w 837"/>
              <a:gd name="T45" fmla="*/ 1418 h 2202"/>
              <a:gd name="T46" fmla="*/ 198 w 837"/>
              <a:gd name="T47" fmla="*/ 1355 h 2202"/>
              <a:gd name="T48" fmla="*/ 227 w 837"/>
              <a:gd name="T49" fmla="*/ 1293 h 2202"/>
              <a:gd name="T50" fmla="*/ 254 w 837"/>
              <a:gd name="T51" fmla="*/ 1228 h 2202"/>
              <a:gd name="T52" fmla="*/ 285 w 837"/>
              <a:gd name="T53" fmla="*/ 1164 h 2202"/>
              <a:gd name="T54" fmla="*/ 315 w 837"/>
              <a:gd name="T55" fmla="*/ 1100 h 2202"/>
              <a:gd name="T56" fmla="*/ 361 w 837"/>
              <a:gd name="T57" fmla="*/ 1005 h 2202"/>
              <a:gd name="T58" fmla="*/ 391 w 837"/>
              <a:gd name="T59" fmla="*/ 945 h 2202"/>
              <a:gd name="T60" fmla="*/ 421 w 837"/>
              <a:gd name="T61" fmla="*/ 886 h 2202"/>
              <a:gd name="T62" fmla="*/ 451 w 837"/>
              <a:gd name="T63" fmla="*/ 828 h 2202"/>
              <a:gd name="T64" fmla="*/ 480 w 837"/>
              <a:gd name="T65" fmla="*/ 771 h 2202"/>
              <a:gd name="T66" fmla="*/ 509 w 837"/>
              <a:gd name="T67" fmla="*/ 717 h 2202"/>
              <a:gd name="T68" fmla="*/ 537 w 837"/>
              <a:gd name="T69" fmla="*/ 664 h 2202"/>
              <a:gd name="T70" fmla="*/ 565 w 837"/>
              <a:gd name="T71" fmla="*/ 611 h 2202"/>
              <a:gd name="T72" fmla="*/ 591 w 837"/>
              <a:gd name="T73" fmla="*/ 559 h 2202"/>
              <a:gd name="T74" fmla="*/ 617 w 837"/>
              <a:gd name="T75" fmla="*/ 509 h 2202"/>
              <a:gd name="T76" fmla="*/ 653 w 837"/>
              <a:gd name="T77" fmla="*/ 435 h 2202"/>
              <a:gd name="T78" fmla="*/ 675 w 837"/>
              <a:gd name="T79" fmla="*/ 388 h 2202"/>
              <a:gd name="T80" fmla="*/ 697 w 837"/>
              <a:gd name="T81" fmla="*/ 340 h 2202"/>
              <a:gd name="T82" fmla="*/ 718 w 837"/>
              <a:gd name="T83" fmla="*/ 294 h 2202"/>
              <a:gd name="T84" fmla="*/ 737 w 837"/>
              <a:gd name="T85" fmla="*/ 248 h 2202"/>
              <a:gd name="T86" fmla="*/ 756 w 837"/>
              <a:gd name="T87" fmla="*/ 201 h 2202"/>
              <a:gd name="T88" fmla="*/ 774 w 837"/>
              <a:gd name="T89" fmla="*/ 156 h 2202"/>
              <a:gd name="T90" fmla="*/ 793 w 837"/>
              <a:gd name="T91" fmla="*/ 111 h 2202"/>
              <a:gd name="T92" fmla="*/ 810 w 837"/>
              <a:gd name="T93" fmla="*/ 67 h 2202"/>
              <a:gd name="T94" fmla="*/ 837 w 837"/>
              <a:gd name="T95" fmla="*/ 0 h 22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37"/>
              <a:gd name="T145" fmla="*/ 0 h 2202"/>
              <a:gd name="T146" fmla="*/ 837 w 837"/>
              <a:gd name="T147" fmla="*/ 2202 h 220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37" h="2202">
                <a:moveTo>
                  <a:pt x="8" y="2202"/>
                </a:moveTo>
                <a:lnTo>
                  <a:pt x="7" y="2192"/>
                </a:lnTo>
                <a:lnTo>
                  <a:pt x="6" y="2181"/>
                </a:lnTo>
                <a:lnTo>
                  <a:pt x="4" y="2171"/>
                </a:lnTo>
                <a:lnTo>
                  <a:pt x="4" y="2160"/>
                </a:lnTo>
                <a:lnTo>
                  <a:pt x="3" y="2150"/>
                </a:lnTo>
                <a:lnTo>
                  <a:pt x="2" y="2140"/>
                </a:lnTo>
                <a:lnTo>
                  <a:pt x="2" y="2129"/>
                </a:lnTo>
                <a:lnTo>
                  <a:pt x="1" y="2119"/>
                </a:lnTo>
                <a:lnTo>
                  <a:pt x="1" y="2108"/>
                </a:lnTo>
                <a:lnTo>
                  <a:pt x="0" y="2097"/>
                </a:lnTo>
                <a:lnTo>
                  <a:pt x="0" y="2086"/>
                </a:lnTo>
                <a:lnTo>
                  <a:pt x="0" y="2075"/>
                </a:lnTo>
                <a:lnTo>
                  <a:pt x="0" y="2063"/>
                </a:lnTo>
                <a:lnTo>
                  <a:pt x="0" y="2052"/>
                </a:lnTo>
                <a:lnTo>
                  <a:pt x="0" y="2040"/>
                </a:lnTo>
                <a:lnTo>
                  <a:pt x="0" y="2028"/>
                </a:lnTo>
                <a:lnTo>
                  <a:pt x="0" y="2016"/>
                </a:lnTo>
                <a:lnTo>
                  <a:pt x="1" y="2004"/>
                </a:lnTo>
                <a:lnTo>
                  <a:pt x="2" y="1979"/>
                </a:lnTo>
                <a:lnTo>
                  <a:pt x="4" y="1965"/>
                </a:lnTo>
                <a:lnTo>
                  <a:pt x="6" y="1952"/>
                </a:lnTo>
                <a:lnTo>
                  <a:pt x="7" y="1938"/>
                </a:lnTo>
                <a:lnTo>
                  <a:pt x="9" y="1923"/>
                </a:lnTo>
                <a:lnTo>
                  <a:pt x="11" y="1909"/>
                </a:lnTo>
                <a:lnTo>
                  <a:pt x="14" y="1894"/>
                </a:lnTo>
                <a:lnTo>
                  <a:pt x="16" y="1878"/>
                </a:lnTo>
                <a:lnTo>
                  <a:pt x="19" y="1862"/>
                </a:lnTo>
                <a:lnTo>
                  <a:pt x="23" y="1845"/>
                </a:lnTo>
                <a:lnTo>
                  <a:pt x="28" y="1828"/>
                </a:lnTo>
                <a:lnTo>
                  <a:pt x="31" y="1811"/>
                </a:lnTo>
                <a:lnTo>
                  <a:pt x="37" y="1792"/>
                </a:lnTo>
                <a:lnTo>
                  <a:pt x="41" y="1772"/>
                </a:lnTo>
                <a:lnTo>
                  <a:pt x="47" y="1753"/>
                </a:lnTo>
                <a:lnTo>
                  <a:pt x="53" y="1732"/>
                </a:lnTo>
                <a:lnTo>
                  <a:pt x="60" y="1710"/>
                </a:lnTo>
                <a:lnTo>
                  <a:pt x="68" y="1688"/>
                </a:lnTo>
                <a:lnTo>
                  <a:pt x="75" y="1665"/>
                </a:lnTo>
                <a:lnTo>
                  <a:pt x="92" y="1616"/>
                </a:lnTo>
                <a:lnTo>
                  <a:pt x="103" y="1589"/>
                </a:lnTo>
                <a:lnTo>
                  <a:pt x="113" y="1563"/>
                </a:lnTo>
                <a:lnTo>
                  <a:pt x="124" y="1535"/>
                </a:lnTo>
                <a:lnTo>
                  <a:pt x="135" y="1507"/>
                </a:lnTo>
                <a:lnTo>
                  <a:pt x="147" y="1478"/>
                </a:lnTo>
                <a:lnTo>
                  <a:pt x="160" y="1448"/>
                </a:lnTo>
                <a:lnTo>
                  <a:pt x="172" y="1418"/>
                </a:lnTo>
                <a:lnTo>
                  <a:pt x="185" y="1387"/>
                </a:lnTo>
                <a:lnTo>
                  <a:pt x="198" y="1355"/>
                </a:lnTo>
                <a:lnTo>
                  <a:pt x="212" y="1324"/>
                </a:lnTo>
                <a:lnTo>
                  <a:pt x="227" y="1293"/>
                </a:lnTo>
                <a:lnTo>
                  <a:pt x="241" y="1260"/>
                </a:lnTo>
                <a:lnTo>
                  <a:pt x="254" y="1228"/>
                </a:lnTo>
                <a:lnTo>
                  <a:pt x="270" y="1197"/>
                </a:lnTo>
                <a:lnTo>
                  <a:pt x="285" y="1164"/>
                </a:lnTo>
                <a:lnTo>
                  <a:pt x="300" y="1132"/>
                </a:lnTo>
                <a:lnTo>
                  <a:pt x="315" y="1100"/>
                </a:lnTo>
                <a:lnTo>
                  <a:pt x="330" y="1068"/>
                </a:lnTo>
                <a:lnTo>
                  <a:pt x="361" y="1005"/>
                </a:lnTo>
                <a:lnTo>
                  <a:pt x="376" y="975"/>
                </a:lnTo>
                <a:lnTo>
                  <a:pt x="391" y="945"/>
                </a:lnTo>
                <a:lnTo>
                  <a:pt x="406" y="915"/>
                </a:lnTo>
                <a:lnTo>
                  <a:pt x="421" y="886"/>
                </a:lnTo>
                <a:lnTo>
                  <a:pt x="436" y="857"/>
                </a:lnTo>
                <a:lnTo>
                  <a:pt x="451" y="828"/>
                </a:lnTo>
                <a:lnTo>
                  <a:pt x="466" y="800"/>
                </a:lnTo>
                <a:lnTo>
                  <a:pt x="480" y="771"/>
                </a:lnTo>
                <a:lnTo>
                  <a:pt x="495" y="745"/>
                </a:lnTo>
                <a:lnTo>
                  <a:pt x="509" y="717"/>
                </a:lnTo>
                <a:lnTo>
                  <a:pt x="523" y="690"/>
                </a:lnTo>
                <a:lnTo>
                  <a:pt x="537" y="664"/>
                </a:lnTo>
                <a:lnTo>
                  <a:pt x="551" y="637"/>
                </a:lnTo>
                <a:lnTo>
                  <a:pt x="565" y="611"/>
                </a:lnTo>
                <a:lnTo>
                  <a:pt x="578" y="585"/>
                </a:lnTo>
                <a:lnTo>
                  <a:pt x="591" y="559"/>
                </a:lnTo>
                <a:lnTo>
                  <a:pt x="604" y="535"/>
                </a:lnTo>
                <a:lnTo>
                  <a:pt x="617" y="509"/>
                </a:lnTo>
                <a:lnTo>
                  <a:pt x="641" y="460"/>
                </a:lnTo>
                <a:lnTo>
                  <a:pt x="653" y="435"/>
                </a:lnTo>
                <a:lnTo>
                  <a:pt x="664" y="412"/>
                </a:lnTo>
                <a:lnTo>
                  <a:pt x="675" y="388"/>
                </a:lnTo>
                <a:lnTo>
                  <a:pt x="686" y="364"/>
                </a:lnTo>
                <a:lnTo>
                  <a:pt x="697" y="340"/>
                </a:lnTo>
                <a:lnTo>
                  <a:pt x="707" y="317"/>
                </a:lnTo>
                <a:lnTo>
                  <a:pt x="718" y="294"/>
                </a:lnTo>
                <a:lnTo>
                  <a:pt x="727" y="271"/>
                </a:lnTo>
                <a:lnTo>
                  <a:pt x="737" y="248"/>
                </a:lnTo>
                <a:lnTo>
                  <a:pt x="747" y="224"/>
                </a:lnTo>
                <a:lnTo>
                  <a:pt x="756" y="201"/>
                </a:lnTo>
                <a:lnTo>
                  <a:pt x="765" y="179"/>
                </a:lnTo>
                <a:lnTo>
                  <a:pt x="774" y="156"/>
                </a:lnTo>
                <a:lnTo>
                  <a:pt x="784" y="134"/>
                </a:lnTo>
                <a:lnTo>
                  <a:pt x="793" y="111"/>
                </a:lnTo>
                <a:lnTo>
                  <a:pt x="801" y="89"/>
                </a:lnTo>
                <a:lnTo>
                  <a:pt x="810" y="67"/>
                </a:lnTo>
                <a:lnTo>
                  <a:pt x="820" y="45"/>
                </a:lnTo>
                <a:lnTo>
                  <a:pt x="83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42" name="Freeform 248"/>
          <p:cNvSpPr>
            <a:spLocks noChangeAspect="1"/>
          </p:cNvSpPr>
          <p:nvPr/>
        </p:nvSpPr>
        <p:spPr bwMode="auto">
          <a:xfrm rot="120000">
            <a:off x="7348538" y="4086225"/>
            <a:ext cx="171450" cy="627063"/>
          </a:xfrm>
          <a:custGeom>
            <a:avLst/>
            <a:gdLst>
              <a:gd name="T0" fmla="*/ 345 w 345"/>
              <a:gd name="T1" fmla="*/ 1367 h 1367"/>
              <a:gd name="T2" fmla="*/ 338 w 345"/>
              <a:gd name="T3" fmla="*/ 1350 h 1367"/>
              <a:gd name="T4" fmla="*/ 330 w 345"/>
              <a:gd name="T5" fmla="*/ 1333 h 1367"/>
              <a:gd name="T6" fmla="*/ 323 w 345"/>
              <a:gd name="T7" fmla="*/ 1316 h 1367"/>
              <a:gd name="T8" fmla="*/ 315 w 345"/>
              <a:gd name="T9" fmla="*/ 1299 h 1367"/>
              <a:gd name="T10" fmla="*/ 308 w 345"/>
              <a:gd name="T11" fmla="*/ 1281 h 1367"/>
              <a:gd name="T12" fmla="*/ 300 w 345"/>
              <a:gd name="T13" fmla="*/ 1264 h 1367"/>
              <a:gd name="T14" fmla="*/ 293 w 345"/>
              <a:gd name="T15" fmla="*/ 1246 h 1367"/>
              <a:gd name="T16" fmla="*/ 285 w 345"/>
              <a:gd name="T17" fmla="*/ 1229 h 1367"/>
              <a:gd name="T18" fmla="*/ 278 w 345"/>
              <a:gd name="T19" fmla="*/ 1211 h 1367"/>
              <a:gd name="T20" fmla="*/ 270 w 345"/>
              <a:gd name="T21" fmla="*/ 1192 h 1367"/>
              <a:gd name="T22" fmla="*/ 263 w 345"/>
              <a:gd name="T23" fmla="*/ 1173 h 1367"/>
              <a:gd name="T24" fmla="*/ 256 w 345"/>
              <a:gd name="T25" fmla="*/ 1155 h 1367"/>
              <a:gd name="T26" fmla="*/ 248 w 345"/>
              <a:gd name="T27" fmla="*/ 1135 h 1367"/>
              <a:gd name="T28" fmla="*/ 241 w 345"/>
              <a:gd name="T29" fmla="*/ 1116 h 1367"/>
              <a:gd name="T30" fmla="*/ 234 w 345"/>
              <a:gd name="T31" fmla="*/ 1095 h 1367"/>
              <a:gd name="T32" fmla="*/ 227 w 345"/>
              <a:gd name="T33" fmla="*/ 1075 h 1367"/>
              <a:gd name="T34" fmla="*/ 220 w 345"/>
              <a:gd name="T35" fmla="*/ 1053 h 1367"/>
              <a:gd name="T36" fmla="*/ 213 w 345"/>
              <a:gd name="T37" fmla="*/ 1031 h 1367"/>
              <a:gd name="T38" fmla="*/ 199 w 345"/>
              <a:gd name="T39" fmla="*/ 986 h 1367"/>
              <a:gd name="T40" fmla="*/ 192 w 345"/>
              <a:gd name="T41" fmla="*/ 961 h 1367"/>
              <a:gd name="T42" fmla="*/ 186 w 345"/>
              <a:gd name="T43" fmla="*/ 937 h 1367"/>
              <a:gd name="T44" fmla="*/ 180 w 345"/>
              <a:gd name="T45" fmla="*/ 913 h 1367"/>
              <a:gd name="T46" fmla="*/ 174 w 345"/>
              <a:gd name="T47" fmla="*/ 887 h 1367"/>
              <a:gd name="T48" fmla="*/ 167 w 345"/>
              <a:gd name="T49" fmla="*/ 862 h 1367"/>
              <a:gd name="T50" fmla="*/ 161 w 345"/>
              <a:gd name="T51" fmla="*/ 835 h 1367"/>
              <a:gd name="T52" fmla="*/ 154 w 345"/>
              <a:gd name="T53" fmla="*/ 809 h 1367"/>
              <a:gd name="T54" fmla="*/ 148 w 345"/>
              <a:gd name="T55" fmla="*/ 782 h 1367"/>
              <a:gd name="T56" fmla="*/ 142 w 345"/>
              <a:gd name="T57" fmla="*/ 755 h 1367"/>
              <a:gd name="T58" fmla="*/ 137 w 345"/>
              <a:gd name="T59" fmla="*/ 727 h 1367"/>
              <a:gd name="T60" fmla="*/ 131 w 345"/>
              <a:gd name="T61" fmla="*/ 701 h 1367"/>
              <a:gd name="T62" fmla="*/ 125 w 345"/>
              <a:gd name="T63" fmla="*/ 673 h 1367"/>
              <a:gd name="T64" fmla="*/ 119 w 345"/>
              <a:gd name="T65" fmla="*/ 645 h 1367"/>
              <a:gd name="T66" fmla="*/ 114 w 345"/>
              <a:gd name="T67" fmla="*/ 619 h 1367"/>
              <a:gd name="T68" fmla="*/ 109 w 345"/>
              <a:gd name="T69" fmla="*/ 591 h 1367"/>
              <a:gd name="T70" fmla="*/ 103 w 345"/>
              <a:gd name="T71" fmla="*/ 564 h 1367"/>
              <a:gd name="T72" fmla="*/ 98 w 345"/>
              <a:gd name="T73" fmla="*/ 537 h 1367"/>
              <a:gd name="T74" fmla="*/ 93 w 345"/>
              <a:gd name="T75" fmla="*/ 511 h 1367"/>
              <a:gd name="T76" fmla="*/ 83 w 345"/>
              <a:gd name="T77" fmla="*/ 459 h 1367"/>
              <a:gd name="T78" fmla="*/ 79 w 345"/>
              <a:gd name="T79" fmla="*/ 433 h 1367"/>
              <a:gd name="T80" fmla="*/ 74 w 345"/>
              <a:gd name="T81" fmla="*/ 408 h 1367"/>
              <a:gd name="T82" fmla="*/ 70 w 345"/>
              <a:gd name="T83" fmla="*/ 383 h 1367"/>
              <a:gd name="T84" fmla="*/ 65 w 345"/>
              <a:gd name="T85" fmla="*/ 358 h 1367"/>
              <a:gd name="T86" fmla="*/ 60 w 345"/>
              <a:gd name="T87" fmla="*/ 335 h 1367"/>
              <a:gd name="T88" fmla="*/ 56 w 345"/>
              <a:gd name="T89" fmla="*/ 310 h 1367"/>
              <a:gd name="T90" fmla="*/ 52 w 345"/>
              <a:gd name="T91" fmla="*/ 287 h 1367"/>
              <a:gd name="T92" fmla="*/ 48 w 345"/>
              <a:gd name="T93" fmla="*/ 264 h 1367"/>
              <a:gd name="T94" fmla="*/ 43 w 345"/>
              <a:gd name="T95" fmla="*/ 241 h 1367"/>
              <a:gd name="T96" fmla="*/ 39 w 345"/>
              <a:gd name="T97" fmla="*/ 219 h 1367"/>
              <a:gd name="T98" fmla="*/ 35 w 345"/>
              <a:gd name="T99" fmla="*/ 196 h 1367"/>
              <a:gd name="T100" fmla="*/ 31 w 345"/>
              <a:gd name="T101" fmla="*/ 174 h 1367"/>
              <a:gd name="T102" fmla="*/ 27 w 345"/>
              <a:gd name="T103" fmla="*/ 152 h 1367"/>
              <a:gd name="T104" fmla="*/ 23 w 345"/>
              <a:gd name="T105" fmla="*/ 130 h 1367"/>
              <a:gd name="T106" fmla="*/ 20 w 345"/>
              <a:gd name="T107" fmla="*/ 108 h 1367"/>
              <a:gd name="T108" fmla="*/ 15 w 345"/>
              <a:gd name="T109" fmla="*/ 87 h 1367"/>
              <a:gd name="T110" fmla="*/ 12 w 345"/>
              <a:gd name="T111" fmla="*/ 65 h 1367"/>
              <a:gd name="T112" fmla="*/ 8 w 345"/>
              <a:gd name="T113" fmla="*/ 43 h 1367"/>
              <a:gd name="T114" fmla="*/ 0 w 345"/>
              <a:gd name="T115" fmla="*/ 0 h 136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45"/>
              <a:gd name="T175" fmla="*/ 0 h 1367"/>
              <a:gd name="T176" fmla="*/ 345 w 345"/>
              <a:gd name="T177" fmla="*/ 1367 h 136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45" h="1367">
                <a:moveTo>
                  <a:pt x="345" y="1367"/>
                </a:moveTo>
                <a:lnTo>
                  <a:pt x="338" y="1350"/>
                </a:lnTo>
                <a:lnTo>
                  <a:pt x="330" y="1333"/>
                </a:lnTo>
                <a:lnTo>
                  <a:pt x="323" y="1316"/>
                </a:lnTo>
                <a:lnTo>
                  <a:pt x="315" y="1299"/>
                </a:lnTo>
                <a:lnTo>
                  <a:pt x="308" y="1281"/>
                </a:lnTo>
                <a:lnTo>
                  <a:pt x="300" y="1264"/>
                </a:lnTo>
                <a:lnTo>
                  <a:pt x="293" y="1246"/>
                </a:lnTo>
                <a:lnTo>
                  <a:pt x="285" y="1229"/>
                </a:lnTo>
                <a:lnTo>
                  <a:pt x="278" y="1211"/>
                </a:lnTo>
                <a:lnTo>
                  <a:pt x="270" y="1192"/>
                </a:lnTo>
                <a:lnTo>
                  <a:pt x="263" y="1173"/>
                </a:lnTo>
                <a:lnTo>
                  <a:pt x="256" y="1155"/>
                </a:lnTo>
                <a:lnTo>
                  <a:pt x="248" y="1135"/>
                </a:lnTo>
                <a:lnTo>
                  <a:pt x="241" y="1116"/>
                </a:lnTo>
                <a:lnTo>
                  <a:pt x="234" y="1095"/>
                </a:lnTo>
                <a:lnTo>
                  <a:pt x="227" y="1075"/>
                </a:lnTo>
                <a:lnTo>
                  <a:pt x="220" y="1053"/>
                </a:lnTo>
                <a:lnTo>
                  <a:pt x="213" y="1031"/>
                </a:lnTo>
                <a:lnTo>
                  <a:pt x="199" y="986"/>
                </a:lnTo>
                <a:lnTo>
                  <a:pt x="192" y="961"/>
                </a:lnTo>
                <a:lnTo>
                  <a:pt x="186" y="937"/>
                </a:lnTo>
                <a:lnTo>
                  <a:pt x="180" y="913"/>
                </a:lnTo>
                <a:lnTo>
                  <a:pt x="174" y="887"/>
                </a:lnTo>
                <a:lnTo>
                  <a:pt x="167" y="862"/>
                </a:lnTo>
                <a:lnTo>
                  <a:pt x="161" y="835"/>
                </a:lnTo>
                <a:lnTo>
                  <a:pt x="154" y="809"/>
                </a:lnTo>
                <a:lnTo>
                  <a:pt x="148" y="782"/>
                </a:lnTo>
                <a:lnTo>
                  <a:pt x="142" y="755"/>
                </a:lnTo>
                <a:lnTo>
                  <a:pt x="137" y="727"/>
                </a:lnTo>
                <a:lnTo>
                  <a:pt x="131" y="701"/>
                </a:lnTo>
                <a:lnTo>
                  <a:pt x="125" y="673"/>
                </a:lnTo>
                <a:lnTo>
                  <a:pt x="119" y="645"/>
                </a:lnTo>
                <a:lnTo>
                  <a:pt x="114" y="619"/>
                </a:lnTo>
                <a:lnTo>
                  <a:pt x="109" y="591"/>
                </a:lnTo>
                <a:lnTo>
                  <a:pt x="103" y="564"/>
                </a:lnTo>
                <a:lnTo>
                  <a:pt x="98" y="537"/>
                </a:lnTo>
                <a:lnTo>
                  <a:pt x="93" y="511"/>
                </a:lnTo>
                <a:lnTo>
                  <a:pt x="83" y="459"/>
                </a:lnTo>
                <a:lnTo>
                  <a:pt x="79" y="433"/>
                </a:lnTo>
                <a:lnTo>
                  <a:pt x="74" y="408"/>
                </a:lnTo>
                <a:lnTo>
                  <a:pt x="70" y="383"/>
                </a:lnTo>
                <a:lnTo>
                  <a:pt x="65" y="358"/>
                </a:lnTo>
                <a:lnTo>
                  <a:pt x="60" y="335"/>
                </a:lnTo>
                <a:lnTo>
                  <a:pt x="56" y="310"/>
                </a:lnTo>
                <a:lnTo>
                  <a:pt x="52" y="287"/>
                </a:lnTo>
                <a:lnTo>
                  <a:pt x="48" y="264"/>
                </a:lnTo>
                <a:lnTo>
                  <a:pt x="43" y="241"/>
                </a:lnTo>
                <a:lnTo>
                  <a:pt x="39" y="219"/>
                </a:lnTo>
                <a:lnTo>
                  <a:pt x="35" y="196"/>
                </a:lnTo>
                <a:lnTo>
                  <a:pt x="31" y="174"/>
                </a:lnTo>
                <a:lnTo>
                  <a:pt x="27" y="152"/>
                </a:lnTo>
                <a:lnTo>
                  <a:pt x="23" y="130"/>
                </a:lnTo>
                <a:lnTo>
                  <a:pt x="20" y="108"/>
                </a:lnTo>
                <a:lnTo>
                  <a:pt x="15" y="87"/>
                </a:lnTo>
                <a:lnTo>
                  <a:pt x="12" y="65"/>
                </a:lnTo>
                <a:lnTo>
                  <a:pt x="8" y="43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43" name="Text Box 249"/>
          <p:cNvSpPr txBox="1">
            <a:spLocks noChangeArrowheads="1"/>
          </p:cNvSpPr>
          <p:nvPr/>
        </p:nvSpPr>
        <p:spPr bwMode="auto">
          <a:xfrm rot="-5400000">
            <a:off x="6355556" y="5793582"/>
            <a:ext cx="7159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"/>
              <a:t>Chestnut Oak-</a:t>
            </a:r>
          </a:p>
          <a:p>
            <a:pPr>
              <a:lnSpc>
                <a:spcPct val="150000"/>
              </a:lnSpc>
            </a:pPr>
            <a:r>
              <a:rPr lang="en-US" sz="600"/>
              <a:t>Chestnut Heath</a:t>
            </a:r>
          </a:p>
        </p:txBody>
      </p:sp>
      <p:sp>
        <p:nvSpPr>
          <p:cNvPr id="12544" name="Text Box 250"/>
          <p:cNvSpPr txBox="1">
            <a:spLocks noChangeArrowheads="1"/>
          </p:cNvSpPr>
          <p:nvPr/>
        </p:nvSpPr>
        <p:spPr bwMode="auto">
          <a:xfrm rot="-5400000">
            <a:off x="5929313" y="5718175"/>
            <a:ext cx="727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Chestnut Oak-</a:t>
            </a:r>
          </a:p>
          <a:p>
            <a:pPr algn="ctr"/>
            <a:r>
              <a:rPr lang="en-US" sz="600"/>
              <a:t>Chestnut Forest</a:t>
            </a:r>
          </a:p>
        </p:txBody>
      </p:sp>
      <p:sp>
        <p:nvSpPr>
          <p:cNvPr id="12545" name="Text Box 251"/>
          <p:cNvSpPr txBox="1">
            <a:spLocks noChangeArrowheads="1"/>
          </p:cNvSpPr>
          <p:nvPr/>
        </p:nvSpPr>
        <p:spPr bwMode="auto">
          <a:xfrm rot="-5400000">
            <a:off x="5661820" y="5977731"/>
            <a:ext cx="493712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600"/>
              <a:t>Red Oak-</a:t>
            </a:r>
          </a:p>
          <a:p>
            <a:pPr algn="ctr"/>
            <a:r>
              <a:rPr lang="en-US" sz="600"/>
              <a:t>Pignut Hickory</a:t>
            </a:r>
          </a:p>
          <a:p>
            <a:pPr algn="ctr"/>
            <a:r>
              <a:rPr lang="en-US" sz="600"/>
              <a:t>Forest</a:t>
            </a:r>
          </a:p>
        </p:txBody>
      </p:sp>
      <p:sp>
        <p:nvSpPr>
          <p:cNvPr id="12546" name="Freeform 252"/>
          <p:cNvSpPr>
            <a:spLocks noChangeAspect="1"/>
          </p:cNvSpPr>
          <p:nvPr/>
        </p:nvSpPr>
        <p:spPr bwMode="auto">
          <a:xfrm rot="120000">
            <a:off x="5867400" y="5457825"/>
            <a:ext cx="315913" cy="955675"/>
          </a:xfrm>
          <a:custGeom>
            <a:avLst/>
            <a:gdLst>
              <a:gd name="T0" fmla="*/ 632 w 634"/>
              <a:gd name="T1" fmla="*/ 2061 h 2075"/>
              <a:gd name="T2" fmla="*/ 629 w 634"/>
              <a:gd name="T3" fmla="*/ 2032 h 2075"/>
              <a:gd name="T4" fmla="*/ 624 w 634"/>
              <a:gd name="T5" fmla="*/ 2003 h 2075"/>
              <a:gd name="T6" fmla="*/ 621 w 634"/>
              <a:gd name="T7" fmla="*/ 1973 h 2075"/>
              <a:gd name="T8" fmla="*/ 616 w 634"/>
              <a:gd name="T9" fmla="*/ 1943 h 2075"/>
              <a:gd name="T10" fmla="*/ 612 w 634"/>
              <a:gd name="T11" fmla="*/ 1912 h 2075"/>
              <a:gd name="T12" fmla="*/ 606 w 634"/>
              <a:gd name="T13" fmla="*/ 1881 h 2075"/>
              <a:gd name="T14" fmla="*/ 600 w 634"/>
              <a:gd name="T15" fmla="*/ 1847 h 2075"/>
              <a:gd name="T16" fmla="*/ 593 w 634"/>
              <a:gd name="T17" fmla="*/ 1813 h 2075"/>
              <a:gd name="T18" fmla="*/ 580 w 634"/>
              <a:gd name="T19" fmla="*/ 1759 h 2075"/>
              <a:gd name="T20" fmla="*/ 571 w 634"/>
              <a:gd name="T21" fmla="*/ 1721 h 2075"/>
              <a:gd name="T22" fmla="*/ 562 w 634"/>
              <a:gd name="T23" fmla="*/ 1681 h 2075"/>
              <a:gd name="T24" fmla="*/ 550 w 634"/>
              <a:gd name="T25" fmla="*/ 1641 h 2075"/>
              <a:gd name="T26" fmla="*/ 539 w 634"/>
              <a:gd name="T27" fmla="*/ 1600 h 2075"/>
              <a:gd name="T28" fmla="*/ 526 w 634"/>
              <a:gd name="T29" fmla="*/ 1558 h 2075"/>
              <a:gd name="T30" fmla="*/ 513 w 634"/>
              <a:gd name="T31" fmla="*/ 1517 h 2075"/>
              <a:gd name="T32" fmla="*/ 500 w 634"/>
              <a:gd name="T33" fmla="*/ 1475 h 2075"/>
              <a:gd name="T34" fmla="*/ 488 w 634"/>
              <a:gd name="T35" fmla="*/ 1433 h 2075"/>
              <a:gd name="T36" fmla="*/ 474 w 634"/>
              <a:gd name="T37" fmla="*/ 1394 h 2075"/>
              <a:gd name="T38" fmla="*/ 454 w 634"/>
              <a:gd name="T39" fmla="*/ 1335 h 2075"/>
              <a:gd name="T40" fmla="*/ 440 w 634"/>
              <a:gd name="T41" fmla="*/ 1298 h 2075"/>
              <a:gd name="T42" fmla="*/ 427 w 634"/>
              <a:gd name="T43" fmla="*/ 1261 h 2075"/>
              <a:gd name="T44" fmla="*/ 415 w 634"/>
              <a:gd name="T45" fmla="*/ 1226 h 2075"/>
              <a:gd name="T46" fmla="*/ 401 w 634"/>
              <a:gd name="T47" fmla="*/ 1191 h 2075"/>
              <a:gd name="T48" fmla="*/ 388 w 634"/>
              <a:gd name="T49" fmla="*/ 1158 h 2075"/>
              <a:gd name="T50" fmla="*/ 374 w 634"/>
              <a:gd name="T51" fmla="*/ 1124 h 2075"/>
              <a:gd name="T52" fmla="*/ 360 w 634"/>
              <a:gd name="T53" fmla="*/ 1092 h 2075"/>
              <a:gd name="T54" fmla="*/ 346 w 634"/>
              <a:gd name="T55" fmla="*/ 1059 h 2075"/>
              <a:gd name="T56" fmla="*/ 326 w 634"/>
              <a:gd name="T57" fmla="*/ 1012 h 2075"/>
              <a:gd name="T58" fmla="*/ 311 w 634"/>
              <a:gd name="T59" fmla="*/ 979 h 2075"/>
              <a:gd name="T60" fmla="*/ 295 w 634"/>
              <a:gd name="T61" fmla="*/ 948 h 2075"/>
              <a:gd name="T62" fmla="*/ 280 w 634"/>
              <a:gd name="T63" fmla="*/ 915 h 2075"/>
              <a:gd name="T64" fmla="*/ 265 w 634"/>
              <a:gd name="T65" fmla="*/ 883 h 2075"/>
              <a:gd name="T66" fmla="*/ 250 w 634"/>
              <a:gd name="T67" fmla="*/ 852 h 2075"/>
              <a:gd name="T68" fmla="*/ 235 w 634"/>
              <a:gd name="T69" fmla="*/ 818 h 2075"/>
              <a:gd name="T70" fmla="*/ 220 w 634"/>
              <a:gd name="T71" fmla="*/ 786 h 2075"/>
              <a:gd name="T72" fmla="*/ 206 w 634"/>
              <a:gd name="T73" fmla="*/ 753 h 2075"/>
              <a:gd name="T74" fmla="*/ 191 w 634"/>
              <a:gd name="T75" fmla="*/ 720 h 2075"/>
              <a:gd name="T76" fmla="*/ 170 w 634"/>
              <a:gd name="T77" fmla="*/ 669 h 2075"/>
              <a:gd name="T78" fmla="*/ 158 w 634"/>
              <a:gd name="T79" fmla="*/ 635 h 2075"/>
              <a:gd name="T80" fmla="*/ 145 w 634"/>
              <a:gd name="T81" fmla="*/ 600 h 2075"/>
              <a:gd name="T82" fmla="*/ 133 w 634"/>
              <a:gd name="T83" fmla="*/ 566 h 2075"/>
              <a:gd name="T84" fmla="*/ 122 w 634"/>
              <a:gd name="T85" fmla="*/ 531 h 2075"/>
              <a:gd name="T86" fmla="*/ 110 w 634"/>
              <a:gd name="T87" fmla="*/ 496 h 2075"/>
              <a:gd name="T88" fmla="*/ 100 w 634"/>
              <a:gd name="T89" fmla="*/ 461 h 2075"/>
              <a:gd name="T90" fmla="*/ 91 w 634"/>
              <a:gd name="T91" fmla="*/ 427 h 2075"/>
              <a:gd name="T92" fmla="*/ 81 w 634"/>
              <a:gd name="T93" fmla="*/ 392 h 2075"/>
              <a:gd name="T94" fmla="*/ 67 w 634"/>
              <a:gd name="T95" fmla="*/ 340 h 2075"/>
              <a:gd name="T96" fmla="*/ 59 w 634"/>
              <a:gd name="T97" fmla="*/ 305 h 2075"/>
              <a:gd name="T98" fmla="*/ 51 w 634"/>
              <a:gd name="T99" fmla="*/ 270 h 2075"/>
              <a:gd name="T100" fmla="*/ 44 w 634"/>
              <a:gd name="T101" fmla="*/ 237 h 2075"/>
              <a:gd name="T102" fmla="*/ 37 w 634"/>
              <a:gd name="T103" fmla="*/ 203 h 2075"/>
              <a:gd name="T104" fmla="*/ 30 w 634"/>
              <a:gd name="T105" fmla="*/ 168 h 2075"/>
              <a:gd name="T106" fmla="*/ 25 w 634"/>
              <a:gd name="T107" fmla="*/ 135 h 2075"/>
              <a:gd name="T108" fmla="*/ 18 w 634"/>
              <a:gd name="T109" fmla="*/ 101 h 2075"/>
              <a:gd name="T110" fmla="*/ 12 w 634"/>
              <a:gd name="T111" fmla="*/ 67 h 2075"/>
              <a:gd name="T112" fmla="*/ 6 w 634"/>
              <a:gd name="T113" fmla="*/ 34 h 20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34"/>
              <a:gd name="T172" fmla="*/ 0 h 2075"/>
              <a:gd name="T173" fmla="*/ 634 w 634"/>
              <a:gd name="T174" fmla="*/ 2075 h 20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34" h="2075">
                <a:moveTo>
                  <a:pt x="634" y="2075"/>
                </a:moveTo>
                <a:lnTo>
                  <a:pt x="632" y="2061"/>
                </a:lnTo>
                <a:lnTo>
                  <a:pt x="630" y="2046"/>
                </a:lnTo>
                <a:lnTo>
                  <a:pt x="629" y="2032"/>
                </a:lnTo>
                <a:lnTo>
                  <a:pt x="627" y="2017"/>
                </a:lnTo>
                <a:lnTo>
                  <a:pt x="624" y="2003"/>
                </a:lnTo>
                <a:lnTo>
                  <a:pt x="623" y="1988"/>
                </a:lnTo>
                <a:lnTo>
                  <a:pt x="621" y="1973"/>
                </a:lnTo>
                <a:lnTo>
                  <a:pt x="619" y="1958"/>
                </a:lnTo>
                <a:lnTo>
                  <a:pt x="616" y="1943"/>
                </a:lnTo>
                <a:lnTo>
                  <a:pt x="614" y="1928"/>
                </a:lnTo>
                <a:lnTo>
                  <a:pt x="612" y="1912"/>
                </a:lnTo>
                <a:lnTo>
                  <a:pt x="608" y="1896"/>
                </a:lnTo>
                <a:lnTo>
                  <a:pt x="606" y="1881"/>
                </a:lnTo>
                <a:lnTo>
                  <a:pt x="602" y="1863"/>
                </a:lnTo>
                <a:lnTo>
                  <a:pt x="600" y="1847"/>
                </a:lnTo>
                <a:lnTo>
                  <a:pt x="597" y="1830"/>
                </a:lnTo>
                <a:lnTo>
                  <a:pt x="593" y="1813"/>
                </a:lnTo>
                <a:lnTo>
                  <a:pt x="590" y="1795"/>
                </a:lnTo>
                <a:lnTo>
                  <a:pt x="580" y="1759"/>
                </a:lnTo>
                <a:lnTo>
                  <a:pt x="576" y="1740"/>
                </a:lnTo>
                <a:lnTo>
                  <a:pt x="571" y="1721"/>
                </a:lnTo>
                <a:lnTo>
                  <a:pt x="566" y="1701"/>
                </a:lnTo>
                <a:lnTo>
                  <a:pt x="562" y="1681"/>
                </a:lnTo>
                <a:lnTo>
                  <a:pt x="556" y="1662"/>
                </a:lnTo>
                <a:lnTo>
                  <a:pt x="550" y="1641"/>
                </a:lnTo>
                <a:lnTo>
                  <a:pt x="544" y="1621"/>
                </a:lnTo>
                <a:lnTo>
                  <a:pt x="539" y="1600"/>
                </a:lnTo>
                <a:lnTo>
                  <a:pt x="533" y="1579"/>
                </a:lnTo>
                <a:lnTo>
                  <a:pt x="526" y="1558"/>
                </a:lnTo>
                <a:lnTo>
                  <a:pt x="520" y="1538"/>
                </a:lnTo>
                <a:lnTo>
                  <a:pt x="513" y="1517"/>
                </a:lnTo>
                <a:lnTo>
                  <a:pt x="507" y="1496"/>
                </a:lnTo>
                <a:lnTo>
                  <a:pt x="500" y="1475"/>
                </a:lnTo>
                <a:lnTo>
                  <a:pt x="493" y="1454"/>
                </a:lnTo>
                <a:lnTo>
                  <a:pt x="488" y="1433"/>
                </a:lnTo>
                <a:lnTo>
                  <a:pt x="481" y="1414"/>
                </a:lnTo>
                <a:lnTo>
                  <a:pt x="474" y="1394"/>
                </a:lnTo>
                <a:lnTo>
                  <a:pt x="460" y="1355"/>
                </a:lnTo>
                <a:lnTo>
                  <a:pt x="454" y="1335"/>
                </a:lnTo>
                <a:lnTo>
                  <a:pt x="447" y="1316"/>
                </a:lnTo>
                <a:lnTo>
                  <a:pt x="440" y="1298"/>
                </a:lnTo>
                <a:lnTo>
                  <a:pt x="434" y="1279"/>
                </a:lnTo>
                <a:lnTo>
                  <a:pt x="427" y="1261"/>
                </a:lnTo>
                <a:lnTo>
                  <a:pt x="421" y="1243"/>
                </a:lnTo>
                <a:lnTo>
                  <a:pt x="415" y="1226"/>
                </a:lnTo>
                <a:lnTo>
                  <a:pt x="408" y="1209"/>
                </a:lnTo>
                <a:lnTo>
                  <a:pt x="401" y="1191"/>
                </a:lnTo>
                <a:lnTo>
                  <a:pt x="394" y="1174"/>
                </a:lnTo>
                <a:lnTo>
                  <a:pt x="388" y="1158"/>
                </a:lnTo>
                <a:lnTo>
                  <a:pt x="381" y="1141"/>
                </a:lnTo>
                <a:lnTo>
                  <a:pt x="374" y="1124"/>
                </a:lnTo>
                <a:lnTo>
                  <a:pt x="367" y="1108"/>
                </a:lnTo>
                <a:lnTo>
                  <a:pt x="360" y="1092"/>
                </a:lnTo>
                <a:lnTo>
                  <a:pt x="353" y="1075"/>
                </a:lnTo>
                <a:lnTo>
                  <a:pt x="346" y="1059"/>
                </a:lnTo>
                <a:lnTo>
                  <a:pt x="339" y="1044"/>
                </a:lnTo>
                <a:lnTo>
                  <a:pt x="326" y="1012"/>
                </a:lnTo>
                <a:lnTo>
                  <a:pt x="319" y="995"/>
                </a:lnTo>
                <a:lnTo>
                  <a:pt x="311" y="979"/>
                </a:lnTo>
                <a:lnTo>
                  <a:pt x="304" y="964"/>
                </a:lnTo>
                <a:lnTo>
                  <a:pt x="295" y="948"/>
                </a:lnTo>
                <a:lnTo>
                  <a:pt x="289" y="932"/>
                </a:lnTo>
                <a:lnTo>
                  <a:pt x="280" y="915"/>
                </a:lnTo>
                <a:lnTo>
                  <a:pt x="273" y="899"/>
                </a:lnTo>
                <a:lnTo>
                  <a:pt x="265" y="883"/>
                </a:lnTo>
                <a:lnTo>
                  <a:pt x="258" y="867"/>
                </a:lnTo>
                <a:lnTo>
                  <a:pt x="250" y="852"/>
                </a:lnTo>
                <a:lnTo>
                  <a:pt x="243" y="836"/>
                </a:lnTo>
                <a:lnTo>
                  <a:pt x="235" y="818"/>
                </a:lnTo>
                <a:lnTo>
                  <a:pt x="228" y="802"/>
                </a:lnTo>
                <a:lnTo>
                  <a:pt x="220" y="786"/>
                </a:lnTo>
                <a:lnTo>
                  <a:pt x="213" y="770"/>
                </a:lnTo>
                <a:lnTo>
                  <a:pt x="206" y="753"/>
                </a:lnTo>
                <a:lnTo>
                  <a:pt x="198" y="736"/>
                </a:lnTo>
                <a:lnTo>
                  <a:pt x="191" y="720"/>
                </a:lnTo>
                <a:lnTo>
                  <a:pt x="177" y="686"/>
                </a:lnTo>
                <a:lnTo>
                  <a:pt x="170" y="669"/>
                </a:lnTo>
                <a:lnTo>
                  <a:pt x="165" y="652"/>
                </a:lnTo>
                <a:lnTo>
                  <a:pt x="158" y="635"/>
                </a:lnTo>
                <a:lnTo>
                  <a:pt x="152" y="618"/>
                </a:lnTo>
                <a:lnTo>
                  <a:pt x="145" y="600"/>
                </a:lnTo>
                <a:lnTo>
                  <a:pt x="139" y="583"/>
                </a:lnTo>
                <a:lnTo>
                  <a:pt x="133" y="566"/>
                </a:lnTo>
                <a:lnTo>
                  <a:pt x="128" y="548"/>
                </a:lnTo>
                <a:lnTo>
                  <a:pt x="122" y="531"/>
                </a:lnTo>
                <a:lnTo>
                  <a:pt x="116" y="513"/>
                </a:lnTo>
                <a:lnTo>
                  <a:pt x="110" y="496"/>
                </a:lnTo>
                <a:lnTo>
                  <a:pt x="106" y="479"/>
                </a:lnTo>
                <a:lnTo>
                  <a:pt x="100" y="461"/>
                </a:lnTo>
                <a:lnTo>
                  <a:pt x="95" y="444"/>
                </a:lnTo>
                <a:lnTo>
                  <a:pt x="91" y="427"/>
                </a:lnTo>
                <a:lnTo>
                  <a:pt x="86" y="409"/>
                </a:lnTo>
                <a:lnTo>
                  <a:pt x="81" y="392"/>
                </a:lnTo>
                <a:lnTo>
                  <a:pt x="77" y="374"/>
                </a:lnTo>
                <a:lnTo>
                  <a:pt x="67" y="340"/>
                </a:lnTo>
                <a:lnTo>
                  <a:pt x="64" y="322"/>
                </a:lnTo>
                <a:lnTo>
                  <a:pt x="59" y="305"/>
                </a:lnTo>
                <a:lnTo>
                  <a:pt x="56" y="288"/>
                </a:lnTo>
                <a:lnTo>
                  <a:pt x="51" y="270"/>
                </a:lnTo>
                <a:lnTo>
                  <a:pt x="48" y="254"/>
                </a:lnTo>
                <a:lnTo>
                  <a:pt x="44" y="237"/>
                </a:lnTo>
                <a:lnTo>
                  <a:pt x="41" y="219"/>
                </a:lnTo>
                <a:lnTo>
                  <a:pt x="37" y="203"/>
                </a:lnTo>
                <a:lnTo>
                  <a:pt x="34" y="186"/>
                </a:lnTo>
                <a:lnTo>
                  <a:pt x="30" y="168"/>
                </a:lnTo>
                <a:lnTo>
                  <a:pt x="27" y="152"/>
                </a:lnTo>
                <a:lnTo>
                  <a:pt x="25" y="135"/>
                </a:lnTo>
                <a:lnTo>
                  <a:pt x="21" y="118"/>
                </a:lnTo>
                <a:lnTo>
                  <a:pt x="18" y="101"/>
                </a:lnTo>
                <a:lnTo>
                  <a:pt x="15" y="85"/>
                </a:lnTo>
                <a:lnTo>
                  <a:pt x="12" y="67"/>
                </a:lnTo>
                <a:lnTo>
                  <a:pt x="8" y="51"/>
                </a:lnTo>
                <a:lnTo>
                  <a:pt x="6" y="34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47" name="Freeform 253"/>
          <p:cNvSpPr>
            <a:spLocks noChangeAspect="1"/>
          </p:cNvSpPr>
          <p:nvPr/>
        </p:nvSpPr>
        <p:spPr bwMode="auto">
          <a:xfrm rot="120000">
            <a:off x="5707063" y="4054475"/>
            <a:ext cx="1074737" cy="2379663"/>
          </a:xfrm>
          <a:custGeom>
            <a:avLst/>
            <a:gdLst>
              <a:gd name="T0" fmla="*/ 14 w 2163"/>
              <a:gd name="T1" fmla="*/ 5055 h 5168"/>
              <a:gd name="T2" fmla="*/ 35 w 2163"/>
              <a:gd name="T3" fmla="*/ 4886 h 5168"/>
              <a:gd name="T4" fmla="*/ 57 w 2163"/>
              <a:gd name="T5" fmla="*/ 4717 h 5168"/>
              <a:gd name="T6" fmla="*/ 80 w 2163"/>
              <a:gd name="T7" fmla="*/ 4544 h 5168"/>
              <a:gd name="T8" fmla="*/ 105 w 2163"/>
              <a:gd name="T9" fmla="*/ 4370 h 5168"/>
              <a:gd name="T10" fmla="*/ 132 w 2163"/>
              <a:gd name="T11" fmla="*/ 4193 h 5168"/>
              <a:gd name="T12" fmla="*/ 174 w 2163"/>
              <a:gd name="T13" fmla="*/ 3952 h 5168"/>
              <a:gd name="T14" fmla="*/ 209 w 2163"/>
              <a:gd name="T15" fmla="*/ 3767 h 5168"/>
              <a:gd name="T16" fmla="*/ 247 w 2163"/>
              <a:gd name="T17" fmla="*/ 3580 h 5168"/>
              <a:gd name="T18" fmla="*/ 288 w 2163"/>
              <a:gd name="T19" fmla="*/ 3397 h 5168"/>
              <a:gd name="T20" fmla="*/ 332 w 2163"/>
              <a:gd name="T21" fmla="*/ 3218 h 5168"/>
              <a:gd name="T22" fmla="*/ 377 w 2163"/>
              <a:gd name="T23" fmla="*/ 3047 h 5168"/>
              <a:gd name="T24" fmla="*/ 440 w 2163"/>
              <a:gd name="T25" fmla="*/ 2835 h 5168"/>
              <a:gd name="T26" fmla="*/ 490 w 2163"/>
              <a:gd name="T27" fmla="*/ 2693 h 5168"/>
              <a:gd name="T28" fmla="*/ 540 w 2163"/>
              <a:gd name="T29" fmla="*/ 2562 h 5168"/>
              <a:gd name="T30" fmla="*/ 592 w 2163"/>
              <a:gd name="T31" fmla="*/ 2444 h 5168"/>
              <a:gd name="T32" fmla="*/ 643 w 2163"/>
              <a:gd name="T33" fmla="*/ 2336 h 5168"/>
              <a:gd name="T34" fmla="*/ 695 w 2163"/>
              <a:gd name="T35" fmla="*/ 2237 h 5168"/>
              <a:gd name="T36" fmla="*/ 746 w 2163"/>
              <a:gd name="T37" fmla="*/ 2148 h 5168"/>
              <a:gd name="T38" fmla="*/ 814 w 2163"/>
              <a:gd name="T39" fmla="*/ 2039 h 5168"/>
              <a:gd name="T40" fmla="*/ 864 w 2163"/>
              <a:gd name="T41" fmla="*/ 1964 h 5168"/>
              <a:gd name="T42" fmla="*/ 914 w 2163"/>
              <a:gd name="T43" fmla="*/ 1893 h 5168"/>
              <a:gd name="T44" fmla="*/ 964 w 2163"/>
              <a:gd name="T45" fmla="*/ 1826 h 5168"/>
              <a:gd name="T46" fmla="*/ 1015 w 2163"/>
              <a:gd name="T47" fmla="*/ 1760 h 5168"/>
              <a:gd name="T48" fmla="*/ 1066 w 2163"/>
              <a:gd name="T49" fmla="*/ 1694 h 5168"/>
              <a:gd name="T50" fmla="*/ 1136 w 2163"/>
              <a:gd name="T51" fmla="*/ 1605 h 5168"/>
              <a:gd name="T52" fmla="*/ 1191 w 2163"/>
              <a:gd name="T53" fmla="*/ 1535 h 5168"/>
              <a:gd name="T54" fmla="*/ 1246 w 2163"/>
              <a:gd name="T55" fmla="*/ 1464 h 5168"/>
              <a:gd name="T56" fmla="*/ 1303 w 2163"/>
              <a:gd name="T57" fmla="*/ 1391 h 5168"/>
              <a:gd name="T58" fmla="*/ 1359 w 2163"/>
              <a:gd name="T59" fmla="*/ 1315 h 5168"/>
              <a:gd name="T60" fmla="*/ 1415 w 2163"/>
              <a:gd name="T61" fmla="*/ 1236 h 5168"/>
              <a:gd name="T62" fmla="*/ 1491 w 2163"/>
              <a:gd name="T63" fmla="*/ 1129 h 5168"/>
              <a:gd name="T64" fmla="*/ 1545 w 2163"/>
              <a:gd name="T65" fmla="*/ 1046 h 5168"/>
              <a:gd name="T66" fmla="*/ 1599 w 2163"/>
              <a:gd name="T67" fmla="*/ 962 h 5168"/>
              <a:gd name="T68" fmla="*/ 1653 w 2163"/>
              <a:gd name="T69" fmla="*/ 875 h 5168"/>
              <a:gd name="T70" fmla="*/ 1706 w 2163"/>
              <a:gd name="T71" fmla="*/ 789 h 5168"/>
              <a:gd name="T72" fmla="*/ 1757 w 2163"/>
              <a:gd name="T73" fmla="*/ 701 h 5168"/>
              <a:gd name="T74" fmla="*/ 1808 w 2163"/>
              <a:gd name="T75" fmla="*/ 615 h 5168"/>
              <a:gd name="T76" fmla="*/ 1875 w 2163"/>
              <a:gd name="T77" fmla="*/ 501 h 5168"/>
              <a:gd name="T78" fmla="*/ 1924 w 2163"/>
              <a:gd name="T79" fmla="*/ 416 h 5168"/>
              <a:gd name="T80" fmla="*/ 1972 w 2163"/>
              <a:gd name="T81" fmla="*/ 332 h 5168"/>
              <a:gd name="T82" fmla="*/ 2021 w 2163"/>
              <a:gd name="T83" fmla="*/ 248 h 5168"/>
              <a:gd name="T84" fmla="*/ 2068 w 2163"/>
              <a:gd name="T85" fmla="*/ 165 h 5168"/>
              <a:gd name="T86" fmla="*/ 2116 w 2163"/>
              <a:gd name="T87" fmla="*/ 82 h 516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3"/>
              <a:gd name="T133" fmla="*/ 0 h 5168"/>
              <a:gd name="T134" fmla="*/ 2163 w 2163"/>
              <a:gd name="T135" fmla="*/ 5168 h 516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3" h="5168">
                <a:moveTo>
                  <a:pt x="0" y="5168"/>
                </a:moveTo>
                <a:lnTo>
                  <a:pt x="7" y="5111"/>
                </a:lnTo>
                <a:lnTo>
                  <a:pt x="14" y="5055"/>
                </a:lnTo>
                <a:lnTo>
                  <a:pt x="21" y="4998"/>
                </a:lnTo>
                <a:lnTo>
                  <a:pt x="28" y="4943"/>
                </a:lnTo>
                <a:lnTo>
                  <a:pt x="35" y="4886"/>
                </a:lnTo>
                <a:lnTo>
                  <a:pt x="42" y="4829"/>
                </a:lnTo>
                <a:lnTo>
                  <a:pt x="49" y="4774"/>
                </a:lnTo>
                <a:lnTo>
                  <a:pt x="57" y="4717"/>
                </a:lnTo>
                <a:lnTo>
                  <a:pt x="64" y="4659"/>
                </a:lnTo>
                <a:lnTo>
                  <a:pt x="72" y="4602"/>
                </a:lnTo>
                <a:lnTo>
                  <a:pt x="80" y="4544"/>
                </a:lnTo>
                <a:lnTo>
                  <a:pt x="88" y="4487"/>
                </a:lnTo>
                <a:lnTo>
                  <a:pt x="97" y="4429"/>
                </a:lnTo>
                <a:lnTo>
                  <a:pt x="105" y="4370"/>
                </a:lnTo>
                <a:lnTo>
                  <a:pt x="114" y="4312"/>
                </a:lnTo>
                <a:lnTo>
                  <a:pt x="123" y="4253"/>
                </a:lnTo>
                <a:lnTo>
                  <a:pt x="132" y="4193"/>
                </a:lnTo>
                <a:lnTo>
                  <a:pt x="143" y="4134"/>
                </a:lnTo>
                <a:lnTo>
                  <a:pt x="163" y="4012"/>
                </a:lnTo>
                <a:lnTo>
                  <a:pt x="174" y="3952"/>
                </a:lnTo>
                <a:lnTo>
                  <a:pt x="186" y="3891"/>
                </a:lnTo>
                <a:lnTo>
                  <a:pt x="197" y="3828"/>
                </a:lnTo>
                <a:lnTo>
                  <a:pt x="209" y="3767"/>
                </a:lnTo>
                <a:lnTo>
                  <a:pt x="222" y="3704"/>
                </a:lnTo>
                <a:lnTo>
                  <a:pt x="234" y="3643"/>
                </a:lnTo>
                <a:lnTo>
                  <a:pt x="247" y="3580"/>
                </a:lnTo>
                <a:lnTo>
                  <a:pt x="261" y="3519"/>
                </a:lnTo>
                <a:lnTo>
                  <a:pt x="274" y="3457"/>
                </a:lnTo>
                <a:lnTo>
                  <a:pt x="288" y="3397"/>
                </a:lnTo>
                <a:lnTo>
                  <a:pt x="303" y="3337"/>
                </a:lnTo>
                <a:lnTo>
                  <a:pt x="316" y="3277"/>
                </a:lnTo>
                <a:lnTo>
                  <a:pt x="332" y="3218"/>
                </a:lnTo>
                <a:lnTo>
                  <a:pt x="347" y="3160"/>
                </a:lnTo>
                <a:lnTo>
                  <a:pt x="362" y="3103"/>
                </a:lnTo>
                <a:lnTo>
                  <a:pt x="377" y="3047"/>
                </a:lnTo>
                <a:lnTo>
                  <a:pt x="393" y="2992"/>
                </a:lnTo>
                <a:lnTo>
                  <a:pt x="408" y="2938"/>
                </a:lnTo>
                <a:lnTo>
                  <a:pt x="440" y="2835"/>
                </a:lnTo>
                <a:lnTo>
                  <a:pt x="457" y="2787"/>
                </a:lnTo>
                <a:lnTo>
                  <a:pt x="473" y="2739"/>
                </a:lnTo>
                <a:lnTo>
                  <a:pt x="490" y="2693"/>
                </a:lnTo>
                <a:lnTo>
                  <a:pt x="506" y="2648"/>
                </a:lnTo>
                <a:lnTo>
                  <a:pt x="524" y="2605"/>
                </a:lnTo>
                <a:lnTo>
                  <a:pt x="540" y="2562"/>
                </a:lnTo>
                <a:lnTo>
                  <a:pt x="557" y="2521"/>
                </a:lnTo>
                <a:lnTo>
                  <a:pt x="575" y="2482"/>
                </a:lnTo>
                <a:lnTo>
                  <a:pt x="592" y="2444"/>
                </a:lnTo>
                <a:lnTo>
                  <a:pt x="608" y="2407"/>
                </a:lnTo>
                <a:lnTo>
                  <a:pt x="626" y="2371"/>
                </a:lnTo>
                <a:lnTo>
                  <a:pt x="643" y="2336"/>
                </a:lnTo>
                <a:lnTo>
                  <a:pt x="660" y="2302"/>
                </a:lnTo>
                <a:lnTo>
                  <a:pt x="678" y="2270"/>
                </a:lnTo>
                <a:lnTo>
                  <a:pt x="695" y="2237"/>
                </a:lnTo>
                <a:lnTo>
                  <a:pt x="712" y="2207"/>
                </a:lnTo>
                <a:lnTo>
                  <a:pt x="730" y="2177"/>
                </a:lnTo>
                <a:lnTo>
                  <a:pt x="746" y="2148"/>
                </a:lnTo>
                <a:lnTo>
                  <a:pt x="781" y="2093"/>
                </a:lnTo>
                <a:lnTo>
                  <a:pt x="797" y="2066"/>
                </a:lnTo>
                <a:lnTo>
                  <a:pt x="814" y="2039"/>
                </a:lnTo>
                <a:lnTo>
                  <a:pt x="831" y="2014"/>
                </a:lnTo>
                <a:lnTo>
                  <a:pt x="848" y="1988"/>
                </a:lnTo>
                <a:lnTo>
                  <a:pt x="864" y="1964"/>
                </a:lnTo>
                <a:lnTo>
                  <a:pt x="882" y="1940"/>
                </a:lnTo>
                <a:lnTo>
                  <a:pt x="898" y="1917"/>
                </a:lnTo>
                <a:lnTo>
                  <a:pt x="914" y="1893"/>
                </a:lnTo>
                <a:lnTo>
                  <a:pt x="931" y="1870"/>
                </a:lnTo>
                <a:lnTo>
                  <a:pt x="948" y="1848"/>
                </a:lnTo>
                <a:lnTo>
                  <a:pt x="964" y="1826"/>
                </a:lnTo>
                <a:lnTo>
                  <a:pt x="981" y="1804"/>
                </a:lnTo>
                <a:lnTo>
                  <a:pt x="997" y="1782"/>
                </a:lnTo>
                <a:lnTo>
                  <a:pt x="1015" y="1760"/>
                </a:lnTo>
                <a:lnTo>
                  <a:pt x="1032" y="1738"/>
                </a:lnTo>
                <a:lnTo>
                  <a:pt x="1049" y="1716"/>
                </a:lnTo>
                <a:lnTo>
                  <a:pt x="1066" y="1694"/>
                </a:lnTo>
                <a:lnTo>
                  <a:pt x="1083" y="1672"/>
                </a:lnTo>
                <a:lnTo>
                  <a:pt x="1119" y="1627"/>
                </a:lnTo>
                <a:lnTo>
                  <a:pt x="1136" y="1605"/>
                </a:lnTo>
                <a:lnTo>
                  <a:pt x="1155" y="1582"/>
                </a:lnTo>
                <a:lnTo>
                  <a:pt x="1172" y="1559"/>
                </a:lnTo>
                <a:lnTo>
                  <a:pt x="1191" y="1535"/>
                </a:lnTo>
                <a:lnTo>
                  <a:pt x="1209" y="1512"/>
                </a:lnTo>
                <a:lnTo>
                  <a:pt x="1228" y="1488"/>
                </a:lnTo>
                <a:lnTo>
                  <a:pt x="1246" y="1464"/>
                </a:lnTo>
                <a:lnTo>
                  <a:pt x="1265" y="1440"/>
                </a:lnTo>
                <a:lnTo>
                  <a:pt x="1283" y="1415"/>
                </a:lnTo>
                <a:lnTo>
                  <a:pt x="1303" y="1391"/>
                </a:lnTo>
                <a:lnTo>
                  <a:pt x="1321" y="1365"/>
                </a:lnTo>
                <a:lnTo>
                  <a:pt x="1340" y="1341"/>
                </a:lnTo>
                <a:lnTo>
                  <a:pt x="1359" y="1315"/>
                </a:lnTo>
                <a:lnTo>
                  <a:pt x="1378" y="1289"/>
                </a:lnTo>
                <a:lnTo>
                  <a:pt x="1397" y="1263"/>
                </a:lnTo>
                <a:lnTo>
                  <a:pt x="1415" y="1236"/>
                </a:lnTo>
                <a:lnTo>
                  <a:pt x="1434" y="1210"/>
                </a:lnTo>
                <a:lnTo>
                  <a:pt x="1453" y="1183"/>
                </a:lnTo>
                <a:lnTo>
                  <a:pt x="1491" y="1129"/>
                </a:lnTo>
                <a:lnTo>
                  <a:pt x="1509" y="1102"/>
                </a:lnTo>
                <a:lnTo>
                  <a:pt x="1528" y="1074"/>
                </a:lnTo>
                <a:lnTo>
                  <a:pt x="1545" y="1046"/>
                </a:lnTo>
                <a:lnTo>
                  <a:pt x="1563" y="1019"/>
                </a:lnTo>
                <a:lnTo>
                  <a:pt x="1582" y="990"/>
                </a:lnTo>
                <a:lnTo>
                  <a:pt x="1599" y="962"/>
                </a:lnTo>
                <a:lnTo>
                  <a:pt x="1618" y="933"/>
                </a:lnTo>
                <a:lnTo>
                  <a:pt x="1635" y="904"/>
                </a:lnTo>
                <a:lnTo>
                  <a:pt x="1653" y="875"/>
                </a:lnTo>
                <a:lnTo>
                  <a:pt x="1670" y="847"/>
                </a:lnTo>
                <a:lnTo>
                  <a:pt x="1689" y="818"/>
                </a:lnTo>
                <a:lnTo>
                  <a:pt x="1706" y="789"/>
                </a:lnTo>
                <a:lnTo>
                  <a:pt x="1723" y="760"/>
                </a:lnTo>
                <a:lnTo>
                  <a:pt x="1739" y="730"/>
                </a:lnTo>
                <a:lnTo>
                  <a:pt x="1757" y="701"/>
                </a:lnTo>
                <a:lnTo>
                  <a:pt x="1774" y="672"/>
                </a:lnTo>
                <a:lnTo>
                  <a:pt x="1792" y="643"/>
                </a:lnTo>
                <a:lnTo>
                  <a:pt x="1808" y="615"/>
                </a:lnTo>
                <a:lnTo>
                  <a:pt x="1841" y="558"/>
                </a:lnTo>
                <a:lnTo>
                  <a:pt x="1859" y="529"/>
                </a:lnTo>
                <a:lnTo>
                  <a:pt x="1875" y="501"/>
                </a:lnTo>
                <a:lnTo>
                  <a:pt x="1891" y="472"/>
                </a:lnTo>
                <a:lnTo>
                  <a:pt x="1907" y="444"/>
                </a:lnTo>
                <a:lnTo>
                  <a:pt x="1924" y="416"/>
                </a:lnTo>
                <a:lnTo>
                  <a:pt x="1940" y="387"/>
                </a:lnTo>
                <a:lnTo>
                  <a:pt x="1956" y="359"/>
                </a:lnTo>
                <a:lnTo>
                  <a:pt x="1972" y="332"/>
                </a:lnTo>
                <a:lnTo>
                  <a:pt x="1988" y="304"/>
                </a:lnTo>
                <a:lnTo>
                  <a:pt x="2005" y="276"/>
                </a:lnTo>
                <a:lnTo>
                  <a:pt x="2021" y="248"/>
                </a:lnTo>
                <a:lnTo>
                  <a:pt x="2037" y="220"/>
                </a:lnTo>
                <a:lnTo>
                  <a:pt x="2052" y="193"/>
                </a:lnTo>
                <a:lnTo>
                  <a:pt x="2068" y="165"/>
                </a:lnTo>
                <a:lnTo>
                  <a:pt x="2085" y="138"/>
                </a:lnTo>
                <a:lnTo>
                  <a:pt x="2101" y="110"/>
                </a:lnTo>
                <a:lnTo>
                  <a:pt x="2116" y="82"/>
                </a:lnTo>
                <a:lnTo>
                  <a:pt x="2132" y="55"/>
                </a:lnTo>
                <a:lnTo>
                  <a:pt x="2163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48" name="Text Box 254"/>
          <p:cNvSpPr txBox="1">
            <a:spLocks noChangeArrowheads="1"/>
          </p:cNvSpPr>
          <p:nvPr/>
        </p:nvSpPr>
        <p:spPr bwMode="auto">
          <a:xfrm rot="-4248754">
            <a:off x="4916487" y="5672138"/>
            <a:ext cx="6381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Cove Forests</a:t>
            </a:r>
          </a:p>
        </p:txBody>
      </p:sp>
      <p:sp>
        <p:nvSpPr>
          <p:cNvPr id="12549" name="Text Box 255"/>
          <p:cNvSpPr txBox="1">
            <a:spLocks noChangeArrowheads="1"/>
          </p:cNvSpPr>
          <p:nvPr/>
        </p:nvSpPr>
        <p:spPr bwMode="auto">
          <a:xfrm rot="-3300000">
            <a:off x="5537994" y="4918869"/>
            <a:ext cx="719138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Hemlock Forest</a:t>
            </a:r>
          </a:p>
        </p:txBody>
      </p:sp>
      <p:sp>
        <p:nvSpPr>
          <p:cNvPr id="12550" name="Text Box 256"/>
          <p:cNvSpPr txBox="1">
            <a:spLocks noChangeArrowheads="1"/>
          </p:cNvSpPr>
          <p:nvPr/>
        </p:nvSpPr>
        <p:spPr bwMode="auto">
          <a:xfrm>
            <a:off x="5567363" y="4229100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Beech Forest</a:t>
            </a:r>
          </a:p>
        </p:txBody>
      </p:sp>
      <p:sp>
        <p:nvSpPr>
          <p:cNvPr id="12551" name="Text Box 257"/>
          <p:cNvSpPr txBox="1">
            <a:spLocks noChangeArrowheads="1"/>
          </p:cNvSpPr>
          <p:nvPr/>
        </p:nvSpPr>
        <p:spPr bwMode="auto">
          <a:xfrm>
            <a:off x="5348288" y="4449763"/>
            <a:ext cx="574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Mesic Type</a:t>
            </a:r>
          </a:p>
        </p:txBody>
      </p:sp>
      <p:sp>
        <p:nvSpPr>
          <p:cNvPr id="12552" name="Text Box 258"/>
          <p:cNvSpPr txBox="1">
            <a:spLocks noChangeArrowheads="1"/>
          </p:cNvSpPr>
          <p:nvPr/>
        </p:nvSpPr>
        <p:spPr bwMode="auto">
          <a:xfrm>
            <a:off x="5834063" y="4379913"/>
            <a:ext cx="59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Sedge Type</a:t>
            </a:r>
          </a:p>
        </p:txBody>
      </p:sp>
      <p:sp>
        <p:nvSpPr>
          <p:cNvPr id="12553" name="Freeform 259"/>
          <p:cNvSpPr>
            <a:spLocks noChangeAspect="1"/>
          </p:cNvSpPr>
          <p:nvPr/>
        </p:nvSpPr>
        <p:spPr bwMode="auto">
          <a:xfrm rot="120000">
            <a:off x="5438775" y="4410075"/>
            <a:ext cx="981075" cy="1381125"/>
          </a:xfrm>
          <a:custGeom>
            <a:avLst/>
            <a:gdLst>
              <a:gd name="T0" fmla="*/ 3 w 1977"/>
              <a:gd name="T1" fmla="*/ 2969 h 2994"/>
              <a:gd name="T2" fmla="*/ 13 w 1977"/>
              <a:gd name="T3" fmla="*/ 2915 h 2994"/>
              <a:gd name="T4" fmla="*/ 21 w 1977"/>
              <a:gd name="T5" fmla="*/ 2863 h 2994"/>
              <a:gd name="T6" fmla="*/ 30 w 1977"/>
              <a:gd name="T7" fmla="*/ 2810 h 2994"/>
              <a:gd name="T8" fmla="*/ 39 w 1977"/>
              <a:gd name="T9" fmla="*/ 2757 h 2994"/>
              <a:gd name="T10" fmla="*/ 50 w 1977"/>
              <a:gd name="T11" fmla="*/ 2702 h 2994"/>
              <a:gd name="T12" fmla="*/ 60 w 1977"/>
              <a:gd name="T13" fmla="*/ 2647 h 2994"/>
              <a:gd name="T14" fmla="*/ 72 w 1977"/>
              <a:gd name="T15" fmla="*/ 2591 h 2994"/>
              <a:gd name="T16" fmla="*/ 84 w 1977"/>
              <a:gd name="T17" fmla="*/ 2533 h 2994"/>
              <a:gd name="T18" fmla="*/ 106 w 1977"/>
              <a:gd name="T19" fmla="*/ 2445 h 2994"/>
              <a:gd name="T20" fmla="*/ 121 w 1977"/>
              <a:gd name="T21" fmla="*/ 2385 h 2994"/>
              <a:gd name="T22" fmla="*/ 139 w 1977"/>
              <a:gd name="T23" fmla="*/ 2323 h 2994"/>
              <a:gd name="T24" fmla="*/ 158 w 1977"/>
              <a:gd name="T25" fmla="*/ 2260 h 2994"/>
              <a:gd name="T26" fmla="*/ 178 w 1977"/>
              <a:gd name="T27" fmla="*/ 2196 h 2994"/>
              <a:gd name="T28" fmla="*/ 200 w 1977"/>
              <a:gd name="T29" fmla="*/ 2132 h 2994"/>
              <a:gd name="T30" fmla="*/ 223 w 1977"/>
              <a:gd name="T31" fmla="*/ 2067 h 2994"/>
              <a:gd name="T32" fmla="*/ 248 w 1977"/>
              <a:gd name="T33" fmla="*/ 2002 h 2994"/>
              <a:gd name="T34" fmla="*/ 273 w 1977"/>
              <a:gd name="T35" fmla="*/ 1937 h 2994"/>
              <a:gd name="T36" fmla="*/ 301 w 1977"/>
              <a:gd name="T37" fmla="*/ 1874 h 2994"/>
              <a:gd name="T38" fmla="*/ 345 w 1977"/>
              <a:gd name="T39" fmla="*/ 1778 h 2994"/>
              <a:gd name="T40" fmla="*/ 375 w 1977"/>
              <a:gd name="T41" fmla="*/ 1715 h 2994"/>
              <a:gd name="T42" fmla="*/ 409 w 1977"/>
              <a:gd name="T43" fmla="*/ 1654 h 2994"/>
              <a:gd name="T44" fmla="*/ 442 w 1977"/>
              <a:gd name="T45" fmla="*/ 1591 h 2994"/>
              <a:gd name="T46" fmla="*/ 479 w 1977"/>
              <a:gd name="T47" fmla="*/ 1531 h 2994"/>
              <a:gd name="T48" fmla="*/ 517 w 1977"/>
              <a:gd name="T49" fmla="*/ 1469 h 2994"/>
              <a:gd name="T50" fmla="*/ 558 w 1977"/>
              <a:gd name="T51" fmla="*/ 1409 h 2994"/>
              <a:gd name="T52" fmla="*/ 601 w 1977"/>
              <a:gd name="T53" fmla="*/ 1348 h 2994"/>
              <a:gd name="T54" fmla="*/ 646 w 1977"/>
              <a:gd name="T55" fmla="*/ 1288 h 2994"/>
              <a:gd name="T56" fmla="*/ 719 w 1977"/>
              <a:gd name="T57" fmla="*/ 1196 h 2994"/>
              <a:gd name="T58" fmla="*/ 770 w 1977"/>
              <a:gd name="T59" fmla="*/ 1136 h 2994"/>
              <a:gd name="T60" fmla="*/ 824 w 1977"/>
              <a:gd name="T61" fmla="*/ 1074 h 2994"/>
              <a:gd name="T62" fmla="*/ 879 w 1977"/>
              <a:gd name="T63" fmla="*/ 1014 h 2994"/>
              <a:gd name="T64" fmla="*/ 935 w 1977"/>
              <a:gd name="T65" fmla="*/ 954 h 2994"/>
              <a:gd name="T66" fmla="*/ 992 w 1977"/>
              <a:gd name="T67" fmla="*/ 896 h 2994"/>
              <a:gd name="T68" fmla="*/ 1049 w 1977"/>
              <a:gd name="T69" fmla="*/ 838 h 2994"/>
              <a:gd name="T70" fmla="*/ 1104 w 1977"/>
              <a:gd name="T71" fmla="*/ 782 h 2994"/>
              <a:gd name="T72" fmla="*/ 1159 w 1977"/>
              <a:gd name="T73" fmla="*/ 729 h 2994"/>
              <a:gd name="T74" fmla="*/ 1212 w 1977"/>
              <a:gd name="T75" fmla="*/ 678 h 2994"/>
              <a:gd name="T76" fmla="*/ 1287 w 1977"/>
              <a:gd name="T77" fmla="*/ 607 h 2994"/>
              <a:gd name="T78" fmla="*/ 1334 w 1977"/>
              <a:gd name="T79" fmla="*/ 565 h 2994"/>
              <a:gd name="T80" fmla="*/ 1378 w 1977"/>
              <a:gd name="T81" fmla="*/ 523 h 2994"/>
              <a:gd name="T82" fmla="*/ 1419 w 1977"/>
              <a:gd name="T83" fmla="*/ 485 h 2994"/>
              <a:gd name="T84" fmla="*/ 1459 w 1977"/>
              <a:gd name="T85" fmla="*/ 449 h 2994"/>
              <a:gd name="T86" fmla="*/ 1497 w 1977"/>
              <a:gd name="T87" fmla="*/ 415 h 2994"/>
              <a:gd name="T88" fmla="*/ 1534 w 1977"/>
              <a:gd name="T89" fmla="*/ 382 h 2994"/>
              <a:gd name="T90" fmla="*/ 1569 w 1977"/>
              <a:gd name="T91" fmla="*/ 350 h 2994"/>
              <a:gd name="T92" fmla="*/ 1603 w 1977"/>
              <a:gd name="T93" fmla="*/ 320 h 2994"/>
              <a:gd name="T94" fmla="*/ 1653 w 1977"/>
              <a:gd name="T95" fmla="*/ 276 h 2994"/>
              <a:gd name="T96" fmla="*/ 1687 w 1977"/>
              <a:gd name="T97" fmla="*/ 247 h 2994"/>
              <a:gd name="T98" fmla="*/ 1719 w 1977"/>
              <a:gd name="T99" fmla="*/ 219 h 2994"/>
              <a:gd name="T100" fmla="*/ 1753 w 1977"/>
              <a:gd name="T101" fmla="*/ 191 h 2994"/>
              <a:gd name="T102" fmla="*/ 1785 w 1977"/>
              <a:gd name="T103" fmla="*/ 164 h 2994"/>
              <a:gd name="T104" fmla="*/ 1818 w 1977"/>
              <a:gd name="T105" fmla="*/ 136 h 2994"/>
              <a:gd name="T106" fmla="*/ 1849 w 1977"/>
              <a:gd name="T107" fmla="*/ 108 h 2994"/>
              <a:gd name="T108" fmla="*/ 1881 w 1977"/>
              <a:gd name="T109" fmla="*/ 81 h 2994"/>
              <a:gd name="T110" fmla="*/ 1914 w 1977"/>
              <a:gd name="T111" fmla="*/ 54 h 2994"/>
              <a:gd name="T112" fmla="*/ 1945 w 1977"/>
              <a:gd name="T113" fmla="*/ 27 h 299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977"/>
              <a:gd name="T172" fmla="*/ 0 h 2994"/>
              <a:gd name="T173" fmla="*/ 1977 w 1977"/>
              <a:gd name="T174" fmla="*/ 2994 h 299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977" h="2994">
                <a:moveTo>
                  <a:pt x="0" y="2994"/>
                </a:moveTo>
                <a:lnTo>
                  <a:pt x="3" y="2969"/>
                </a:lnTo>
                <a:lnTo>
                  <a:pt x="8" y="2942"/>
                </a:lnTo>
                <a:lnTo>
                  <a:pt x="13" y="2915"/>
                </a:lnTo>
                <a:lnTo>
                  <a:pt x="16" y="2890"/>
                </a:lnTo>
                <a:lnTo>
                  <a:pt x="21" y="2863"/>
                </a:lnTo>
                <a:lnTo>
                  <a:pt x="25" y="2837"/>
                </a:lnTo>
                <a:lnTo>
                  <a:pt x="30" y="2810"/>
                </a:lnTo>
                <a:lnTo>
                  <a:pt x="35" y="2783"/>
                </a:lnTo>
                <a:lnTo>
                  <a:pt x="39" y="2757"/>
                </a:lnTo>
                <a:lnTo>
                  <a:pt x="44" y="2729"/>
                </a:lnTo>
                <a:lnTo>
                  <a:pt x="50" y="2702"/>
                </a:lnTo>
                <a:lnTo>
                  <a:pt x="54" y="2674"/>
                </a:lnTo>
                <a:lnTo>
                  <a:pt x="60" y="2647"/>
                </a:lnTo>
                <a:lnTo>
                  <a:pt x="66" y="2619"/>
                </a:lnTo>
                <a:lnTo>
                  <a:pt x="72" y="2591"/>
                </a:lnTo>
                <a:lnTo>
                  <a:pt x="77" y="2562"/>
                </a:lnTo>
                <a:lnTo>
                  <a:pt x="84" y="2533"/>
                </a:lnTo>
                <a:lnTo>
                  <a:pt x="91" y="2504"/>
                </a:lnTo>
                <a:lnTo>
                  <a:pt x="106" y="2445"/>
                </a:lnTo>
                <a:lnTo>
                  <a:pt x="113" y="2415"/>
                </a:lnTo>
                <a:lnTo>
                  <a:pt x="121" y="2385"/>
                </a:lnTo>
                <a:lnTo>
                  <a:pt x="131" y="2353"/>
                </a:lnTo>
                <a:lnTo>
                  <a:pt x="139" y="2323"/>
                </a:lnTo>
                <a:lnTo>
                  <a:pt x="148" y="2291"/>
                </a:lnTo>
                <a:lnTo>
                  <a:pt x="158" y="2260"/>
                </a:lnTo>
                <a:lnTo>
                  <a:pt x="168" y="2228"/>
                </a:lnTo>
                <a:lnTo>
                  <a:pt x="178" y="2196"/>
                </a:lnTo>
                <a:lnTo>
                  <a:pt x="189" y="2165"/>
                </a:lnTo>
                <a:lnTo>
                  <a:pt x="200" y="2132"/>
                </a:lnTo>
                <a:lnTo>
                  <a:pt x="211" y="2100"/>
                </a:lnTo>
                <a:lnTo>
                  <a:pt x="223" y="2067"/>
                </a:lnTo>
                <a:lnTo>
                  <a:pt x="235" y="2035"/>
                </a:lnTo>
                <a:lnTo>
                  <a:pt x="248" y="2002"/>
                </a:lnTo>
                <a:lnTo>
                  <a:pt x="260" y="1970"/>
                </a:lnTo>
                <a:lnTo>
                  <a:pt x="273" y="1937"/>
                </a:lnTo>
                <a:lnTo>
                  <a:pt x="287" y="1906"/>
                </a:lnTo>
                <a:lnTo>
                  <a:pt x="301" y="1874"/>
                </a:lnTo>
                <a:lnTo>
                  <a:pt x="330" y="1810"/>
                </a:lnTo>
                <a:lnTo>
                  <a:pt x="345" y="1778"/>
                </a:lnTo>
                <a:lnTo>
                  <a:pt x="360" y="1746"/>
                </a:lnTo>
                <a:lnTo>
                  <a:pt x="375" y="1715"/>
                </a:lnTo>
                <a:lnTo>
                  <a:pt x="391" y="1684"/>
                </a:lnTo>
                <a:lnTo>
                  <a:pt x="409" y="1654"/>
                </a:lnTo>
                <a:lnTo>
                  <a:pt x="425" y="1622"/>
                </a:lnTo>
                <a:lnTo>
                  <a:pt x="442" y="1591"/>
                </a:lnTo>
                <a:lnTo>
                  <a:pt x="461" y="1561"/>
                </a:lnTo>
                <a:lnTo>
                  <a:pt x="479" y="1531"/>
                </a:lnTo>
                <a:lnTo>
                  <a:pt x="498" y="1500"/>
                </a:lnTo>
                <a:lnTo>
                  <a:pt x="517" y="1469"/>
                </a:lnTo>
                <a:lnTo>
                  <a:pt x="537" y="1439"/>
                </a:lnTo>
                <a:lnTo>
                  <a:pt x="558" y="1409"/>
                </a:lnTo>
                <a:lnTo>
                  <a:pt x="579" y="1378"/>
                </a:lnTo>
                <a:lnTo>
                  <a:pt x="601" y="1348"/>
                </a:lnTo>
                <a:lnTo>
                  <a:pt x="623" y="1318"/>
                </a:lnTo>
                <a:lnTo>
                  <a:pt x="646" y="1288"/>
                </a:lnTo>
                <a:lnTo>
                  <a:pt x="669" y="1257"/>
                </a:lnTo>
                <a:lnTo>
                  <a:pt x="719" y="1196"/>
                </a:lnTo>
                <a:lnTo>
                  <a:pt x="744" y="1166"/>
                </a:lnTo>
                <a:lnTo>
                  <a:pt x="770" y="1136"/>
                </a:lnTo>
                <a:lnTo>
                  <a:pt x="796" y="1104"/>
                </a:lnTo>
                <a:lnTo>
                  <a:pt x="824" y="1074"/>
                </a:lnTo>
                <a:lnTo>
                  <a:pt x="851" y="1044"/>
                </a:lnTo>
                <a:lnTo>
                  <a:pt x="879" y="1014"/>
                </a:lnTo>
                <a:lnTo>
                  <a:pt x="906" y="984"/>
                </a:lnTo>
                <a:lnTo>
                  <a:pt x="935" y="954"/>
                </a:lnTo>
                <a:lnTo>
                  <a:pt x="963" y="925"/>
                </a:lnTo>
                <a:lnTo>
                  <a:pt x="992" y="896"/>
                </a:lnTo>
                <a:lnTo>
                  <a:pt x="1020" y="867"/>
                </a:lnTo>
                <a:lnTo>
                  <a:pt x="1049" y="838"/>
                </a:lnTo>
                <a:lnTo>
                  <a:pt x="1077" y="810"/>
                </a:lnTo>
                <a:lnTo>
                  <a:pt x="1104" y="782"/>
                </a:lnTo>
                <a:lnTo>
                  <a:pt x="1132" y="756"/>
                </a:lnTo>
                <a:lnTo>
                  <a:pt x="1159" y="729"/>
                </a:lnTo>
                <a:lnTo>
                  <a:pt x="1185" y="704"/>
                </a:lnTo>
                <a:lnTo>
                  <a:pt x="1212" y="678"/>
                </a:lnTo>
                <a:lnTo>
                  <a:pt x="1263" y="631"/>
                </a:lnTo>
                <a:lnTo>
                  <a:pt x="1287" y="607"/>
                </a:lnTo>
                <a:lnTo>
                  <a:pt x="1310" y="585"/>
                </a:lnTo>
                <a:lnTo>
                  <a:pt x="1334" y="565"/>
                </a:lnTo>
                <a:lnTo>
                  <a:pt x="1356" y="544"/>
                </a:lnTo>
                <a:lnTo>
                  <a:pt x="1378" y="523"/>
                </a:lnTo>
                <a:lnTo>
                  <a:pt x="1398" y="504"/>
                </a:lnTo>
                <a:lnTo>
                  <a:pt x="1419" y="485"/>
                </a:lnTo>
                <a:lnTo>
                  <a:pt x="1439" y="466"/>
                </a:lnTo>
                <a:lnTo>
                  <a:pt x="1459" y="449"/>
                </a:lnTo>
                <a:lnTo>
                  <a:pt x="1478" y="431"/>
                </a:lnTo>
                <a:lnTo>
                  <a:pt x="1497" y="415"/>
                </a:lnTo>
                <a:lnTo>
                  <a:pt x="1515" y="398"/>
                </a:lnTo>
                <a:lnTo>
                  <a:pt x="1534" y="382"/>
                </a:lnTo>
                <a:lnTo>
                  <a:pt x="1551" y="366"/>
                </a:lnTo>
                <a:lnTo>
                  <a:pt x="1569" y="350"/>
                </a:lnTo>
                <a:lnTo>
                  <a:pt x="1586" y="335"/>
                </a:lnTo>
                <a:lnTo>
                  <a:pt x="1603" y="320"/>
                </a:lnTo>
                <a:lnTo>
                  <a:pt x="1620" y="305"/>
                </a:lnTo>
                <a:lnTo>
                  <a:pt x="1653" y="276"/>
                </a:lnTo>
                <a:lnTo>
                  <a:pt x="1671" y="262"/>
                </a:lnTo>
                <a:lnTo>
                  <a:pt x="1687" y="247"/>
                </a:lnTo>
                <a:lnTo>
                  <a:pt x="1703" y="233"/>
                </a:lnTo>
                <a:lnTo>
                  <a:pt x="1719" y="219"/>
                </a:lnTo>
                <a:lnTo>
                  <a:pt x="1737" y="205"/>
                </a:lnTo>
                <a:lnTo>
                  <a:pt x="1753" y="191"/>
                </a:lnTo>
                <a:lnTo>
                  <a:pt x="1769" y="178"/>
                </a:lnTo>
                <a:lnTo>
                  <a:pt x="1785" y="164"/>
                </a:lnTo>
                <a:lnTo>
                  <a:pt x="1801" y="150"/>
                </a:lnTo>
                <a:lnTo>
                  <a:pt x="1818" y="136"/>
                </a:lnTo>
                <a:lnTo>
                  <a:pt x="1834" y="122"/>
                </a:lnTo>
                <a:lnTo>
                  <a:pt x="1849" y="108"/>
                </a:lnTo>
                <a:lnTo>
                  <a:pt x="1865" y="94"/>
                </a:lnTo>
                <a:lnTo>
                  <a:pt x="1881" y="81"/>
                </a:lnTo>
                <a:lnTo>
                  <a:pt x="1897" y="68"/>
                </a:lnTo>
                <a:lnTo>
                  <a:pt x="1914" y="54"/>
                </a:lnTo>
                <a:lnTo>
                  <a:pt x="1929" y="41"/>
                </a:lnTo>
                <a:lnTo>
                  <a:pt x="1945" y="27"/>
                </a:lnTo>
                <a:lnTo>
                  <a:pt x="197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54" name="Line 260"/>
          <p:cNvSpPr>
            <a:spLocks noChangeAspect="1" noChangeShapeType="1"/>
          </p:cNvSpPr>
          <p:nvPr/>
        </p:nvSpPr>
        <p:spPr bwMode="auto">
          <a:xfrm rot="120000" flipH="1" flipV="1">
            <a:off x="5880100" y="4084638"/>
            <a:ext cx="23813" cy="52705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55" name="Text Box 261"/>
          <p:cNvSpPr txBox="1">
            <a:spLocks noChangeArrowheads="1"/>
          </p:cNvSpPr>
          <p:nvPr/>
        </p:nvSpPr>
        <p:spPr bwMode="auto">
          <a:xfrm>
            <a:off x="4900613" y="6389688"/>
            <a:ext cx="4016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Coves</a:t>
            </a:r>
          </a:p>
        </p:txBody>
      </p:sp>
      <p:sp>
        <p:nvSpPr>
          <p:cNvPr id="12556" name="Text Box 262"/>
          <p:cNvSpPr txBox="1">
            <a:spLocks noChangeArrowheads="1"/>
          </p:cNvSpPr>
          <p:nvPr/>
        </p:nvSpPr>
        <p:spPr bwMode="auto">
          <a:xfrm>
            <a:off x="5376863" y="6389688"/>
            <a:ext cx="349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Flats</a:t>
            </a:r>
          </a:p>
        </p:txBody>
      </p:sp>
      <p:sp>
        <p:nvSpPr>
          <p:cNvPr id="12557" name="Text Box 263"/>
          <p:cNvSpPr txBox="1">
            <a:spLocks noChangeArrowheads="1"/>
          </p:cNvSpPr>
          <p:nvPr/>
        </p:nvSpPr>
        <p:spPr bwMode="auto">
          <a:xfrm>
            <a:off x="5634038" y="6389688"/>
            <a:ext cx="4016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Draws</a:t>
            </a:r>
          </a:p>
        </p:txBody>
      </p:sp>
      <p:sp>
        <p:nvSpPr>
          <p:cNvPr id="12558" name="Text Box 264"/>
          <p:cNvSpPr txBox="1">
            <a:spLocks noChangeArrowheads="1"/>
          </p:cNvSpPr>
          <p:nvPr/>
        </p:nvSpPr>
        <p:spPr bwMode="auto">
          <a:xfrm>
            <a:off x="5957888" y="6389688"/>
            <a:ext cx="512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Sheltered</a:t>
            </a:r>
          </a:p>
          <a:p>
            <a:pPr algn="ctr"/>
            <a:r>
              <a:rPr lang="en-US" sz="600"/>
              <a:t>Slopes</a:t>
            </a:r>
          </a:p>
        </p:txBody>
      </p:sp>
      <p:sp>
        <p:nvSpPr>
          <p:cNvPr id="12559" name="Text Box 265"/>
          <p:cNvSpPr txBox="1">
            <a:spLocks noChangeArrowheads="1"/>
          </p:cNvSpPr>
          <p:nvPr/>
        </p:nvSpPr>
        <p:spPr bwMode="auto">
          <a:xfrm>
            <a:off x="6415088" y="6389688"/>
            <a:ext cx="6270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Open Slopes</a:t>
            </a:r>
          </a:p>
        </p:txBody>
      </p:sp>
      <p:sp>
        <p:nvSpPr>
          <p:cNvPr id="12560" name="Text Box 266"/>
          <p:cNvSpPr txBox="1">
            <a:spLocks noChangeArrowheads="1"/>
          </p:cNvSpPr>
          <p:nvPr/>
        </p:nvSpPr>
        <p:spPr bwMode="auto">
          <a:xfrm>
            <a:off x="6958013" y="6389688"/>
            <a:ext cx="581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Ridges And</a:t>
            </a:r>
          </a:p>
          <a:p>
            <a:pPr algn="ctr"/>
            <a:r>
              <a:rPr lang="en-US" sz="600"/>
              <a:t>Peaks</a:t>
            </a:r>
          </a:p>
        </p:txBody>
      </p:sp>
      <p:sp>
        <p:nvSpPr>
          <p:cNvPr id="12561" name="Text Box 267"/>
          <p:cNvSpPr txBox="1">
            <a:spLocks noChangeArrowheads="1"/>
          </p:cNvSpPr>
          <p:nvPr/>
        </p:nvSpPr>
        <p:spPr bwMode="auto">
          <a:xfrm>
            <a:off x="5014913" y="6494463"/>
            <a:ext cx="4873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Canyons</a:t>
            </a:r>
          </a:p>
        </p:txBody>
      </p:sp>
      <p:sp>
        <p:nvSpPr>
          <p:cNvPr id="12562" name="Text Box 268"/>
          <p:cNvSpPr txBox="1">
            <a:spLocks noChangeArrowheads="1"/>
          </p:cNvSpPr>
          <p:nvPr/>
        </p:nvSpPr>
        <p:spPr bwMode="auto">
          <a:xfrm>
            <a:off x="5472113" y="6494463"/>
            <a:ext cx="4619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/>
              <a:t>Ravines</a:t>
            </a:r>
          </a:p>
        </p:txBody>
      </p:sp>
      <p:sp>
        <p:nvSpPr>
          <p:cNvPr id="12563" name="Text Box 269"/>
          <p:cNvSpPr txBox="1">
            <a:spLocks noChangeArrowheads="1"/>
          </p:cNvSpPr>
          <p:nvPr/>
        </p:nvSpPr>
        <p:spPr bwMode="auto">
          <a:xfrm>
            <a:off x="7507288" y="6196013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457</a:t>
            </a:r>
          </a:p>
        </p:txBody>
      </p:sp>
      <p:sp>
        <p:nvSpPr>
          <p:cNvPr id="12564" name="Text Box 270"/>
          <p:cNvSpPr txBox="1">
            <a:spLocks noChangeArrowheads="1"/>
          </p:cNvSpPr>
          <p:nvPr/>
        </p:nvSpPr>
        <p:spPr bwMode="auto">
          <a:xfrm>
            <a:off x="7507288" y="5895975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610</a:t>
            </a:r>
          </a:p>
        </p:txBody>
      </p:sp>
      <p:sp>
        <p:nvSpPr>
          <p:cNvPr id="12565" name="Text Box 271"/>
          <p:cNvSpPr txBox="1">
            <a:spLocks noChangeArrowheads="1"/>
          </p:cNvSpPr>
          <p:nvPr/>
        </p:nvSpPr>
        <p:spPr bwMode="auto">
          <a:xfrm>
            <a:off x="7507288" y="5649913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762</a:t>
            </a:r>
          </a:p>
        </p:txBody>
      </p:sp>
      <p:sp>
        <p:nvSpPr>
          <p:cNvPr id="12566" name="Text Box 272"/>
          <p:cNvSpPr txBox="1">
            <a:spLocks noChangeArrowheads="1"/>
          </p:cNvSpPr>
          <p:nvPr/>
        </p:nvSpPr>
        <p:spPr bwMode="auto">
          <a:xfrm>
            <a:off x="7507288" y="5392738"/>
            <a:ext cx="393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914</a:t>
            </a:r>
          </a:p>
        </p:txBody>
      </p:sp>
      <p:sp>
        <p:nvSpPr>
          <p:cNvPr id="12567" name="Text Box 273"/>
          <p:cNvSpPr txBox="1">
            <a:spLocks noChangeArrowheads="1"/>
          </p:cNvSpPr>
          <p:nvPr/>
        </p:nvSpPr>
        <p:spPr bwMode="auto">
          <a:xfrm>
            <a:off x="7507288" y="509270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1067</a:t>
            </a:r>
          </a:p>
        </p:txBody>
      </p:sp>
      <p:sp>
        <p:nvSpPr>
          <p:cNvPr id="12568" name="Text Box 274"/>
          <p:cNvSpPr txBox="1">
            <a:spLocks noChangeArrowheads="1"/>
          </p:cNvSpPr>
          <p:nvPr/>
        </p:nvSpPr>
        <p:spPr bwMode="auto">
          <a:xfrm>
            <a:off x="7507288" y="48275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1219</a:t>
            </a:r>
          </a:p>
        </p:txBody>
      </p:sp>
      <p:sp>
        <p:nvSpPr>
          <p:cNvPr id="12569" name="Text Box 275"/>
          <p:cNvSpPr txBox="1">
            <a:spLocks noChangeArrowheads="1"/>
          </p:cNvSpPr>
          <p:nvPr/>
        </p:nvSpPr>
        <p:spPr bwMode="auto">
          <a:xfrm>
            <a:off x="7507288" y="455453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1372</a:t>
            </a:r>
          </a:p>
        </p:txBody>
      </p:sp>
      <p:sp>
        <p:nvSpPr>
          <p:cNvPr id="12570" name="Text Box 276"/>
          <p:cNvSpPr txBox="1">
            <a:spLocks noChangeArrowheads="1"/>
          </p:cNvSpPr>
          <p:nvPr/>
        </p:nvSpPr>
        <p:spPr bwMode="auto">
          <a:xfrm>
            <a:off x="7507288" y="4281488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1524</a:t>
            </a:r>
          </a:p>
        </p:txBody>
      </p:sp>
      <p:sp>
        <p:nvSpPr>
          <p:cNvPr id="12571" name="Text Box 277"/>
          <p:cNvSpPr txBox="1">
            <a:spLocks noChangeArrowheads="1"/>
          </p:cNvSpPr>
          <p:nvPr/>
        </p:nvSpPr>
        <p:spPr bwMode="auto">
          <a:xfrm>
            <a:off x="7507288" y="3998913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1676</a:t>
            </a:r>
          </a:p>
        </p:txBody>
      </p:sp>
      <p:sp>
        <p:nvSpPr>
          <p:cNvPr id="12572" name="Text Box 278"/>
          <p:cNvSpPr txBox="1">
            <a:spLocks noChangeArrowheads="1"/>
          </p:cNvSpPr>
          <p:nvPr/>
        </p:nvSpPr>
        <p:spPr bwMode="auto">
          <a:xfrm>
            <a:off x="7507288" y="3724275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1829</a:t>
            </a:r>
          </a:p>
        </p:txBody>
      </p:sp>
      <p:sp>
        <p:nvSpPr>
          <p:cNvPr id="12573" name="Text Box 279"/>
          <p:cNvSpPr txBox="1">
            <a:spLocks noChangeArrowheads="1"/>
          </p:cNvSpPr>
          <p:nvPr/>
        </p:nvSpPr>
        <p:spPr bwMode="auto">
          <a:xfrm>
            <a:off x="7507288" y="3460750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1981</a:t>
            </a:r>
          </a:p>
        </p:txBody>
      </p:sp>
      <p:sp>
        <p:nvSpPr>
          <p:cNvPr id="12574" name="Text Box 280"/>
          <p:cNvSpPr txBox="1">
            <a:spLocks noChangeArrowheads="1"/>
          </p:cNvSpPr>
          <p:nvPr/>
        </p:nvSpPr>
        <p:spPr bwMode="auto">
          <a:xfrm>
            <a:off x="4976813" y="6651625"/>
            <a:ext cx="4492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Mesic</a:t>
            </a:r>
          </a:p>
        </p:txBody>
      </p:sp>
      <p:sp>
        <p:nvSpPr>
          <p:cNvPr id="12575" name="Text Box 281"/>
          <p:cNvSpPr txBox="1">
            <a:spLocks noChangeArrowheads="1"/>
          </p:cNvSpPr>
          <p:nvPr/>
        </p:nvSpPr>
        <p:spPr bwMode="auto">
          <a:xfrm>
            <a:off x="7034213" y="6651625"/>
            <a:ext cx="4159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Xeric</a:t>
            </a:r>
          </a:p>
        </p:txBody>
      </p:sp>
      <p:sp>
        <p:nvSpPr>
          <p:cNvPr id="12576" name="Line 282"/>
          <p:cNvSpPr>
            <a:spLocks noChangeShapeType="1"/>
          </p:cNvSpPr>
          <p:nvPr/>
        </p:nvSpPr>
        <p:spPr bwMode="auto">
          <a:xfrm>
            <a:off x="5380038" y="6751638"/>
            <a:ext cx="170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77" name="Text Box 283"/>
          <p:cNvSpPr txBox="1">
            <a:spLocks noChangeArrowheads="1"/>
          </p:cNvSpPr>
          <p:nvPr/>
        </p:nvSpPr>
        <p:spPr bwMode="auto">
          <a:xfrm rot="-5400000">
            <a:off x="7400926" y="4941887"/>
            <a:ext cx="1212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Elevation (meters)</a:t>
            </a:r>
          </a:p>
        </p:txBody>
      </p:sp>
      <p:sp>
        <p:nvSpPr>
          <p:cNvPr id="12578" name="Text Box 284"/>
          <p:cNvSpPr txBox="1">
            <a:spLocks noChangeArrowheads="1"/>
          </p:cNvSpPr>
          <p:nvPr/>
        </p:nvSpPr>
        <p:spPr bwMode="auto">
          <a:xfrm>
            <a:off x="6937375" y="3700463"/>
            <a:ext cx="388938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"/>
              <a:t>Heath</a:t>
            </a:r>
          </a:p>
          <a:p>
            <a:pPr algn="ctr"/>
            <a:r>
              <a:rPr lang="en-US" sz="600"/>
              <a:t>Bald</a:t>
            </a:r>
          </a:p>
        </p:txBody>
      </p:sp>
      <p:sp>
        <p:nvSpPr>
          <p:cNvPr id="12579" name="Line 285"/>
          <p:cNvSpPr>
            <a:spLocks noChangeAspect="1" noChangeShapeType="1"/>
          </p:cNvSpPr>
          <p:nvPr/>
        </p:nvSpPr>
        <p:spPr bwMode="auto">
          <a:xfrm rot="120000" flipV="1">
            <a:off x="4968875" y="4618038"/>
            <a:ext cx="2538413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80" name="Text Box 286"/>
          <p:cNvSpPr txBox="1">
            <a:spLocks noChangeArrowheads="1"/>
          </p:cNvSpPr>
          <p:nvPr/>
        </p:nvSpPr>
        <p:spPr bwMode="auto">
          <a:xfrm rot="-3560952">
            <a:off x="6265863" y="4625975"/>
            <a:ext cx="869950" cy="9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/>
              <a:t>Red Oak-Chestnut Forest</a:t>
            </a:r>
          </a:p>
        </p:txBody>
      </p:sp>
      <p:sp>
        <p:nvSpPr>
          <p:cNvPr id="12581" name="Freeform 287"/>
          <p:cNvSpPr>
            <a:spLocks noChangeAspect="1"/>
          </p:cNvSpPr>
          <p:nvPr/>
        </p:nvSpPr>
        <p:spPr bwMode="auto">
          <a:xfrm rot="120000">
            <a:off x="5441950" y="4175125"/>
            <a:ext cx="1606550" cy="2184400"/>
          </a:xfrm>
          <a:custGeom>
            <a:avLst/>
            <a:gdLst>
              <a:gd name="T0" fmla="*/ 68 w 3236"/>
              <a:gd name="T1" fmla="*/ 4502 h 4746"/>
              <a:gd name="T2" fmla="*/ 154 w 3236"/>
              <a:gd name="T3" fmla="*/ 4203 h 4746"/>
              <a:gd name="T4" fmla="*/ 239 w 3236"/>
              <a:gd name="T5" fmla="*/ 3915 h 4746"/>
              <a:gd name="T6" fmla="*/ 345 w 3236"/>
              <a:gd name="T7" fmla="*/ 3598 h 4746"/>
              <a:gd name="T8" fmla="*/ 433 w 3236"/>
              <a:gd name="T9" fmla="*/ 3360 h 4746"/>
              <a:gd name="T10" fmla="*/ 523 w 3236"/>
              <a:gd name="T11" fmla="*/ 3147 h 4746"/>
              <a:gd name="T12" fmla="*/ 616 w 3236"/>
              <a:gd name="T13" fmla="*/ 2952 h 4746"/>
              <a:gd name="T14" fmla="*/ 733 w 3236"/>
              <a:gd name="T15" fmla="*/ 2735 h 4746"/>
              <a:gd name="T16" fmla="*/ 836 w 3236"/>
              <a:gd name="T17" fmla="*/ 2560 h 4746"/>
              <a:gd name="T18" fmla="*/ 947 w 3236"/>
              <a:gd name="T19" fmla="*/ 2385 h 4746"/>
              <a:gd name="T20" fmla="*/ 1070 w 3236"/>
              <a:gd name="T21" fmla="*/ 2203 h 4746"/>
              <a:gd name="T22" fmla="*/ 1235 w 3236"/>
              <a:gd name="T23" fmla="*/ 1964 h 4746"/>
              <a:gd name="T24" fmla="*/ 1389 w 3236"/>
              <a:gd name="T25" fmla="*/ 1749 h 4746"/>
              <a:gd name="T26" fmla="*/ 1552 w 3236"/>
              <a:gd name="T27" fmla="*/ 1526 h 4746"/>
              <a:gd name="T28" fmla="*/ 1719 w 3236"/>
              <a:gd name="T29" fmla="*/ 1308 h 4746"/>
              <a:gd name="T30" fmla="*/ 1916 w 3236"/>
              <a:gd name="T31" fmla="*/ 1065 h 4746"/>
              <a:gd name="T32" fmla="*/ 2072 w 3236"/>
              <a:gd name="T33" fmla="*/ 884 h 4746"/>
              <a:gd name="T34" fmla="*/ 2217 w 3236"/>
              <a:gd name="T35" fmla="*/ 721 h 4746"/>
              <a:gd name="T36" fmla="*/ 2349 w 3236"/>
              <a:gd name="T37" fmla="*/ 575 h 4746"/>
              <a:gd name="T38" fmla="*/ 2486 w 3236"/>
              <a:gd name="T39" fmla="*/ 419 h 4746"/>
              <a:gd name="T40" fmla="*/ 2581 w 3236"/>
              <a:gd name="T41" fmla="*/ 306 h 4746"/>
              <a:gd name="T42" fmla="*/ 2662 w 3236"/>
              <a:gd name="T43" fmla="*/ 211 h 4746"/>
              <a:gd name="T44" fmla="*/ 2745 w 3236"/>
              <a:gd name="T45" fmla="*/ 122 h 4746"/>
              <a:gd name="T46" fmla="*/ 2804 w 3236"/>
              <a:gd name="T47" fmla="*/ 69 h 4746"/>
              <a:gd name="T48" fmla="*/ 2856 w 3236"/>
              <a:gd name="T49" fmla="*/ 33 h 4746"/>
              <a:gd name="T50" fmla="*/ 2906 w 3236"/>
              <a:gd name="T51" fmla="*/ 11 h 4746"/>
              <a:gd name="T52" fmla="*/ 2965 w 3236"/>
              <a:gd name="T53" fmla="*/ 0 h 4746"/>
              <a:gd name="T54" fmla="*/ 3015 w 3236"/>
              <a:gd name="T55" fmla="*/ 5 h 4746"/>
              <a:gd name="T56" fmla="*/ 3061 w 3236"/>
              <a:gd name="T57" fmla="*/ 26 h 4746"/>
              <a:gd name="T58" fmla="*/ 3102 w 3236"/>
              <a:gd name="T59" fmla="*/ 72 h 4746"/>
              <a:gd name="T60" fmla="*/ 3134 w 3236"/>
              <a:gd name="T61" fmla="*/ 168 h 4746"/>
              <a:gd name="T62" fmla="*/ 3147 w 3236"/>
              <a:gd name="T63" fmla="*/ 284 h 4746"/>
              <a:gd name="T64" fmla="*/ 3148 w 3236"/>
              <a:gd name="T65" fmla="*/ 421 h 4746"/>
              <a:gd name="T66" fmla="*/ 3140 w 3236"/>
              <a:gd name="T67" fmla="*/ 568 h 4746"/>
              <a:gd name="T68" fmla="*/ 3121 w 3236"/>
              <a:gd name="T69" fmla="*/ 741 h 4746"/>
              <a:gd name="T70" fmla="*/ 3100 w 3236"/>
              <a:gd name="T71" fmla="*/ 876 h 4746"/>
              <a:gd name="T72" fmla="*/ 3078 w 3236"/>
              <a:gd name="T73" fmla="*/ 1006 h 4746"/>
              <a:gd name="T74" fmla="*/ 3055 w 3236"/>
              <a:gd name="T75" fmla="*/ 1132 h 4746"/>
              <a:gd name="T76" fmla="*/ 3032 w 3236"/>
              <a:gd name="T77" fmla="*/ 1284 h 4746"/>
              <a:gd name="T78" fmla="*/ 3017 w 3236"/>
              <a:gd name="T79" fmla="*/ 1413 h 4746"/>
              <a:gd name="T80" fmla="*/ 3004 w 3236"/>
              <a:gd name="T81" fmla="*/ 1545 h 4746"/>
              <a:gd name="T82" fmla="*/ 2994 w 3236"/>
              <a:gd name="T83" fmla="*/ 1714 h 4746"/>
              <a:gd name="T84" fmla="*/ 2988 w 3236"/>
              <a:gd name="T85" fmla="*/ 1866 h 4746"/>
              <a:gd name="T86" fmla="*/ 2987 w 3236"/>
              <a:gd name="T87" fmla="*/ 2026 h 4746"/>
              <a:gd name="T88" fmla="*/ 2988 w 3236"/>
              <a:gd name="T89" fmla="*/ 2196 h 4746"/>
              <a:gd name="T90" fmla="*/ 2995 w 3236"/>
              <a:gd name="T91" fmla="*/ 2410 h 4746"/>
              <a:gd name="T92" fmla="*/ 3004 w 3236"/>
              <a:gd name="T93" fmla="*/ 2597 h 4746"/>
              <a:gd name="T94" fmla="*/ 3017 w 3236"/>
              <a:gd name="T95" fmla="*/ 2789 h 4746"/>
              <a:gd name="T96" fmla="*/ 3032 w 3236"/>
              <a:gd name="T97" fmla="*/ 2984 h 4746"/>
              <a:gd name="T98" fmla="*/ 3055 w 3236"/>
              <a:gd name="T99" fmla="*/ 3215 h 4746"/>
              <a:gd name="T100" fmla="*/ 3078 w 3236"/>
              <a:gd name="T101" fmla="*/ 3408 h 4746"/>
              <a:gd name="T102" fmla="*/ 3103 w 3236"/>
              <a:gd name="T103" fmla="*/ 3598 h 4746"/>
              <a:gd name="T104" fmla="*/ 3128 w 3236"/>
              <a:gd name="T105" fmla="*/ 3787 h 4746"/>
              <a:gd name="T106" fmla="*/ 3158 w 3236"/>
              <a:gd name="T107" fmla="*/ 4014 h 4746"/>
              <a:gd name="T108" fmla="*/ 3182 w 3236"/>
              <a:gd name="T109" fmla="*/ 4203 h 4746"/>
              <a:gd name="T110" fmla="*/ 3205 w 3236"/>
              <a:gd name="T111" fmla="*/ 4391 h 4746"/>
              <a:gd name="T112" fmla="*/ 3228 w 3236"/>
              <a:gd name="T113" fmla="*/ 4580 h 474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236"/>
              <a:gd name="T172" fmla="*/ 0 h 4746"/>
              <a:gd name="T173" fmla="*/ 3236 w 3236"/>
              <a:gd name="T174" fmla="*/ 4746 h 474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236" h="4746">
                <a:moveTo>
                  <a:pt x="0" y="4746"/>
                </a:moveTo>
                <a:lnTo>
                  <a:pt x="17" y="4685"/>
                </a:lnTo>
                <a:lnTo>
                  <a:pt x="33" y="4623"/>
                </a:lnTo>
                <a:lnTo>
                  <a:pt x="51" y="4563"/>
                </a:lnTo>
                <a:lnTo>
                  <a:pt x="68" y="4502"/>
                </a:lnTo>
                <a:lnTo>
                  <a:pt x="85" y="4441"/>
                </a:lnTo>
                <a:lnTo>
                  <a:pt x="102" y="4381"/>
                </a:lnTo>
                <a:lnTo>
                  <a:pt x="119" y="4321"/>
                </a:lnTo>
                <a:lnTo>
                  <a:pt x="136" y="4262"/>
                </a:lnTo>
                <a:lnTo>
                  <a:pt x="154" y="4203"/>
                </a:lnTo>
                <a:lnTo>
                  <a:pt x="171" y="4144"/>
                </a:lnTo>
                <a:lnTo>
                  <a:pt x="189" y="4086"/>
                </a:lnTo>
                <a:lnTo>
                  <a:pt x="205" y="4028"/>
                </a:lnTo>
                <a:lnTo>
                  <a:pt x="222" y="3971"/>
                </a:lnTo>
                <a:lnTo>
                  <a:pt x="239" y="3915"/>
                </a:lnTo>
                <a:lnTo>
                  <a:pt x="257" y="3860"/>
                </a:lnTo>
                <a:lnTo>
                  <a:pt x="274" y="3805"/>
                </a:lnTo>
                <a:lnTo>
                  <a:pt x="292" y="3752"/>
                </a:lnTo>
                <a:lnTo>
                  <a:pt x="309" y="3700"/>
                </a:lnTo>
                <a:lnTo>
                  <a:pt x="345" y="3598"/>
                </a:lnTo>
                <a:lnTo>
                  <a:pt x="362" y="3548"/>
                </a:lnTo>
                <a:lnTo>
                  <a:pt x="380" y="3499"/>
                </a:lnTo>
                <a:lnTo>
                  <a:pt x="397" y="3452"/>
                </a:lnTo>
                <a:lnTo>
                  <a:pt x="414" y="3407"/>
                </a:lnTo>
                <a:lnTo>
                  <a:pt x="433" y="3360"/>
                </a:lnTo>
                <a:lnTo>
                  <a:pt x="450" y="3316"/>
                </a:lnTo>
                <a:lnTo>
                  <a:pt x="469" y="3273"/>
                </a:lnTo>
                <a:lnTo>
                  <a:pt x="486" y="3231"/>
                </a:lnTo>
                <a:lnTo>
                  <a:pt x="505" y="3189"/>
                </a:lnTo>
                <a:lnTo>
                  <a:pt x="523" y="3147"/>
                </a:lnTo>
                <a:lnTo>
                  <a:pt x="542" y="3107"/>
                </a:lnTo>
                <a:lnTo>
                  <a:pt x="560" y="3067"/>
                </a:lnTo>
                <a:lnTo>
                  <a:pt x="579" y="3029"/>
                </a:lnTo>
                <a:lnTo>
                  <a:pt x="597" y="2990"/>
                </a:lnTo>
                <a:lnTo>
                  <a:pt x="616" y="2952"/>
                </a:lnTo>
                <a:lnTo>
                  <a:pt x="635" y="2914"/>
                </a:lnTo>
                <a:lnTo>
                  <a:pt x="654" y="2878"/>
                </a:lnTo>
                <a:lnTo>
                  <a:pt x="674" y="2841"/>
                </a:lnTo>
                <a:lnTo>
                  <a:pt x="713" y="2769"/>
                </a:lnTo>
                <a:lnTo>
                  <a:pt x="733" y="2735"/>
                </a:lnTo>
                <a:lnTo>
                  <a:pt x="752" y="2699"/>
                </a:lnTo>
                <a:lnTo>
                  <a:pt x="773" y="2664"/>
                </a:lnTo>
                <a:lnTo>
                  <a:pt x="794" y="2629"/>
                </a:lnTo>
                <a:lnTo>
                  <a:pt x="815" y="2594"/>
                </a:lnTo>
                <a:lnTo>
                  <a:pt x="836" y="2560"/>
                </a:lnTo>
                <a:lnTo>
                  <a:pt x="858" y="2525"/>
                </a:lnTo>
                <a:lnTo>
                  <a:pt x="879" y="2490"/>
                </a:lnTo>
                <a:lnTo>
                  <a:pt x="902" y="2455"/>
                </a:lnTo>
                <a:lnTo>
                  <a:pt x="924" y="2421"/>
                </a:lnTo>
                <a:lnTo>
                  <a:pt x="947" y="2385"/>
                </a:lnTo>
                <a:lnTo>
                  <a:pt x="970" y="2350"/>
                </a:lnTo>
                <a:lnTo>
                  <a:pt x="994" y="2314"/>
                </a:lnTo>
                <a:lnTo>
                  <a:pt x="1019" y="2277"/>
                </a:lnTo>
                <a:lnTo>
                  <a:pt x="1044" y="2240"/>
                </a:lnTo>
                <a:lnTo>
                  <a:pt x="1070" y="2203"/>
                </a:lnTo>
                <a:lnTo>
                  <a:pt x="1095" y="2165"/>
                </a:lnTo>
                <a:lnTo>
                  <a:pt x="1122" y="2126"/>
                </a:lnTo>
                <a:lnTo>
                  <a:pt x="1177" y="2046"/>
                </a:lnTo>
                <a:lnTo>
                  <a:pt x="1206" y="2006"/>
                </a:lnTo>
                <a:lnTo>
                  <a:pt x="1235" y="1964"/>
                </a:lnTo>
                <a:lnTo>
                  <a:pt x="1265" y="1923"/>
                </a:lnTo>
                <a:lnTo>
                  <a:pt x="1295" y="1880"/>
                </a:lnTo>
                <a:lnTo>
                  <a:pt x="1327" y="1836"/>
                </a:lnTo>
                <a:lnTo>
                  <a:pt x="1358" y="1793"/>
                </a:lnTo>
                <a:lnTo>
                  <a:pt x="1389" y="1749"/>
                </a:lnTo>
                <a:lnTo>
                  <a:pt x="1422" y="1704"/>
                </a:lnTo>
                <a:lnTo>
                  <a:pt x="1454" y="1660"/>
                </a:lnTo>
                <a:lnTo>
                  <a:pt x="1486" y="1615"/>
                </a:lnTo>
                <a:lnTo>
                  <a:pt x="1520" y="1570"/>
                </a:lnTo>
                <a:lnTo>
                  <a:pt x="1552" y="1526"/>
                </a:lnTo>
                <a:lnTo>
                  <a:pt x="1586" y="1482"/>
                </a:lnTo>
                <a:lnTo>
                  <a:pt x="1620" y="1438"/>
                </a:lnTo>
                <a:lnTo>
                  <a:pt x="1653" y="1394"/>
                </a:lnTo>
                <a:lnTo>
                  <a:pt x="1687" y="1351"/>
                </a:lnTo>
                <a:lnTo>
                  <a:pt x="1719" y="1308"/>
                </a:lnTo>
                <a:lnTo>
                  <a:pt x="1753" y="1266"/>
                </a:lnTo>
                <a:lnTo>
                  <a:pt x="1819" y="1183"/>
                </a:lnTo>
                <a:lnTo>
                  <a:pt x="1851" y="1143"/>
                </a:lnTo>
                <a:lnTo>
                  <a:pt x="1884" y="1103"/>
                </a:lnTo>
                <a:lnTo>
                  <a:pt x="1916" y="1065"/>
                </a:lnTo>
                <a:lnTo>
                  <a:pt x="1948" y="1028"/>
                </a:lnTo>
                <a:lnTo>
                  <a:pt x="1980" y="991"/>
                </a:lnTo>
                <a:lnTo>
                  <a:pt x="2011" y="954"/>
                </a:lnTo>
                <a:lnTo>
                  <a:pt x="2041" y="919"/>
                </a:lnTo>
                <a:lnTo>
                  <a:pt x="2072" y="884"/>
                </a:lnTo>
                <a:lnTo>
                  <a:pt x="2102" y="851"/>
                </a:lnTo>
                <a:lnTo>
                  <a:pt x="2131" y="817"/>
                </a:lnTo>
                <a:lnTo>
                  <a:pt x="2160" y="785"/>
                </a:lnTo>
                <a:lnTo>
                  <a:pt x="2189" y="752"/>
                </a:lnTo>
                <a:lnTo>
                  <a:pt x="2217" y="721"/>
                </a:lnTo>
                <a:lnTo>
                  <a:pt x="2245" y="691"/>
                </a:lnTo>
                <a:lnTo>
                  <a:pt x="2271" y="661"/>
                </a:lnTo>
                <a:lnTo>
                  <a:pt x="2298" y="632"/>
                </a:lnTo>
                <a:lnTo>
                  <a:pt x="2324" y="603"/>
                </a:lnTo>
                <a:lnTo>
                  <a:pt x="2349" y="575"/>
                </a:lnTo>
                <a:lnTo>
                  <a:pt x="2398" y="521"/>
                </a:lnTo>
                <a:lnTo>
                  <a:pt x="2420" y="494"/>
                </a:lnTo>
                <a:lnTo>
                  <a:pt x="2443" y="468"/>
                </a:lnTo>
                <a:lnTo>
                  <a:pt x="2464" y="443"/>
                </a:lnTo>
                <a:lnTo>
                  <a:pt x="2486" y="419"/>
                </a:lnTo>
                <a:lnTo>
                  <a:pt x="2505" y="396"/>
                </a:lnTo>
                <a:lnTo>
                  <a:pt x="2525" y="372"/>
                </a:lnTo>
                <a:lnTo>
                  <a:pt x="2545" y="349"/>
                </a:lnTo>
                <a:lnTo>
                  <a:pt x="2563" y="328"/>
                </a:lnTo>
                <a:lnTo>
                  <a:pt x="2581" y="306"/>
                </a:lnTo>
                <a:lnTo>
                  <a:pt x="2598" y="287"/>
                </a:lnTo>
                <a:lnTo>
                  <a:pt x="2615" y="267"/>
                </a:lnTo>
                <a:lnTo>
                  <a:pt x="2632" y="247"/>
                </a:lnTo>
                <a:lnTo>
                  <a:pt x="2647" y="229"/>
                </a:lnTo>
                <a:lnTo>
                  <a:pt x="2662" y="211"/>
                </a:lnTo>
                <a:lnTo>
                  <a:pt x="2677" y="195"/>
                </a:lnTo>
                <a:lnTo>
                  <a:pt x="2692" y="179"/>
                </a:lnTo>
                <a:lnTo>
                  <a:pt x="2706" y="163"/>
                </a:lnTo>
                <a:lnTo>
                  <a:pt x="2718" y="149"/>
                </a:lnTo>
                <a:lnTo>
                  <a:pt x="2745" y="122"/>
                </a:lnTo>
                <a:lnTo>
                  <a:pt x="2758" y="109"/>
                </a:lnTo>
                <a:lnTo>
                  <a:pt x="2769" y="98"/>
                </a:lnTo>
                <a:lnTo>
                  <a:pt x="2781" y="87"/>
                </a:lnTo>
                <a:lnTo>
                  <a:pt x="2792" y="78"/>
                </a:lnTo>
                <a:lnTo>
                  <a:pt x="2804" y="69"/>
                </a:lnTo>
                <a:lnTo>
                  <a:pt x="2814" y="60"/>
                </a:lnTo>
                <a:lnTo>
                  <a:pt x="2825" y="53"/>
                </a:lnTo>
                <a:lnTo>
                  <a:pt x="2836" y="44"/>
                </a:lnTo>
                <a:lnTo>
                  <a:pt x="2846" y="39"/>
                </a:lnTo>
                <a:lnTo>
                  <a:pt x="2856" y="33"/>
                </a:lnTo>
                <a:lnTo>
                  <a:pt x="2867" y="27"/>
                </a:lnTo>
                <a:lnTo>
                  <a:pt x="2877" y="22"/>
                </a:lnTo>
                <a:lnTo>
                  <a:pt x="2886" y="18"/>
                </a:lnTo>
                <a:lnTo>
                  <a:pt x="2896" y="14"/>
                </a:lnTo>
                <a:lnTo>
                  <a:pt x="2906" y="11"/>
                </a:lnTo>
                <a:lnTo>
                  <a:pt x="2915" y="9"/>
                </a:lnTo>
                <a:lnTo>
                  <a:pt x="2926" y="6"/>
                </a:lnTo>
                <a:lnTo>
                  <a:pt x="2935" y="4"/>
                </a:lnTo>
                <a:lnTo>
                  <a:pt x="2955" y="2"/>
                </a:lnTo>
                <a:lnTo>
                  <a:pt x="2965" y="0"/>
                </a:lnTo>
                <a:lnTo>
                  <a:pt x="2974" y="0"/>
                </a:lnTo>
                <a:lnTo>
                  <a:pt x="2985" y="0"/>
                </a:lnTo>
                <a:lnTo>
                  <a:pt x="2995" y="2"/>
                </a:lnTo>
                <a:lnTo>
                  <a:pt x="3004" y="3"/>
                </a:lnTo>
                <a:lnTo>
                  <a:pt x="3015" y="5"/>
                </a:lnTo>
                <a:lnTo>
                  <a:pt x="3024" y="7"/>
                </a:lnTo>
                <a:lnTo>
                  <a:pt x="3033" y="11"/>
                </a:lnTo>
                <a:lnTo>
                  <a:pt x="3044" y="15"/>
                </a:lnTo>
                <a:lnTo>
                  <a:pt x="3052" y="20"/>
                </a:lnTo>
                <a:lnTo>
                  <a:pt x="3061" y="26"/>
                </a:lnTo>
                <a:lnTo>
                  <a:pt x="3070" y="33"/>
                </a:lnTo>
                <a:lnTo>
                  <a:pt x="3078" y="41"/>
                </a:lnTo>
                <a:lnTo>
                  <a:pt x="3087" y="50"/>
                </a:lnTo>
                <a:lnTo>
                  <a:pt x="3095" y="61"/>
                </a:lnTo>
                <a:lnTo>
                  <a:pt x="3102" y="72"/>
                </a:lnTo>
                <a:lnTo>
                  <a:pt x="3109" y="85"/>
                </a:lnTo>
                <a:lnTo>
                  <a:pt x="3114" y="99"/>
                </a:lnTo>
                <a:lnTo>
                  <a:pt x="3126" y="130"/>
                </a:lnTo>
                <a:lnTo>
                  <a:pt x="3131" y="149"/>
                </a:lnTo>
                <a:lnTo>
                  <a:pt x="3134" y="168"/>
                </a:lnTo>
                <a:lnTo>
                  <a:pt x="3138" y="189"/>
                </a:lnTo>
                <a:lnTo>
                  <a:pt x="3141" y="211"/>
                </a:lnTo>
                <a:lnTo>
                  <a:pt x="3143" y="234"/>
                </a:lnTo>
                <a:lnTo>
                  <a:pt x="3146" y="259"/>
                </a:lnTo>
                <a:lnTo>
                  <a:pt x="3147" y="284"/>
                </a:lnTo>
                <a:lnTo>
                  <a:pt x="3148" y="311"/>
                </a:lnTo>
                <a:lnTo>
                  <a:pt x="3148" y="338"/>
                </a:lnTo>
                <a:lnTo>
                  <a:pt x="3149" y="365"/>
                </a:lnTo>
                <a:lnTo>
                  <a:pt x="3148" y="393"/>
                </a:lnTo>
                <a:lnTo>
                  <a:pt x="3148" y="421"/>
                </a:lnTo>
                <a:lnTo>
                  <a:pt x="3147" y="450"/>
                </a:lnTo>
                <a:lnTo>
                  <a:pt x="3146" y="480"/>
                </a:lnTo>
                <a:lnTo>
                  <a:pt x="3144" y="509"/>
                </a:lnTo>
                <a:lnTo>
                  <a:pt x="3142" y="538"/>
                </a:lnTo>
                <a:lnTo>
                  <a:pt x="3140" y="568"/>
                </a:lnTo>
                <a:lnTo>
                  <a:pt x="3138" y="597"/>
                </a:lnTo>
                <a:lnTo>
                  <a:pt x="3132" y="655"/>
                </a:lnTo>
                <a:lnTo>
                  <a:pt x="3128" y="684"/>
                </a:lnTo>
                <a:lnTo>
                  <a:pt x="3125" y="712"/>
                </a:lnTo>
                <a:lnTo>
                  <a:pt x="3121" y="741"/>
                </a:lnTo>
                <a:lnTo>
                  <a:pt x="3117" y="767"/>
                </a:lnTo>
                <a:lnTo>
                  <a:pt x="3113" y="795"/>
                </a:lnTo>
                <a:lnTo>
                  <a:pt x="3109" y="822"/>
                </a:lnTo>
                <a:lnTo>
                  <a:pt x="3105" y="850"/>
                </a:lnTo>
                <a:lnTo>
                  <a:pt x="3100" y="876"/>
                </a:lnTo>
                <a:lnTo>
                  <a:pt x="3096" y="902"/>
                </a:lnTo>
                <a:lnTo>
                  <a:pt x="3091" y="928"/>
                </a:lnTo>
                <a:lnTo>
                  <a:pt x="3088" y="954"/>
                </a:lnTo>
                <a:lnTo>
                  <a:pt x="3083" y="981"/>
                </a:lnTo>
                <a:lnTo>
                  <a:pt x="3078" y="1006"/>
                </a:lnTo>
                <a:lnTo>
                  <a:pt x="3074" y="1032"/>
                </a:lnTo>
                <a:lnTo>
                  <a:pt x="3069" y="1057"/>
                </a:lnTo>
                <a:lnTo>
                  <a:pt x="3065" y="1083"/>
                </a:lnTo>
                <a:lnTo>
                  <a:pt x="3060" y="1108"/>
                </a:lnTo>
                <a:lnTo>
                  <a:pt x="3055" y="1132"/>
                </a:lnTo>
                <a:lnTo>
                  <a:pt x="3047" y="1183"/>
                </a:lnTo>
                <a:lnTo>
                  <a:pt x="3044" y="1209"/>
                </a:lnTo>
                <a:lnTo>
                  <a:pt x="3040" y="1233"/>
                </a:lnTo>
                <a:lnTo>
                  <a:pt x="3036" y="1259"/>
                </a:lnTo>
                <a:lnTo>
                  <a:pt x="3032" y="1284"/>
                </a:lnTo>
                <a:lnTo>
                  <a:pt x="3029" y="1310"/>
                </a:lnTo>
                <a:lnTo>
                  <a:pt x="3025" y="1335"/>
                </a:lnTo>
                <a:lnTo>
                  <a:pt x="3023" y="1361"/>
                </a:lnTo>
                <a:lnTo>
                  <a:pt x="3019" y="1386"/>
                </a:lnTo>
                <a:lnTo>
                  <a:pt x="3017" y="1413"/>
                </a:lnTo>
                <a:lnTo>
                  <a:pt x="3014" y="1438"/>
                </a:lnTo>
                <a:lnTo>
                  <a:pt x="3011" y="1465"/>
                </a:lnTo>
                <a:lnTo>
                  <a:pt x="3009" y="1492"/>
                </a:lnTo>
                <a:lnTo>
                  <a:pt x="3007" y="1518"/>
                </a:lnTo>
                <a:lnTo>
                  <a:pt x="3004" y="1545"/>
                </a:lnTo>
                <a:lnTo>
                  <a:pt x="3002" y="1573"/>
                </a:lnTo>
                <a:lnTo>
                  <a:pt x="3000" y="1600"/>
                </a:lnTo>
                <a:lnTo>
                  <a:pt x="2999" y="1628"/>
                </a:lnTo>
                <a:lnTo>
                  <a:pt x="2996" y="1656"/>
                </a:lnTo>
                <a:lnTo>
                  <a:pt x="2994" y="1714"/>
                </a:lnTo>
                <a:lnTo>
                  <a:pt x="2993" y="1743"/>
                </a:lnTo>
                <a:lnTo>
                  <a:pt x="2992" y="1773"/>
                </a:lnTo>
                <a:lnTo>
                  <a:pt x="2990" y="1803"/>
                </a:lnTo>
                <a:lnTo>
                  <a:pt x="2989" y="1834"/>
                </a:lnTo>
                <a:lnTo>
                  <a:pt x="2988" y="1866"/>
                </a:lnTo>
                <a:lnTo>
                  <a:pt x="2988" y="1897"/>
                </a:lnTo>
                <a:lnTo>
                  <a:pt x="2987" y="1928"/>
                </a:lnTo>
                <a:lnTo>
                  <a:pt x="2987" y="1961"/>
                </a:lnTo>
                <a:lnTo>
                  <a:pt x="2987" y="1993"/>
                </a:lnTo>
                <a:lnTo>
                  <a:pt x="2987" y="2026"/>
                </a:lnTo>
                <a:lnTo>
                  <a:pt x="2987" y="2059"/>
                </a:lnTo>
                <a:lnTo>
                  <a:pt x="2987" y="2093"/>
                </a:lnTo>
                <a:lnTo>
                  <a:pt x="2987" y="2126"/>
                </a:lnTo>
                <a:lnTo>
                  <a:pt x="2988" y="2161"/>
                </a:lnTo>
                <a:lnTo>
                  <a:pt x="2988" y="2196"/>
                </a:lnTo>
                <a:lnTo>
                  <a:pt x="2989" y="2231"/>
                </a:lnTo>
                <a:lnTo>
                  <a:pt x="2990" y="2265"/>
                </a:lnTo>
                <a:lnTo>
                  <a:pt x="2992" y="2301"/>
                </a:lnTo>
                <a:lnTo>
                  <a:pt x="2994" y="2373"/>
                </a:lnTo>
                <a:lnTo>
                  <a:pt x="2995" y="2410"/>
                </a:lnTo>
                <a:lnTo>
                  <a:pt x="2996" y="2447"/>
                </a:lnTo>
                <a:lnTo>
                  <a:pt x="2999" y="2484"/>
                </a:lnTo>
                <a:lnTo>
                  <a:pt x="3000" y="2522"/>
                </a:lnTo>
                <a:lnTo>
                  <a:pt x="3002" y="2560"/>
                </a:lnTo>
                <a:lnTo>
                  <a:pt x="3004" y="2597"/>
                </a:lnTo>
                <a:lnTo>
                  <a:pt x="3007" y="2635"/>
                </a:lnTo>
                <a:lnTo>
                  <a:pt x="3009" y="2673"/>
                </a:lnTo>
                <a:lnTo>
                  <a:pt x="3011" y="2712"/>
                </a:lnTo>
                <a:lnTo>
                  <a:pt x="3014" y="2751"/>
                </a:lnTo>
                <a:lnTo>
                  <a:pt x="3017" y="2789"/>
                </a:lnTo>
                <a:lnTo>
                  <a:pt x="3019" y="2827"/>
                </a:lnTo>
                <a:lnTo>
                  <a:pt x="3023" y="2867"/>
                </a:lnTo>
                <a:lnTo>
                  <a:pt x="3025" y="2905"/>
                </a:lnTo>
                <a:lnTo>
                  <a:pt x="3029" y="2944"/>
                </a:lnTo>
                <a:lnTo>
                  <a:pt x="3032" y="2984"/>
                </a:lnTo>
                <a:lnTo>
                  <a:pt x="3036" y="3022"/>
                </a:lnTo>
                <a:lnTo>
                  <a:pt x="3040" y="3061"/>
                </a:lnTo>
                <a:lnTo>
                  <a:pt x="3047" y="3139"/>
                </a:lnTo>
                <a:lnTo>
                  <a:pt x="3052" y="3177"/>
                </a:lnTo>
                <a:lnTo>
                  <a:pt x="3055" y="3215"/>
                </a:lnTo>
                <a:lnTo>
                  <a:pt x="3060" y="3254"/>
                </a:lnTo>
                <a:lnTo>
                  <a:pt x="3065" y="3293"/>
                </a:lnTo>
                <a:lnTo>
                  <a:pt x="3069" y="3331"/>
                </a:lnTo>
                <a:lnTo>
                  <a:pt x="3074" y="3370"/>
                </a:lnTo>
                <a:lnTo>
                  <a:pt x="3078" y="3408"/>
                </a:lnTo>
                <a:lnTo>
                  <a:pt x="3083" y="3446"/>
                </a:lnTo>
                <a:lnTo>
                  <a:pt x="3088" y="3483"/>
                </a:lnTo>
                <a:lnTo>
                  <a:pt x="3094" y="3521"/>
                </a:lnTo>
                <a:lnTo>
                  <a:pt x="3098" y="3560"/>
                </a:lnTo>
                <a:lnTo>
                  <a:pt x="3103" y="3598"/>
                </a:lnTo>
                <a:lnTo>
                  <a:pt x="3109" y="3635"/>
                </a:lnTo>
                <a:lnTo>
                  <a:pt x="3113" y="3673"/>
                </a:lnTo>
                <a:lnTo>
                  <a:pt x="3118" y="3711"/>
                </a:lnTo>
                <a:lnTo>
                  <a:pt x="3124" y="3748"/>
                </a:lnTo>
                <a:lnTo>
                  <a:pt x="3128" y="3787"/>
                </a:lnTo>
                <a:lnTo>
                  <a:pt x="3133" y="3825"/>
                </a:lnTo>
                <a:lnTo>
                  <a:pt x="3143" y="3900"/>
                </a:lnTo>
                <a:lnTo>
                  <a:pt x="3148" y="3938"/>
                </a:lnTo>
                <a:lnTo>
                  <a:pt x="3154" y="3976"/>
                </a:lnTo>
                <a:lnTo>
                  <a:pt x="3158" y="4014"/>
                </a:lnTo>
                <a:lnTo>
                  <a:pt x="3163" y="4051"/>
                </a:lnTo>
                <a:lnTo>
                  <a:pt x="3168" y="4089"/>
                </a:lnTo>
                <a:lnTo>
                  <a:pt x="3172" y="4127"/>
                </a:lnTo>
                <a:lnTo>
                  <a:pt x="3177" y="4164"/>
                </a:lnTo>
                <a:lnTo>
                  <a:pt x="3182" y="4203"/>
                </a:lnTo>
                <a:lnTo>
                  <a:pt x="3186" y="4241"/>
                </a:lnTo>
                <a:lnTo>
                  <a:pt x="3191" y="4278"/>
                </a:lnTo>
                <a:lnTo>
                  <a:pt x="3195" y="4316"/>
                </a:lnTo>
                <a:lnTo>
                  <a:pt x="3200" y="4353"/>
                </a:lnTo>
                <a:lnTo>
                  <a:pt x="3205" y="4391"/>
                </a:lnTo>
                <a:lnTo>
                  <a:pt x="3209" y="4430"/>
                </a:lnTo>
                <a:lnTo>
                  <a:pt x="3214" y="4467"/>
                </a:lnTo>
                <a:lnTo>
                  <a:pt x="3219" y="4505"/>
                </a:lnTo>
                <a:lnTo>
                  <a:pt x="3223" y="4542"/>
                </a:lnTo>
                <a:lnTo>
                  <a:pt x="3228" y="4580"/>
                </a:lnTo>
                <a:lnTo>
                  <a:pt x="3236" y="465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82" name="Text Box 288"/>
          <p:cNvSpPr txBox="1">
            <a:spLocks noChangeArrowheads="1"/>
          </p:cNvSpPr>
          <p:nvPr/>
        </p:nvSpPr>
        <p:spPr bwMode="auto">
          <a:xfrm>
            <a:off x="4972050" y="3562350"/>
            <a:ext cx="9175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Red Maple</a:t>
            </a:r>
          </a:p>
        </p:txBody>
      </p:sp>
      <p:sp>
        <p:nvSpPr>
          <p:cNvPr id="12583" name="Text Box 289"/>
          <p:cNvSpPr txBox="1">
            <a:spLocks noChangeArrowheads="1"/>
          </p:cNvSpPr>
          <p:nvPr/>
        </p:nvSpPr>
        <p:spPr bwMode="auto">
          <a:xfrm>
            <a:off x="5529263" y="5834063"/>
            <a:ext cx="1143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10</a:t>
            </a:r>
          </a:p>
        </p:txBody>
      </p:sp>
      <p:sp>
        <p:nvSpPr>
          <p:cNvPr id="12584" name="Freeform 290"/>
          <p:cNvSpPr>
            <a:spLocks noChangeAspect="1"/>
          </p:cNvSpPr>
          <p:nvPr/>
        </p:nvSpPr>
        <p:spPr bwMode="auto">
          <a:xfrm rot="120000">
            <a:off x="5240338" y="3914775"/>
            <a:ext cx="2098675" cy="2446338"/>
          </a:xfrm>
          <a:custGeom>
            <a:avLst/>
            <a:gdLst>
              <a:gd name="T0" fmla="*/ 4211 w 4225"/>
              <a:gd name="T1" fmla="*/ 4917 h 5318"/>
              <a:gd name="T2" fmla="*/ 4194 w 4225"/>
              <a:gd name="T3" fmla="*/ 4645 h 5318"/>
              <a:gd name="T4" fmla="*/ 4172 w 4225"/>
              <a:gd name="T5" fmla="*/ 4358 h 5318"/>
              <a:gd name="T6" fmla="*/ 4141 w 4225"/>
              <a:gd name="T7" fmla="*/ 3994 h 5318"/>
              <a:gd name="T8" fmla="*/ 4108 w 4225"/>
              <a:gd name="T9" fmla="*/ 3672 h 5318"/>
              <a:gd name="T10" fmla="*/ 4074 w 4225"/>
              <a:gd name="T11" fmla="*/ 3369 h 5318"/>
              <a:gd name="T12" fmla="*/ 4037 w 4225"/>
              <a:gd name="T13" fmla="*/ 3076 h 5318"/>
              <a:gd name="T14" fmla="*/ 4007 w 4225"/>
              <a:gd name="T15" fmla="*/ 2877 h 5318"/>
              <a:gd name="T16" fmla="*/ 3981 w 4225"/>
              <a:gd name="T17" fmla="*/ 2686 h 5318"/>
              <a:gd name="T18" fmla="*/ 3954 w 4225"/>
              <a:gd name="T19" fmla="*/ 2423 h 5318"/>
              <a:gd name="T20" fmla="*/ 3937 w 4225"/>
              <a:gd name="T21" fmla="*/ 2141 h 5318"/>
              <a:gd name="T22" fmla="*/ 3923 w 4225"/>
              <a:gd name="T23" fmla="*/ 1824 h 5318"/>
              <a:gd name="T24" fmla="*/ 3916 w 4225"/>
              <a:gd name="T25" fmla="*/ 1432 h 5318"/>
              <a:gd name="T26" fmla="*/ 3917 w 4225"/>
              <a:gd name="T27" fmla="*/ 1102 h 5318"/>
              <a:gd name="T28" fmla="*/ 3915 w 4225"/>
              <a:gd name="T29" fmla="*/ 800 h 5318"/>
              <a:gd name="T30" fmla="*/ 3899 w 4225"/>
              <a:gd name="T31" fmla="*/ 513 h 5318"/>
              <a:gd name="T32" fmla="*/ 3865 w 4225"/>
              <a:gd name="T33" fmla="*/ 344 h 5318"/>
              <a:gd name="T34" fmla="*/ 3814 w 4225"/>
              <a:gd name="T35" fmla="*/ 231 h 5318"/>
              <a:gd name="T36" fmla="*/ 3751 w 4225"/>
              <a:gd name="T37" fmla="*/ 154 h 5318"/>
              <a:gd name="T38" fmla="*/ 3667 w 4225"/>
              <a:gd name="T39" fmla="*/ 85 h 5318"/>
              <a:gd name="T40" fmla="*/ 3586 w 4225"/>
              <a:gd name="T41" fmla="*/ 37 h 5318"/>
              <a:gd name="T42" fmla="*/ 3495 w 4225"/>
              <a:gd name="T43" fmla="*/ 8 h 5318"/>
              <a:gd name="T44" fmla="*/ 3371 w 4225"/>
              <a:gd name="T45" fmla="*/ 1 h 5318"/>
              <a:gd name="T46" fmla="*/ 3253 w 4225"/>
              <a:gd name="T47" fmla="*/ 21 h 5318"/>
              <a:gd name="T48" fmla="*/ 3132 w 4225"/>
              <a:gd name="T49" fmla="*/ 67 h 5318"/>
              <a:gd name="T50" fmla="*/ 2997 w 4225"/>
              <a:gd name="T51" fmla="*/ 153 h 5318"/>
              <a:gd name="T52" fmla="*/ 2887 w 4225"/>
              <a:gd name="T53" fmla="*/ 254 h 5318"/>
              <a:gd name="T54" fmla="*/ 2779 w 4225"/>
              <a:gd name="T55" fmla="*/ 377 h 5318"/>
              <a:gd name="T56" fmla="*/ 2651 w 4225"/>
              <a:gd name="T57" fmla="*/ 547 h 5318"/>
              <a:gd name="T58" fmla="*/ 2538 w 4225"/>
              <a:gd name="T59" fmla="*/ 710 h 5318"/>
              <a:gd name="T60" fmla="*/ 2428 w 4225"/>
              <a:gd name="T61" fmla="*/ 882 h 5318"/>
              <a:gd name="T62" fmla="*/ 2309 w 4225"/>
              <a:gd name="T63" fmla="*/ 1078 h 5318"/>
              <a:gd name="T64" fmla="*/ 2219 w 4225"/>
              <a:gd name="T65" fmla="*/ 1236 h 5318"/>
              <a:gd name="T66" fmla="*/ 2132 w 4225"/>
              <a:gd name="T67" fmla="*/ 1389 h 5318"/>
              <a:gd name="T68" fmla="*/ 2025 w 4225"/>
              <a:gd name="T69" fmla="*/ 1569 h 5318"/>
              <a:gd name="T70" fmla="*/ 1922 w 4225"/>
              <a:gd name="T71" fmla="*/ 1730 h 5318"/>
              <a:gd name="T72" fmla="*/ 1809 w 4225"/>
              <a:gd name="T73" fmla="*/ 1898 h 5318"/>
              <a:gd name="T74" fmla="*/ 1685 w 4225"/>
              <a:gd name="T75" fmla="*/ 2076 h 5318"/>
              <a:gd name="T76" fmla="*/ 1533 w 4225"/>
              <a:gd name="T77" fmla="*/ 2300 h 5318"/>
              <a:gd name="T78" fmla="*/ 1401 w 4225"/>
              <a:gd name="T79" fmla="*/ 2496 h 5318"/>
              <a:gd name="T80" fmla="*/ 1275 w 4225"/>
              <a:gd name="T81" fmla="*/ 2685 h 5318"/>
              <a:gd name="T82" fmla="*/ 1144 w 4225"/>
              <a:gd name="T83" fmla="*/ 2880 h 5318"/>
              <a:gd name="T84" fmla="*/ 1045 w 4225"/>
              <a:gd name="T85" fmla="*/ 3034 h 5318"/>
              <a:gd name="T86" fmla="*/ 949 w 4225"/>
              <a:gd name="T87" fmla="*/ 3193 h 5318"/>
              <a:gd name="T88" fmla="*/ 833 w 4225"/>
              <a:gd name="T89" fmla="*/ 3404 h 5318"/>
              <a:gd name="T90" fmla="*/ 728 w 4225"/>
              <a:gd name="T91" fmla="*/ 3614 h 5318"/>
              <a:gd name="T92" fmla="*/ 622 w 4225"/>
              <a:gd name="T93" fmla="*/ 3840 h 5318"/>
              <a:gd name="T94" fmla="*/ 504 w 4225"/>
              <a:gd name="T95" fmla="*/ 4107 h 5318"/>
              <a:gd name="T96" fmla="*/ 410 w 4225"/>
              <a:gd name="T97" fmla="*/ 4331 h 5318"/>
              <a:gd name="T98" fmla="*/ 323 w 4225"/>
              <a:gd name="T99" fmla="*/ 4545 h 5318"/>
              <a:gd name="T100" fmla="*/ 230 w 4225"/>
              <a:gd name="T101" fmla="*/ 4777 h 5318"/>
              <a:gd name="T102" fmla="*/ 154 w 4225"/>
              <a:gd name="T103" fmla="*/ 4958 h 5318"/>
              <a:gd name="T104" fmla="*/ 83 w 4225"/>
              <a:gd name="T105" fmla="*/ 5128 h 5318"/>
              <a:gd name="T106" fmla="*/ 0 w 4225"/>
              <a:gd name="T107" fmla="*/ 5318 h 531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225"/>
              <a:gd name="T163" fmla="*/ 0 h 5318"/>
              <a:gd name="T164" fmla="*/ 4225 w 4225"/>
              <a:gd name="T165" fmla="*/ 5318 h 531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225" h="5318">
                <a:moveTo>
                  <a:pt x="4225" y="5138"/>
                </a:moveTo>
                <a:lnTo>
                  <a:pt x="4223" y="5094"/>
                </a:lnTo>
                <a:lnTo>
                  <a:pt x="4221" y="5049"/>
                </a:lnTo>
                <a:lnTo>
                  <a:pt x="4217" y="5005"/>
                </a:lnTo>
                <a:lnTo>
                  <a:pt x="4215" y="4961"/>
                </a:lnTo>
                <a:lnTo>
                  <a:pt x="4211" y="4917"/>
                </a:lnTo>
                <a:lnTo>
                  <a:pt x="4209" y="4872"/>
                </a:lnTo>
                <a:lnTo>
                  <a:pt x="4207" y="4827"/>
                </a:lnTo>
                <a:lnTo>
                  <a:pt x="4203" y="4782"/>
                </a:lnTo>
                <a:lnTo>
                  <a:pt x="4200" y="4736"/>
                </a:lnTo>
                <a:lnTo>
                  <a:pt x="4198" y="4691"/>
                </a:lnTo>
                <a:lnTo>
                  <a:pt x="4194" y="4645"/>
                </a:lnTo>
                <a:lnTo>
                  <a:pt x="4191" y="4599"/>
                </a:lnTo>
                <a:lnTo>
                  <a:pt x="4187" y="4551"/>
                </a:lnTo>
                <a:lnTo>
                  <a:pt x="4184" y="4504"/>
                </a:lnTo>
                <a:lnTo>
                  <a:pt x="4180" y="4455"/>
                </a:lnTo>
                <a:lnTo>
                  <a:pt x="4177" y="4406"/>
                </a:lnTo>
                <a:lnTo>
                  <a:pt x="4172" y="4358"/>
                </a:lnTo>
                <a:lnTo>
                  <a:pt x="4169" y="4308"/>
                </a:lnTo>
                <a:lnTo>
                  <a:pt x="4159" y="4206"/>
                </a:lnTo>
                <a:lnTo>
                  <a:pt x="4155" y="4154"/>
                </a:lnTo>
                <a:lnTo>
                  <a:pt x="4150" y="4100"/>
                </a:lnTo>
                <a:lnTo>
                  <a:pt x="4145" y="4047"/>
                </a:lnTo>
                <a:lnTo>
                  <a:pt x="4141" y="3994"/>
                </a:lnTo>
                <a:lnTo>
                  <a:pt x="4135" y="3939"/>
                </a:lnTo>
                <a:lnTo>
                  <a:pt x="4130" y="3886"/>
                </a:lnTo>
                <a:lnTo>
                  <a:pt x="4125" y="3832"/>
                </a:lnTo>
                <a:lnTo>
                  <a:pt x="4119" y="3778"/>
                </a:lnTo>
                <a:lnTo>
                  <a:pt x="4114" y="3725"/>
                </a:lnTo>
                <a:lnTo>
                  <a:pt x="4108" y="3672"/>
                </a:lnTo>
                <a:lnTo>
                  <a:pt x="4103" y="3620"/>
                </a:lnTo>
                <a:lnTo>
                  <a:pt x="4097" y="3567"/>
                </a:lnTo>
                <a:lnTo>
                  <a:pt x="4091" y="3516"/>
                </a:lnTo>
                <a:lnTo>
                  <a:pt x="4085" y="3465"/>
                </a:lnTo>
                <a:lnTo>
                  <a:pt x="4079" y="3417"/>
                </a:lnTo>
                <a:lnTo>
                  <a:pt x="4074" y="3369"/>
                </a:lnTo>
                <a:lnTo>
                  <a:pt x="4068" y="3322"/>
                </a:lnTo>
                <a:lnTo>
                  <a:pt x="4063" y="3277"/>
                </a:lnTo>
                <a:lnTo>
                  <a:pt x="4052" y="3192"/>
                </a:lnTo>
                <a:lnTo>
                  <a:pt x="4047" y="3151"/>
                </a:lnTo>
                <a:lnTo>
                  <a:pt x="4041" y="3113"/>
                </a:lnTo>
                <a:lnTo>
                  <a:pt x="4037" y="3076"/>
                </a:lnTo>
                <a:lnTo>
                  <a:pt x="4031" y="3041"/>
                </a:lnTo>
                <a:lnTo>
                  <a:pt x="4026" y="3007"/>
                </a:lnTo>
                <a:lnTo>
                  <a:pt x="4022" y="2973"/>
                </a:lnTo>
                <a:lnTo>
                  <a:pt x="4016" y="2941"/>
                </a:lnTo>
                <a:lnTo>
                  <a:pt x="4011" y="2908"/>
                </a:lnTo>
                <a:lnTo>
                  <a:pt x="4007" y="2877"/>
                </a:lnTo>
                <a:lnTo>
                  <a:pt x="4002" y="2844"/>
                </a:lnTo>
                <a:lnTo>
                  <a:pt x="3998" y="2813"/>
                </a:lnTo>
                <a:lnTo>
                  <a:pt x="3994" y="2782"/>
                </a:lnTo>
                <a:lnTo>
                  <a:pt x="3989" y="2751"/>
                </a:lnTo>
                <a:lnTo>
                  <a:pt x="3986" y="2718"/>
                </a:lnTo>
                <a:lnTo>
                  <a:pt x="3981" y="2686"/>
                </a:lnTo>
                <a:lnTo>
                  <a:pt x="3978" y="2652"/>
                </a:lnTo>
                <a:lnTo>
                  <a:pt x="3973" y="2617"/>
                </a:lnTo>
                <a:lnTo>
                  <a:pt x="3969" y="2581"/>
                </a:lnTo>
                <a:lnTo>
                  <a:pt x="3963" y="2505"/>
                </a:lnTo>
                <a:lnTo>
                  <a:pt x="3958" y="2464"/>
                </a:lnTo>
                <a:lnTo>
                  <a:pt x="3954" y="2423"/>
                </a:lnTo>
                <a:lnTo>
                  <a:pt x="3952" y="2379"/>
                </a:lnTo>
                <a:lnTo>
                  <a:pt x="3949" y="2333"/>
                </a:lnTo>
                <a:lnTo>
                  <a:pt x="3945" y="2287"/>
                </a:lnTo>
                <a:lnTo>
                  <a:pt x="3942" y="2240"/>
                </a:lnTo>
                <a:lnTo>
                  <a:pt x="3939" y="2191"/>
                </a:lnTo>
                <a:lnTo>
                  <a:pt x="3937" y="2141"/>
                </a:lnTo>
                <a:lnTo>
                  <a:pt x="3934" y="2090"/>
                </a:lnTo>
                <a:lnTo>
                  <a:pt x="3931" y="2038"/>
                </a:lnTo>
                <a:lnTo>
                  <a:pt x="3929" y="1986"/>
                </a:lnTo>
                <a:lnTo>
                  <a:pt x="3928" y="1933"/>
                </a:lnTo>
                <a:lnTo>
                  <a:pt x="3925" y="1878"/>
                </a:lnTo>
                <a:lnTo>
                  <a:pt x="3923" y="1824"/>
                </a:lnTo>
                <a:lnTo>
                  <a:pt x="3922" y="1768"/>
                </a:lnTo>
                <a:lnTo>
                  <a:pt x="3921" y="1712"/>
                </a:lnTo>
                <a:lnTo>
                  <a:pt x="3920" y="1657"/>
                </a:lnTo>
                <a:lnTo>
                  <a:pt x="3919" y="1601"/>
                </a:lnTo>
                <a:lnTo>
                  <a:pt x="3917" y="1489"/>
                </a:lnTo>
                <a:lnTo>
                  <a:pt x="3916" y="1432"/>
                </a:lnTo>
                <a:lnTo>
                  <a:pt x="3916" y="1376"/>
                </a:lnTo>
                <a:lnTo>
                  <a:pt x="3916" y="1321"/>
                </a:lnTo>
                <a:lnTo>
                  <a:pt x="3916" y="1265"/>
                </a:lnTo>
                <a:lnTo>
                  <a:pt x="3916" y="1210"/>
                </a:lnTo>
                <a:lnTo>
                  <a:pt x="3917" y="1155"/>
                </a:lnTo>
                <a:lnTo>
                  <a:pt x="3917" y="1102"/>
                </a:lnTo>
                <a:lnTo>
                  <a:pt x="3917" y="1049"/>
                </a:lnTo>
                <a:lnTo>
                  <a:pt x="3917" y="996"/>
                </a:lnTo>
                <a:lnTo>
                  <a:pt x="3917" y="945"/>
                </a:lnTo>
                <a:lnTo>
                  <a:pt x="3916" y="896"/>
                </a:lnTo>
                <a:lnTo>
                  <a:pt x="3916" y="847"/>
                </a:lnTo>
                <a:lnTo>
                  <a:pt x="3915" y="800"/>
                </a:lnTo>
                <a:lnTo>
                  <a:pt x="3914" y="754"/>
                </a:lnTo>
                <a:lnTo>
                  <a:pt x="3913" y="709"/>
                </a:lnTo>
                <a:lnTo>
                  <a:pt x="3910" y="666"/>
                </a:lnTo>
                <a:lnTo>
                  <a:pt x="3909" y="626"/>
                </a:lnTo>
                <a:lnTo>
                  <a:pt x="3906" y="586"/>
                </a:lnTo>
                <a:lnTo>
                  <a:pt x="3899" y="513"/>
                </a:lnTo>
                <a:lnTo>
                  <a:pt x="3894" y="481"/>
                </a:lnTo>
                <a:lnTo>
                  <a:pt x="3890" y="450"/>
                </a:lnTo>
                <a:lnTo>
                  <a:pt x="3884" y="421"/>
                </a:lnTo>
                <a:lnTo>
                  <a:pt x="3878" y="393"/>
                </a:lnTo>
                <a:lnTo>
                  <a:pt x="3872" y="367"/>
                </a:lnTo>
                <a:lnTo>
                  <a:pt x="3865" y="344"/>
                </a:lnTo>
                <a:lnTo>
                  <a:pt x="3857" y="322"/>
                </a:lnTo>
                <a:lnTo>
                  <a:pt x="3850" y="301"/>
                </a:lnTo>
                <a:lnTo>
                  <a:pt x="3841" y="282"/>
                </a:lnTo>
                <a:lnTo>
                  <a:pt x="3833" y="264"/>
                </a:lnTo>
                <a:lnTo>
                  <a:pt x="3824" y="247"/>
                </a:lnTo>
                <a:lnTo>
                  <a:pt x="3814" y="231"/>
                </a:lnTo>
                <a:lnTo>
                  <a:pt x="3804" y="217"/>
                </a:lnTo>
                <a:lnTo>
                  <a:pt x="3795" y="203"/>
                </a:lnTo>
                <a:lnTo>
                  <a:pt x="3784" y="189"/>
                </a:lnTo>
                <a:lnTo>
                  <a:pt x="3774" y="177"/>
                </a:lnTo>
                <a:lnTo>
                  <a:pt x="3762" y="166"/>
                </a:lnTo>
                <a:lnTo>
                  <a:pt x="3751" y="154"/>
                </a:lnTo>
                <a:lnTo>
                  <a:pt x="3729" y="133"/>
                </a:lnTo>
                <a:lnTo>
                  <a:pt x="3716" y="123"/>
                </a:lnTo>
                <a:lnTo>
                  <a:pt x="3704" y="112"/>
                </a:lnTo>
                <a:lnTo>
                  <a:pt x="3693" y="103"/>
                </a:lnTo>
                <a:lnTo>
                  <a:pt x="3680" y="94"/>
                </a:lnTo>
                <a:lnTo>
                  <a:pt x="3667" y="85"/>
                </a:lnTo>
                <a:lnTo>
                  <a:pt x="3655" y="75"/>
                </a:lnTo>
                <a:lnTo>
                  <a:pt x="3642" y="67"/>
                </a:lnTo>
                <a:lnTo>
                  <a:pt x="3628" y="59"/>
                </a:lnTo>
                <a:lnTo>
                  <a:pt x="3614" y="51"/>
                </a:lnTo>
                <a:lnTo>
                  <a:pt x="3600" y="44"/>
                </a:lnTo>
                <a:lnTo>
                  <a:pt x="3586" y="37"/>
                </a:lnTo>
                <a:lnTo>
                  <a:pt x="3572" y="31"/>
                </a:lnTo>
                <a:lnTo>
                  <a:pt x="3557" y="26"/>
                </a:lnTo>
                <a:lnTo>
                  <a:pt x="3542" y="20"/>
                </a:lnTo>
                <a:lnTo>
                  <a:pt x="3526" y="15"/>
                </a:lnTo>
                <a:lnTo>
                  <a:pt x="3511" y="12"/>
                </a:lnTo>
                <a:lnTo>
                  <a:pt x="3495" y="8"/>
                </a:lnTo>
                <a:lnTo>
                  <a:pt x="3477" y="5"/>
                </a:lnTo>
                <a:lnTo>
                  <a:pt x="3444" y="1"/>
                </a:lnTo>
                <a:lnTo>
                  <a:pt x="3425" y="0"/>
                </a:lnTo>
                <a:lnTo>
                  <a:pt x="3408" y="0"/>
                </a:lnTo>
                <a:lnTo>
                  <a:pt x="3389" y="0"/>
                </a:lnTo>
                <a:lnTo>
                  <a:pt x="3371" y="1"/>
                </a:lnTo>
                <a:lnTo>
                  <a:pt x="3351" y="2"/>
                </a:lnTo>
                <a:lnTo>
                  <a:pt x="3333" y="5"/>
                </a:lnTo>
                <a:lnTo>
                  <a:pt x="3313" y="8"/>
                </a:lnTo>
                <a:lnTo>
                  <a:pt x="3293" y="12"/>
                </a:lnTo>
                <a:lnTo>
                  <a:pt x="3274" y="16"/>
                </a:lnTo>
                <a:lnTo>
                  <a:pt x="3253" y="21"/>
                </a:lnTo>
                <a:lnTo>
                  <a:pt x="3233" y="28"/>
                </a:lnTo>
                <a:lnTo>
                  <a:pt x="3213" y="34"/>
                </a:lnTo>
                <a:lnTo>
                  <a:pt x="3193" y="41"/>
                </a:lnTo>
                <a:lnTo>
                  <a:pt x="3173" y="49"/>
                </a:lnTo>
                <a:lnTo>
                  <a:pt x="3153" y="58"/>
                </a:lnTo>
                <a:lnTo>
                  <a:pt x="3132" y="67"/>
                </a:lnTo>
                <a:lnTo>
                  <a:pt x="3113" y="78"/>
                </a:lnTo>
                <a:lnTo>
                  <a:pt x="3093" y="88"/>
                </a:lnTo>
                <a:lnTo>
                  <a:pt x="3054" y="111"/>
                </a:lnTo>
                <a:lnTo>
                  <a:pt x="3035" y="125"/>
                </a:lnTo>
                <a:lnTo>
                  <a:pt x="3015" y="138"/>
                </a:lnTo>
                <a:lnTo>
                  <a:pt x="2997" y="153"/>
                </a:lnTo>
                <a:lnTo>
                  <a:pt x="2978" y="168"/>
                </a:lnTo>
                <a:lnTo>
                  <a:pt x="2960" y="183"/>
                </a:lnTo>
                <a:lnTo>
                  <a:pt x="2941" y="201"/>
                </a:lnTo>
                <a:lnTo>
                  <a:pt x="2923" y="217"/>
                </a:lnTo>
                <a:lnTo>
                  <a:pt x="2905" y="235"/>
                </a:lnTo>
                <a:lnTo>
                  <a:pt x="2887" y="254"/>
                </a:lnTo>
                <a:lnTo>
                  <a:pt x="2868" y="272"/>
                </a:lnTo>
                <a:lnTo>
                  <a:pt x="2851" y="292"/>
                </a:lnTo>
                <a:lnTo>
                  <a:pt x="2833" y="312"/>
                </a:lnTo>
                <a:lnTo>
                  <a:pt x="2815" y="333"/>
                </a:lnTo>
                <a:lnTo>
                  <a:pt x="2797" y="355"/>
                </a:lnTo>
                <a:lnTo>
                  <a:pt x="2779" y="377"/>
                </a:lnTo>
                <a:lnTo>
                  <a:pt x="2761" y="400"/>
                </a:lnTo>
                <a:lnTo>
                  <a:pt x="2743" y="423"/>
                </a:lnTo>
                <a:lnTo>
                  <a:pt x="2725" y="446"/>
                </a:lnTo>
                <a:lnTo>
                  <a:pt x="2688" y="496"/>
                </a:lnTo>
                <a:lnTo>
                  <a:pt x="2669" y="521"/>
                </a:lnTo>
                <a:lnTo>
                  <a:pt x="2651" y="547"/>
                </a:lnTo>
                <a:lnTo>
                  <a:pt x="2632" y="574"/>
                </a:lnTo>
                <a:lnTo>
                  <a:pt x="2614" y="600"/>
                </a:lnTo>
                <a:lnTo>
                  <a:pt x="2595" y="628"/>
                </a:lnTo>
                <a:lnTo>
                  <a:pt x="2577" y="655"/>
                </a:lnTo>
                <a:lnTo>
                  <a:pt x="2557" y="682"/>
                </a:lnTo>
                <a:lnTo>
                  <a:pt x="2538" y="710"/>
                </a:lnTo>
                <a:lnTo>
                  <a:pt x="2520" y="739"/>
                </a:lnTo>
                <a:lnTo>
                  <a:pt x="2501" y="767"/>
                </a:lnTo>
                <a:lnTo>
                  <a:pt x="2483" y="796"/>
                </a:lnTo>
                <a:lnTo>
                  <a:pt x="2464" y="825"/>
                </a:lnTo>
                <a:lnTo>
                  <a:pt x="2446" y="853"/>
                </a:lnTo>
                <a:lnTo>
                  <a:pt x="2428" y="882"/>
                </a:lnTo>
                <a:lnTo>
                  <a:pt x="2411" y="911"/>
                </a:lnTo>
                <a:lnTo>
                  <a:pt x="2393" y="939"/>
                </a:lnTo>
                <a:lnTo>
                  <a:pt x="2375" y="968"/>
                </a:lnTo>
                <a:lnTo>
                  <a:pt x="2359" y="995"/>
                </a:lnTo>
                <a:lnTo>
                  <a:pt x="2325" y="1051"/>
                </a:lnTo>
                <a:lnTo>
                  <a:pt x="2309" y="1078"/>
                </a:lnTo>
                <a:lnTo>
                  <a:pt x="2294" y="1104"/>
                </a:lnTo>
                <a:lnTo>
                  <a:pt x="2279" y="1132"/>
                </a:lnTo>
                <a:lnTo>
                  <a:pt x="2264" y="1158"/>
                </a:lnTo>
                <a:lnTo>
                  <a:pt x="2249" y="1184"/>
                </a:lnTo>
                <a:lnTo>
                  <a:pt x="2234" y="1211"/>
                </a:lnTo>
                <a:lnTo>
                  <a:pt x="2219" y="1236"/>
                </a:lnTo>
                <a:lnTo>
                  <a:pt x="2205" y="1262"/>
                </a:lnTo>
                <a:lnTo>
                  <a:pt x="2190" y="1287"/>
                </a:lnTo>
                <a:lnTo>
                  <a:pt x="2176" y="1313"/>
                </a:lnTo>
                <a:lnTo>
                  <a:pt x="2161" y="1338"/>
                </a:lnTo>
                <a:lnTo>
                  <a:pt x="2147" y="1364"/>
                </a:lnTo>
                <a:lnTo>
                  <a:pt x="2132" y="1389"/>
                </a:lnTo>
                <a:lnTo>
                  <a:pt x="2118" y="1415"/>
                </a:lnTo>
                <a:lnTo>
                  <a:pt x="2103" y="1440"/>
                </a:lnTo>
                <a:lnTo>
                  <a:pt x="2088" y="1466"/>
                </a:lnTo>
                <a:lnTo>
                  <a:pt x="2073" y="1491"/>
                </a:lnTo>
                <a:lnTo>
                  <a:pt x="2058" y="1518"/>
                </a:lnTo>
                <a:lnTo>
                  <a:pt x="2025" y="1569"/>
                </a:lnTo>
                <a:lnTo>
                  <a:pt x="2009" y="1595"/>
                </a:lnTo>
                <a:lnTo>
                  <a:pt x="1993" y="1622"/>
                </a:lnTo>
                <a:lnTo>
                  <a:pt x="1976" y="1649"/>
                </a:lnTo>
                <a:lnTo>
                  <a:pt x="1958" y="1675"/>
                </a:lnTo>
                <a:lnTo>
                  <a:pt x="1941" y="1702"/>
                </a:lnTo>
                <a:lnTo>
                  <a:pt x="1922" y="1730"/>
                </a:lnTo>
                <a:lnTo>
                  <a:pt x="1904" y="1756"/>
                </a:lnTo>
                <a:lnTo>
                  <a:pt x="1885" y="1784"/>
                </a:lnTo>
                <a:lnTo>
                  <a:pt x="1867" y="1812"/>
                </a:lnTo>
                <a:lnTo>
                  <a:pt x="1847" y="1841"/>
                </a:lnTo>
                <a:lnTo>
                  <a:pt x="1829" y="1869"/>
                </a:lnTo>
                <a:lnTo>
                  <a:pt x="1809" y="1898"/>
                </a:lnTo>
                <a:lnTo>
                  <a:pt x="1788" y="1927"/>
                </a:lnTo>
                <a:lnTo>
                  <a:pt x="1768" y="1956"/>
                </a:lnTo>
                <a:lnTo>
                  <a:pt x="1748" y="1986"/>
                </a:lnTo>
                <a:lnTo>
                  <a:pt x="1727" y="2016"/>
                </a:lnTo>
                <a:lnTo>
                  <a:pt x="1706" y="2046"/>
                </a:lnTo>
                <a:lnTo>
                  <a:pt x="1685" y="2076"/>
                </a:lnTo>
                <a:lnTo>
                  <a:pt x="1642" y="2139"/>
                </a:lnTo>
                <a:lnTo>
                  <a:pt x="1620" y="2171"/>
                </a:lnTo>
                <a:lnTo>
                  <a:pt x="1599" y="2203"/>
                </a:lnTo>
                <a:lnTo>
                  <a:pt x="1577" y="2235"/>
                </a:lnTo>
                <a:lnTo>
                  <a:pt x="1555" y="2267"/>
                </a:lnTo>
                <a:lnTo>
                  <a:pt x="1533" y="2300"/>
                </a:lnTo>
                <a:lnTo>
                  <a:pt x="1510" y="2332"/>
                </a:lnTo>
                <a:lnTo>
                  <a:pt x="1488" y="2366"/>
                </a:lnTo>
                <a:lnTo>
                  <a:pt x="1466" y="2398"/>
                </a:lnTo>
                <a:lnTo>
                  <a:pt x="1444" y="2431"/>
                </a:lnTo>
                <a:lnTo>
                  <a:pt x="1423" y="2463"/>
                </a:lnTo>
                <a:lnTo>
                  <a:pt x="1401" y="2496"/>
                </a:lnTo>
                <a:lnTo>
                  <a:pt x="1379" y="2528"/>
                </a:lnTo>
                <a:lnTo>
                  <a:pt x="1359" y="2559"/>
                </a:lnTo>
                <a:lnTo>
                  <a:pt x="1337" y="2592"/>
                </a:lnTo>
                <a:lnTo>
                  <a:pt x="1316" y="2623"/>
                </a:lnTo>
                <a:lnTo>
                  <a:pt x="1296" y="2653"/>
                </a:lnTo>
                <a:lnTo>
                  <a:pt x="1275" y="2685"/>
                </a:lnTo>
                <a:lnTo>
                  <a:pt x="1256" y="2713"/>
                </a:lnTo>
                <a:lnTo>
                  <a:pt x="1217" y="2771"/>
                </a:lnTo>
                <a:lnTo>
                  <a:pt x="1198" y="2800"/>
                </a:lnTo>
                <a:lnTo>
                  <a:pt x="1180" y="2827"/>
                </a:lnTo>
                <a:lnTo>
                  <a:pt x="1162" y="2854"/>
                </a:lnTo>
                <a:lnTo>
                  <a:pt x="1144" y="2880"/>
                </a:lnTo>
                <a:lnTo>
                  <a:pt x="1127" y="2907"/>
                </a:lnTo>
                <a:lnTo>
                  <a:pt x="1111" y="2932"/>
                </a:lnTo>
                <a:lnTo>
                  <a:pt x="1093" y="2958"/>
                </a:lnTo>
                <a:lnTo>
                  <a:pt x="1077" y="2983"/>
                </a:lnTo>
                <a:lnTo>
                  <a:pt x="1061" y="3009"/>
                </a:lnTo>
                <a:lnTo>
                  <a:pt x="1045" y="3034"/>
                </a:lnTo>
                <a:lnTo>
                  <a:pt x="1029" y="3060"/>
                </a:lnTo>
                <a:lnTo>
                  <a:pt x="1012" y="3087"/>
                </a:lnTo>
                <a:lnTo>
                  <a:pt x="997" y="3112"/>
                </a:lnTo>
                <a:lnTo>
                  <a:pt x="981" y="3139"/>
                </a:lnTo>
                <a:lnTo>
                  <a:pt x="965" y="3165"/>
                </a:lnTo>
                <a:lnTo>
                  <a:pt x="949" y="3193"/>
                </a:lnTo>
                <a:lnTo>
                  <a:pt x="934" y="3221"/>
                </a:lnTo>
                <a:lnTo>
                  <a:pt x="917" y="3249"/>
                </a:lnTo>
                <a:lnTo>
                  <a:pt x="884" y="3309"/>
                </a:lnTo>
                <a:lnTo>
                  <a:pt x="868" y="3339"/>
                </a:lnTo>
                <a:lnTo>
                  <a:pt x="850" y="3372"/>
                </a:lnTo>
                <a:lnTo>
                  <a:pt x="833" y="3404"/>
                </a:lnTo>
                <a:lnTo>
                  <a:pt x="816" y="3438"/>
                </a:lnTo>
                <a:lnTo>
                  <a:pt x="798" y="3471"/>
                </a:lnTo>
                <a:lnTo>
                  <a:pt x="781" y="3506"/>
                </a:lnTo>
                <a:lnTo>
                  <a:pt x="763" y="3542"/>
                </a:lnTo>
                <a:lnTo>
                  <a:pt x="746" y="3578"/>
                </a:lnTo>
                <a:lnTo>
                  <a:pt x="728" y="3614"/>
                </a:lnTo>
                <a:lnTo>
                  <a:pt x="710" y="3651"/>
                </a:lnTo>
                <a:lnTo>
                  <a:pt x="693" y="3688"/>
                </a:lnTo>
                <a:lnTo>
                  <a:pt x="674" y="3726"/>
                </a:lnTo>
                <a:lnTo>
                  <a:pt x="657" y="3763"/>
                </a:lnTo>
                <a:lnTo>
                  <a:pt x="640" y="3801"/>
                </a:lnTo>
                <a:lnTo>
                  <a:pt x="622" y="3840"/>
                </a:lnTo>
                <a:lnTo>
                  <a:pt x="605" y="3878"/>
                </a:lnTo>
                <a:lnTo>
                  <a:pt x="587" y="3916"/>
                </a:lnTo>
                <a:lnTo>
                  <a:pt x="570" y="3954"/>
                </a:lnTo>
                <a:lnTo>
                  <a:pt x="537" y="4031"/>
                </a:lnTo>
                <a:lnTo>
                  <a:pt x="520" y="4069"/>
                </a:lnTo>
                <a:lnTo>
                  <a:pt x="504" y="4107"/>
                </a:lnTo>
                <a:lnTo>
                  <a:pt x="488" y="4146"/>
                </a:lnTo>
                <a:lnTo>
                  <a:pt x="472" y="4183"/>
                </a:lnTo>
                <a:lnTo>
                  <a:pt x="457" y="4221"/>
                </a:lnTo>
                <a:lnTo>
                  <a:pt x="440" y="4258"/>
                </a:lnTo>
                <a:lnTo>
                  <a:pt x="425" y="4295"/>
                </a:lnTo>
                <a:lnTo>
                  <a:pt x="410" y="4331"/>
                </a:lnTo>
                <a:lnTo>
                  <a:pt x="395" y="4368"/>
                </a:lnTo>
                <a:lnTo>
                  <a:pt x="380" y="4404"/>
                </a:lnTo>
                <a:lnTo>
                  <a:pt x="366" y="4440"/>
                </a:lnTo>
                <a:lnTo>
                  <a:pt x="351" y="4476"/>
                </a:lnTo>
                <a:lnTo>
                  <a:pt x="337" y="4510"/>
                </a:lnTo>
                <a:lnTo>
                  <a:pt x="323" y="4545"/>
                </a:lnTo>
                <a:lnTo>
                  <a:pt x="310" y="4580"/>
                </a:lnTo>
                <a:lnTo>
                  <a:pt x="296" y="4614"/>
                </a:lnTo>
                <a:lnTo>
                  <a:pt x="283" y="4647"/>
                </a:lnTo>
                <a:lnTo>
                  <a:pt x="269" y="4681"/>
                </a:lnTo>
                <a:lnTo>
                  <a:pt x="242" y="4746"/>
                </a:lnTo>
                <a:lnTo>
                  <a:pt x="230" y="4777"/>
                </a:lnTo>
                <a:lnTo>
                  <a:pt x="217" y="4808"/>
                </a:lnTo>
                <a:lnTo>
                  <a:pt x="204" y="4838"/>
                </a:lnTo>
                <a:lnTo>
                  <a:pt x="191" y="4870"/>
                </a:lnTo>
                <a:lnTo>
                  <a:pt x="179" y="4899"/>
                </a:lnTo>
                <a:lnTo>
                  <a:pt x="167" y="4929"/>
                </a:lnTo>
                <a:lnTo>
                  <a:pt x="154" y="4958"/>
                </a:lnTo>
                <a:lnTo>
                  <a:pt x="142" y="4987"/>
                </a:lnTo>
                <a:lnTo>
                  <a:pt x="130" y="5016"/>
                </a:lnTo>
                <a:lnTo>
                  <a:pt x="119" y="5043"/>
                </a:lnTo>
                <a:lnTo>
                  <a:pt x="106" y="5072"/>
                </a:lnTo>
                <a:lnTo>
                  <a:pt x="94" y="5100"/>
                </a:lnTo>
                <a:lnTo>
                  <a:pt x="83" y="5128"/>
                </a:lnTo>
                <a:lnTo>
                  <a:pt x="70" y="5155"/>
                </a:lnTo>
                <a:lnTo>
                  <a:pt x="58" y="5182"/>
                </a:lnTo>
                <a:lnTo>
                  <a:pt x="47" y="5210"/>
                </a:lnTo>
                <a:lnTo>
                  <a:pt x="35" y="5237"/>
                </a:lnTo>
                <a:lnTo>
                  <a:pt x="24" y="5264"/>
                </a:lnTo>
                <a:lnTo>
                  <a:pt x="0" y="531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85" name="Text Box 291"/>
          <p:cNvSpPr txBox="1">
            <a:spLocks noChangeArrowheads="1"/>
          </p:cNvSpPr>
          <p:nvPr/>
        </p:nvSpPr>
        <p:spPr bwMode="auto">
          <a:xfrm>
            <a:off x="5268913" y="6091238"/>
            <a:ext cx="5715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5</a:t>
            </a:r>
          </a:p>
        </p:txBody>
      </p:sp>
      <p:sp>
        <p:nvSpPr>
          <p:cNvPr id="12586" name="Text Box 292"/>
          <p:cNvSpPr txBox="1">
            <a:spLocks noChangeArrowheads="1"/>
          </p:cNvSpPr>
          <p:nvPr/>
        </p:nvSpPr>
        <p:spPr bwMode="auto">
          <a:xfrm>
            <a:off x="7262813" y="5837238"/>
            <a:ext cx="5715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5</a:t>
            </a:r>
          </a:p>
        </p:txBody>
      </p:sp>
      <p:sp>
        <p:nvSpPr>
          <p:cNvPr id="12587" name="Freeform 293"/>
          <p:cNvSpPr>
            <a:spLocks noChangeAspect="1"/>
          </p:cNvSpPr>
          <p:nvPr/>
        </p:nvSpPr>
        <p:spPr bwMode="auto">
          <a:xfrm rot="120000">
            <a:off x="5626100" y="5170488"/>
            <a:ext cx="1152525" cy="1163637"/>
          </a:xfrm>
          <a:custGeom>
            <a:avLst/>
            <a:gdLst>
              <a:gd name="T0" fmla="*/ 2317 w 2319"/>
              <a:gd name="T1" fmla="*/ 2423 h 2527"/>
              <a:gd name="T2" fmla="*/ 2313 w 2319"/>
              <a:gd name="T3" fmla="*/ 2334 h 2527"/>
              <a:gd name="T4" fmla="*/ 2309 w 2319"/>
              <a:gd name="T5" fmla="*/ 2245 h 2527"/>
              <a:gd name="T6" fmla="*/ 2303 w 2319"/>
              <a:gd name="T7" fmla="*/ 2157 h 2527"/>
              <a:gd name="T8" fmla="*/ 2293 w 2319"/>
              <a:gd name="T9" fmla="*/ 2050 h 2527"/>
              <a:gd name="T10" fmla="*/ 2282 w 2319"/>
              <a:gd name="T11" fmla="*/ 1967 h 2527"/>
              <a:gd name="T12" fmla="*/ 2271 w 2319"/>
              <a:gd name="T13" fmla="*/ 1884 h 2527"/>
              <a:gd name="T14" fmla="*/ 2256 w 2319"/>
              <a:gd name="T15" fmla="*/ 1800 h 2527"/>
              <a:gd name="T16" fmla="*/ 2238 w 2319"/>
              <a:gd name="T17" fmla="*/ 1716 h 2527"/>
              <a:gd name="T18" fmla="*/ 2213 w 2319"/>
              <a:gd name="T19" fmla="*/ 1604 h 2527"/>
              <a:gd name="T20" fmla="*/ 2188 w 2319"/>
              <a:gd name="T21" fmla="*/ 1513 h 2527"/>
              <a:gd name="T22" fmla="*/ 2163 w 2319"/>
              <a:gd name="T23" fmla="*/ 1419 h 2527"/>
              <a:gd name="T24" fmla="*/ 2136 w 2319"/>
              <a:gd name="T25" fmla="*/ 1327 h 2527"/>
              <a:gd name="T26" fmla="*/ 2110 w 2319"/>
              <a:gd name="T27" fmla="*/ 1239 h 2527"/>
              <a:gd name="T28" fmla="*/ 2076 w 2319"/>
              <a:gd name="T29" fmla="*/ 1139 h 2527"/>
              <a:gd name="T30" fmla="*/ 2049 w 2319"/>
              <a:gd name="T31" fmla="*/ 1068 h 2527"/>
              <a:gd name="T32" fmla="*/ 2025 w 2319"/>
              <a:gd name="T33" fmla="*/ 1004 h 2527"/>
              <a:gd name="T34" fmla="*/ 2001 w 2319"/>
              <a:gd name="T35" fmla="*/ 947 h 2527"/>
              <a:gd name="T36" fmla="*/ 1979 w 2319"/>
              <a:gd name="T37" fmla="*/ 895 h 2527"/>
              <a:gd name="T38" fmla="*/ 1955 w 2319"/>
              <a:gd name="T39" fmla="*/ 837 h 2527"/>
              <a:gd name="T40" fmla="*/ 1937 w 2319"/>
              <a:gd name="T41" fmla="*/ 794 h 2527"/>
              <a:gd name="T42" fmla="*/ 1921 w 2319"/>
              <a:gd name="T43" fmla="*/ 750 h 2527"/>
              <a:gd name="T44" fmla="*/ 1906 w 2319"/>
              <a:gd name="T45" fmla="*/ 704 h 2527"/>
              <a:gd name="T46" fmla="*/ 1889 w 2319"/>
              <a:gd name="T47" fmla="*/ 638 h 2527"/>
              <a:gd name="T48" fmla="*/ 1874 w 2319"/>
              <a:gd name="T49" fmla="*/ 577 h 2527"/>
              <a:gd name="T50" fmla="*/ 1860 w 2319"/>
              <a:gd name="T51" fmla="*/ 508 h 2527"/>
              <a:gd name="T52" fmla="*/ 1843 w 2319"/>
              <a:gd name="T53" fmla="*/ 436 h 2527"/>
              <a:gd name="T54" fmla="*/ 1827 w 2319"/>
              <a:gd name="T55" fmla="*/ 362 h 2527"/>
              <a:gd name="T56" fmla="*/ 1806 w 2319"/>
              <a:gd name="T57" fmla="*/ 272 h 2527"/>
              <a:gd name="T58" fmla="*/ 1786 w 2319"/>
              <a:gd name="T59" fmla="*/ 202 h 2527"/>
              <a:gd name="T60" fmla="*/ 1761 w 2319"/>
              <a:gd name="T61" fmla="*/ 140 h 2527"/>
              <a:gd name="T62" fmla="*/ 1728 w 2319"/>
              <a:gd name="T63" fmla="*/ 85 h 2527"/>
              <a:gd name="T64" fmla="*/ 1684 w 2319"/>
              <a:gd name="T65" fmla="*/ 43 h 2527"/>
              <a:gd name="T66" fmla="*/ 1610 w 2319"/>
              <a:gd name="T67" fmla="*/ 9 h 2527"/>
              <a:gd name="T68" fmla="*/ 1535 w 2319"/>
              <a:gd name="T69" fmla="*/ 0 h 2527"/>
              <a:gd name="T70" fmla="*/ 1451 w 2319"/>
              <a:gd name="T71" fmla="*/ 5 h 2527"/>
              <a:gd name="T72" fmla="*/ 1362 w 2319"/>
              <a:gd name="T73" fmla="*/ 27 h 2527"/>
              <a:gd name="T74" fmla="*/ 1270 w 2319"/>
              <a:gd name="T75" fmla="*/ 65 h 2527"/>
              <a:gd name="T76" fmla="*/ 1161 w 2319"/>
              <a:gd name="T77" fmla="*/ 132 h 2527"/>
              <a:gd name="T78" fmla="*/ 1079 w 2319"/>
              <a:gd name="T79" fmla="*/ 201 h 2527"/>
              <a:gd name="T80" fmla="*/ 1002 w 2319"/>
              <a:gd name="T81" fmla="*/ 282 h 2527"/>
              <a:gd name="T82" fmla="*/ 928 w 2319"/>
              <a:gd name="T83" fmla="*/ 372 h 2527"/>
              <a:gd name="T84" fmla="*/ 840 w 2319"/>
              <a:gd name="T85" fmla="*/ 493 h 2527"/>
              <a:gd name="T86" fmla="*/ 772 w 2319"/>
              <a:gd name="T87" fmla="*/ 596 h 2527"/>
              <a:gd name="T88" fmla="*/ 708 w 2319"/>
              <a:gd name="T89" fmla="*/ 703 h 2527"/>
              <a:gd name="T90" fmla="*/ 646 w 2319"/>
              <a:gd name="T91" fmla="*/ 812 h 2527"/>
              <a:gd name="T92" fmla="*/ 586 w 2319"/>
              <a:gd name="T93" fmla="*/ 922 h 2527"/>
              <a:gd name="T94" fmla="*/ 513 w 2319"/>
              <a:gd name="T95" fmla="*/ 1061 h 2527"/>
              <a:gd name="T96" fmla="*/ 457 w 2319"/>
              <a:gd name="T97" fmla="*/ 1173 h 2527"/>
              <a:gd name="T98" fmla="*/ 402 w 2319"/>
              <a:gd name="T99" fmla="*/ 1286 h 2527"/>
              <a:gd name="T100" fmla="*/ 349 w 2319"/>
              <a:gd name="T101" fmla="*/ 1402 h 2527"/>
              <a:gd name="T102" fmla="*/ 298 w 2319"/>
              <a:gd name="T103" fmla="*/ 1519 h 2527"/>
              <a:gd name="T104" fmla="*/ 237 w 2319"/>
              <a:gd name="T105" fmla="*/ 1670 h 2527"/>
              <a:gd name="T106" fmla="*/ 191 w 2319"/>
              <a:gd name="T107" fmla="*/ 1795 h 2527"/>
              <a:gd name="T108" fmla="*/ 150 w 2319"/>
              <a:gd name="T109" fmla="*/ 1918 h 2527"/>
              <a:gd name="T110" fmla="*/ 111 w 2319"/>
              <a:gd name="T111" fmla="*/ 2035 h 2527"/>
              <a:gd name="T112" fmla="*/ 80 w 2319"/>
              <a:gd name="T113" fmla="*/ 2142 h 2527"/>
              <a:gd name="T114" fmla="*/ 49 w 2319"/>
              <a:gd name="T115" fmla="*/ 2257 h 2527"/>
              <a:gd name="T116" fmla="*/ 31 w 2319"/>
              <a:gd name="T117" fmla="*/ 2333 h 2527"/>
              <a:gd name="T118" fmla="*/ 19 w 2319"/>
              <a:gd name="T119" fmla="*/ 2399 h 2527"/>
              <a:gd name="T120" fmla="*/ 9 w 2319"/>
              <a:gd name="T121" fmla="*/ 2458 h 2527"/>
              <a:gd name="T122" fmla="*/ 0 w 2319"/>
              <a:gd name="T123" fmla="*/ 2527 h 25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19"/>
              <a:gd name="T187" fmla="*/ 0 h 2527"/>
              <a:gd name="T188" fmla="*/ 2319 w 2319"/>
              <a:gd name="T189" fmla="*/ 2527 h 252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19" h="2527">
                <a:moveTo>
                  <a:pt x="2319" y="2491"/>
                </a:moveTo>
                <a:lnTo>
                  <a:pt x="2319" y="2469"/>
                </a:lnTo>
                <a:lnTo>
                  <a:pt x="2318" y="2445"/>
                </a:lnTo>
                <a:lnTo>
                  <a:pt x="2317" y="2423"/>
                </a:lnTo>
                <a:lnTo>
                  <a:pt x="2316" y="2401"/>
                </a:lnTo>
                <a:lnTo>
                  <a:pt x="2315" y="2378"/>
                </a:lnTo>
                <a:lnTo>
                  <a:pt x="2315" y="2356"/>
                </a:lnTo>
                <a:lnTo>
                  <a:pt x="2313" y="2334"/>
                </a:lnTo>
                <a:lnTo>
                  <a:pt x="2312" y="2311"/>
                </a:lnTo>
                <a:lnTo>
                  <a:pt x="2311" y="2289"/>
                </a:lnTo>
                <a:lnTo>
                  <a:pt x="2310" y="2267"/>
                </a:lnTo>
                <a:lnTo>
                  <a:pt x="2309" y="2245"/>
                </a:lnTo>
                <a:lnTo>
                  <a:pt x="2307" y="2223"/>
                </a:lnTo>
                <a:lnTo>
                  <a:pt x="2305" y="2201"/>
                </a:lnTo>
                <a:lnTo>
                  <a:pt x="2304" y="2179"/>
                </a:lnTo>
                <a:lnTo>
                  <a:pt x="2303" y="2157"/>
                </a:lnTo>
                <a:lnTo>
                  <a:pt x="2301" y="2136"/>
                </a:lnTo>
                <a:lnTo>
                  <a:pt x="2300" y="2114"/>
                </a:lnTo>
                <a:lnTo>
                  <a:pt x="2297" y="2092"/>
                </a:lnTo>
                <a:lnTo>
                  <a:pt x="2293" y="2050"/>
                </a:lnTo>
                <a:lnTo>
                  <a:pt x="2290" y="2030"/>
                </a:lnTo>
                <a:lnTo>
                  <a:pt x="2288" y="2007"/>
                </a:lnTo>
                <a:lnTo>
                  <a:pt x="2286" y="1987"/>
                </a:lnTo>
                <a:lnTo>
                  <a:pt x="2282" y="1967"/>
                </a:lnTo>
                <a:lnTo>
                  <a:pt x="2280" y="1946"/>
                </a:lnTo>
                <a:lnTo>
                  <a:pt x="2276" y="1925"/>
                </a:lnTo>
                <a:lnTo>
                  <a:pt x="2274" y="1904"/>
                </a:lnTo>
                <a:lnTo>
                  <a:pt x="2271" y="1884"/>
                </a:lnTo>
                <a:lnTo>
                  <a:pt x="2267" y="1863"/>
                </a:lnTo>
                <a:lnTo>
                  <a:pt x="2264" y="1842"/>
                </a:lnTo>
                <a:lnTo>
                  <a:pt x="2259" y="1821"/>
                </a:lnTo>
                <a:lnTo>
                  <a:pt x="2256" y="1800"/>
                </a:lnTo>
                <a:lnTo>
                  <a:pt x="2251" y="1779"/>
                </a:lnTo>
                <a:lnTo>
                  <a:pt x="2247" y="1758"/>
                </a:lnTo>
                <a:lnTo>
                  <a:pt x="2243" y="1736"/>
                </a:lnTo>
                <a:lnTo>
                  <a:pt x="2238" y="1716"/>
                </a:lnTo>
                <a:lnTo>
                  <a:pt x="2234" y="1694"/>
                </a:lnTo>
                <a:lnTo>
                  <a:pt x="2228" y="1671"/>
                </a:lnTo>
                <a:lnTo>
                  <a:pt x="2217" y="1627"/>
                </a:lnTo>
                <a:lnTo>
                  <a:pt x="2213" y="1604"/>
                </a:lnTo>
                <a:lnTo>
                  <a:pt x="2207" y="1582"/>
                </a:lnTo>
                <a:lnTo>
                  <a:pt x="2201" y="1559"/>
                </a:lnTo>
                <a:lnTo>
                  <a:pt x="2195" y="1536"/>
                </a:lnTo>
                <a:lnTo>
                  <a:pt x="2188" y="1513"/>
                </a:lnTo>
                <a:lnTo>
                  <a:pt x="2183" y="1488"/>
                </a:lnTo>
                <a:lnTo>
                  <a:pt x="2177" y="1465"/>
                </a:lnTo>
                <a:lnTo>
                  <a:pt x="2170" y="1442"/>
                </a:lnTo>
                <a:lnTo>
                  <a:pt x="2163" y="1419"/>
                </a:lnTo>
                <a:lnTo>
                  <a:pt x="2157" y="1396"/>
                </a:lnTo>
                <a:lnTo>
                  <a:pt x="2150" y="1373"/>
                </a:lnTo>
                <a:lnTo>
                  <a:pt x="2143" y="1349"/>
                </a:lnTo>
                <a:lnTo>
                  <a:pt x="2136" y="1327"/>
                </a:lnTo>
                <a:lnTo>
                  <a:pt x="2129" y="1304"/>
                </a:lnTo>
                <a:lnTo>
                  <a:pt x="2124" y="1282"/>
                </a:lnTo>
                <a:lnTo>
                  <a:pt x="2117" y="1260"/>
                </a:lnTo>
                <a:lnTo>
                  <a:pt x="2110" y="1239"/>
                </a:lnTo>
                <a:lnTo>
                  <a:pt x="2103" y="1218"/>
                </a:lnTo>
                <a:lnTo>
                  <a:pt x="2089" y="1178"/>
                </a:lnTo>
                <a:lnTo>
                  <a:pt x="2082" y="1158"/>
                </a:lnTo>
                <a:lnTo>
                  <a:pt x="2076" y="1139"/>
                </a:lnTo>
                <a:lnTo>
                  <a:pt x="2069" y="1120"/>
                </a:lnTo>
                <a:lnTo>
                  <a:pt x="2062" y="1103"/>
                </a:lnTo>
                <a:lnTo>
                  <a:pt x="2056" y="1085"/>
                </a:lnTo>
                <a:lnTo>
                  <a:pt x="2049" y="1068"/>
                </a:lnTo>
                <a:lnTo>
                  <a:pt x="2044" y="1052"/>
                </a:lnTo>
                <a:lnTo>
                  <a:pt x="2037" y="1035"/>
                </a:lnTo>
                <a:lnTo>
                  <a:pt x="2031" y="1019"/>
                </a:lnTo>
                <a:lnTo>
                  <a:pt x="2025" y="1004"/>
                </a:lnTo>
                <a:lnTo>
                  <a:pt x="2018" y="989"/>
                </a:lnTo>
                <a:lnTo>
                  <a:pt x="2012" y="975"/>
                </a:lnTo>
                <a:lnTo>
                  <a:pt x="2007" y="961"/>
                </a:lnTo>
                <a:lnTo>
                  <a:pt x="2001" y="947"/>
                </a:lnTo>
                <a:lnTo>
                  <a:pt x="1995" y="933"/>
                </a:lnTo>
                <a:lnTo>
                  <a:pt x="1990" y="921"/>
                </a:lnTo>
                <a:lnTo>
                  <a:pt x="1985" y="908"/>
                </a:lnTo>
                <a:lnTo>
                  <a:pt x="1979" y="895"/>
                </a:lnTo>
                <a:lnTo>
                  <a:pt x="1970" y="872"/>
                </a:lnTo>
                <a:lnTo>
                  <a:pt x="1964" y="860"/>
                </a:lnTo>
                <a:lnTo>
                  <a:pt x="1959" y="849"/>
                </a:lnTo>
                <a:lnTo>
                  <a:pt x="1955" y="837"/>
                </a:lnTo>
                <a:lnTo>
                  <a:pt x="1950" y="827"/>
                </a:lnTo>
                <a:lnTo>
                  <a:pt x="1946" y="815"/>
                </a:lnTo>
                <a:lnTo>
                  <a:pt x="1942" y="805"/>
                </a:lnTo>
                <a:lnTo>
                  <a:pt x="1937" y="794"/>
                </a:lnTo>
                <a:lnTo>
                  <a:pt x="1934" y="783"/>
                </a:lnTo>
                <a:lnTo>
                  <a:pt x="1929" y="772"/>
                </a:lnTo>
                <a:lnTo>
                  <a:pt x="1926" y="761"/>
                </a:lnTo>
                <a:lnTo>
                  <a:pt x="1921" y="750"/>
                </a:lnTo>
                <a:lnTo>
                  <a:pt x="1918" y="739"/>
                </a:lnTo>
                <a:lnTo>
                  <a:pt x="1914" y="727"/>
                </a:lnTo>
                <a:lnTo>
                  <a:pt x="1911" y="716"/>
                </a:lnTo>
                <a:lnTo>
                  <a:pt x="1906" y="704"/>
                </a:lnTo>
                <a:lnTo>
                  <a:pt x="1902" y="691"/>
                </a:lnTo>
                <a:lnTo>
                  <a:pt x="1899" y="679"/>
                </a:lnTo>
                <a:lnTo>
                  <a:pt x="1896" y="666"/>
                </a:lnTo>
                <a:lnTo>
                  <a:pt x="1889" y="638"/>
                </a:lnTo>
                <a:lnTo>
                  <a:pt x="1885" y="623"/>
                </a:lnTo>
                <a:lnTo>
                  <a:pt x="1882" y="608"/>
                </a:lnTo>
                <a:lnTo>
                  <a:pt x="1877" y="592"/>
                </a:lnTo>
                <a:lnTo>
                  <a:pt x="1874" y="577"/>
                </a:lnTo>
                <a:lnTo>
                  <a:pt x="1870" y="559"/>
                </a:lnTo>
                <a:lnTo>
                  <a:pt x="1867" y="543"/>
                </a:lnTo>
                <a:lnTo>
                  <a:pt x="1863" y="526"/>
                </a:lnTo>
                <a:lnTo>
                  <a:pt x="1860" y="508"/>
                </a:lnTo>
                <a:lnTo>
                  <a:pt x="1855" y="491"/>
                </a:lnTo>
                <a:lnTo>
                  <a:pt x="1852" y="472"/>
                </a:lnTo>
                <a:lnTo>
                  <a:pt x="1848" y="455"/>
                </a:lnTo>
                <a:lnTo>
                  <a:pt x="1843" y="436"/>
                </a:lnTo>
                <a:lnTo>
                  <a:pt x="1840" y="418"/>
                </a:lnTo>
                <a:lnTo>
                  <a:pt x="1835" y="399"/>
                </a:lnTo>
                <a:lnTo>
                  <a:pt x="1832" y="381"/>
                </a:lnTo>
                <a:lnTo>
                  <a:pt x="1827" y="362"/>
                </a:lnTo>
                <a:lnTo>
                  <a:pt x="1824" y="345"/>
                </a:lnTo>
                <a:lnTo>
                  <a:pt x="1819" y="326"/>
                </a:lnTo>
                <a:lnTo>
                  <a:pt x="1810" y="289"/>
                </a:lnTo>
                <a:lnTo>
                  <a:pt x="1806" y="272"/>
                </a:lnTo>
                <a:lnTo>
                  <a:pt x="1801" y="255"/>
                </a:lnTo>
                <a:lnTo>
                  <a:pt x="1796" y="237"/>
                </a:lnTo>
                <a:lnTo>
                  <a:pt x="1791" y="220"/>
                </a:lnTo>
                <a:lnTo>
                  <a:pt x="1786" y="202"/>
                </a:lnTo>
                <a:lnTo>
                  <a:pt x="1780" y="186"/>
                </a:lnTo>
                <a:lnTo>
                  <a:pt x="1774" y="170"/>
                </a:lnTo>
                <a:lnTo>
                  <a:pt x="1768" y="155"/>
                </a:lnTo>
                <a:lnTo>
                  <a:pt x="1761" y="140"/>
                </a:lnTo>
                <a:lnTo>
                  <a:pt x="1753" y="126"/>
                </a:lnTo>
                <a:lnTo>
                  <a:pt x="1745" y="112"/>
                </a:lnTo>
                <a:lnTo>
                  <a:pt x="1737" y="98"/>
                </a:lnTo>
                <a:lnTo>
                  <a:pt x="1728" y="85"/>
                </a:lnTo>
                <a:lnTo>
                  <a:pt x="1718" y="74"/>
                </a:lnTo>
                <a:lnTo>
                  <a:pt x="1708" y="63"/>
                </a:lnTo>
                <a:lnTo>
                  <a:pt x="1696" y="53"/>
                </a:lnTo>
                <a:lnTo>
                  <a:pt x="1684" y="43"/>
                </a:lnTo>
                <a:lnTo>
                  <a:pt x="1671" y="34"/>
                </a:lnTo>
                <a:lnTo>
                  <a:pt x="1643" y="19"/>
                </a:lnTo>
                <a:lnTo>
                  <a:pt x="1627" y="14"/>
                </a:lnTo>
                <a:lnTo>
                  <a:pt x="1610" y="9"/>
                </a:lnTo>
                <a:lnTo>
                  <a:pt x="1592" y="5"/>
                </a:lnTo>
                <a:lnTo>
                  <a:pt x="1574" y="2"/>
                </a:lnTo>
                <a:lnTo>
                  <a:pt x="1555" y="1"/>
                </a:lnTo>
                <a:lnTo>
                  <a:pt x="1535" y="0"/>
                </a:lnTo>
                <a:lnTo>
                  <a:pt x="1515" y="0"/>
                </a:lnTo>
                <a:lnTo>
                  <a:pt x="1494" y="1"/>
                </a:lnTo>
                <a:lnTo>
                  <a:pt x="1473" y="3"/>
                </a:lnTo>
                <a:lnTo>
                  <a:pt x="1451" y="5"/>
                </a:lnTo>
                <a:lnTo>
                  <a:pt x="1429" y="10"/>
                </a:lnTo>
                <a:lnTo>
                  <a:pt x="1407" y="15"/>
                </a:lnTo>
                <a:lnTo>
                  <a:pt x="1384" y="21"/>
                </a:lnTo>
                <a:lnTo>
                  <a:pt x="1362" y="27"/>
                </a:lnTo>
                <a:lnTo>
                  <a:pt x="1339" y="36"/>
                </a:lnTo>
                <a:lnTo>
                  <a:pt x="1315" y="44"/>
                </a:lnTo>
                <a:lnTo>
                  <a:pt x="1293" y="54"/>
                </a:lnTo>
                <a:lnTo>
                  <a:pt x="1270" y="65"/>
                </a:lnTo>
                <a:lnTo>
                  <a:pt x="1226" y="89"/>
                </a:lnTo>
                <a:lnTo>
                  <a:pt x="1204" y="103"/>
                </a:lnTo>
                <a:lnTo>
                  <a:pt x="1182" y="117"/>
                </a:lnTo>
                <a:lnTo>
                  <a:pt x="1161" y="132"/>
                </a:lnTo>
                <a:lnTo>
                  <a:pt x="1141" y="148"/>
                </a:lnTo>
                <a:lnTo>
                  <a:pt x="1120" y="165"/>
                </a:lnTo>
                <a:lnTo>
                  <a:pt x="1099" y="183"/>
                </a:lnTo>
                <a:lnTo>
                  <a:pt x="1079" y="201"/>
                </a:lnTo>
                <a:lnTo>
                  <a:pt x="1060" y="221"/>
                </a:lnTo>
                <a:lnTo>
                  <a:pt x="1040" y="241"/>
                </a:lnTo>
                <a:lnTo>
                  <a:pt x="1020" y="260"/>
                </a:lnTo>
                <a:lnTo>
                  <a:pt x="1002" y="282"/>
                </a:lnTo>
                <a:lnTo>
                  <a:pt x="982" y="303"/>
                </a:lnTo>
                <a:lnTo>
                  <a:pt x="963" y="326"/>
                </a:lnTo>
                <a:lnTo>
                  <a:pt x="945" y="348"/>
                </a:lnTo>
                <a:lnTo>
                  <a:pt x="928" y="372"/>
                </a:lnTo>
                <a:lnTo>
                  <a:pt x="909" y="396"/>
                </a:lnTo>
                <a:lnTo>
                  <a:pt x="892" y="419"/>
                </a:lnTo>
                <a:lnTo>
                  <a:pt x="874" y="443"/>
                </a:lnTo>
                <a:lnTo>
                  <a:pt x="840" y="493"/>
                </a:lnTo>
                <a:lnTo>
                  <a:pt x="822" y="519"/>
                </a:lnTo>
                <a:lnTo>
                  <a:pt x="806" y="544"/>
                </a:lnTo>
                <a:lnTo>
                  <a:pt x="789" y="571"/>
                </a:lnTo>
                <a:lnTo>
                  <a:pt x="772" y="596"/>
                </a:lnTo>
                <a:lnTo>
                  <a:pt x="756" y="623"/>
                </a:lnTo>
                <a:lnTo>
                  <a:pt x="740" y="650"/>
                </a:lnTo>
                <a:lnTo>
                  <a:pt x="724" y="676"/>
                </a:lnTo>
                <a:lnTo>
                  <a:pt x="708" y="703"/>
                </a:lnTo>
                <a:lnTo>
                  <a:pt x="693" y="730"/>
                </a:lnTo>
                <a:lnTo>
                  <a:pt x="676" y="757"/>
                </a:lnTo>
                <a:lnTo>
                  <a:pt x="661" y="784"/>
                </a:lnTo>
                <a:lnTo>
                  <a:pt x="646" y="812"/>
                </a:lnTo>
                <a:lnTo>
                  <a:pt x="631" y="838"/>
                </a:lnTo>
                <a:lnTo>
                  <a:pt x="616" y="866"/>
                </a:lnTo>
                <a:lnTo>
                  <a:pt x="601" y="894"/>
                </a:lnTo>
                <a:lnTo>
                  <a:pt x="586" y="922"/>
                </a:lnTo>
                <a:lnTo>
                  <a:pt x="571" y="950"/>
                </a:lnTo>
                <a:lnTo>
                  <a:pt x="557" y="978"/>
                </a:lnTo>
                <a:lnTo>
                  <a:pt x="528" y="1033"/>
                </a:lnTo>
                <a:lnTo>
                  <a:pt x="513" y="1061"/>
                </a:lnTo>
                <a:lnTo>
                  <a:pt x="499" y="1089"/>
                </a:lnTo>
                <a:lnTo>
                  <a:pt x="485" y="1118"/>
                </a:lnTo>
                <a:lnTo>
                  <a:pt x="471" y="1146"/>
                </a:lnTo>
                <a:lnTo>
                  <a:pt x="457" y="1173"/>
                </a:lnTo>
                <a:lnTo>
                  <a:pt x="444" y="1201"/>
                </a:lnTo>
                <a:lnTo>
                  <a:pt x="430" y="1229"/>
                </a:lnTo>
                <a:lnTo>
                  <a:pt x="416" y="1258"/>
                </a:lnTo>
                <a:lnTo>
                  <a:pt x="402" y="1286"/>
                </a:lnTo>
                <a:lnTo>
                  <a:pt x="389" y="1315"/>
                </a:lnTo>
                <a:lnTo>
                  <a:pt x="375" y="1344"/>
                </a:lnTo>
                <a:lnTo>
                  <a:pt x="363" y="1373"/>
                </a:lnTo>
                <a:lnTo>
                  <a:pt x="349" y="1402"/>
                </a:lnTo>
                <a:lnTo>
                  <a:pt x="336" y="1431"/>
                </a:lnTo>
                <a:lnTo>
                  <a:pt x="323" y="1459"/>
                </a:lnTo>
                <a:lnTo>
                  <a:pt x="310" y="1488"/>
                </a:lnTo>
                <a:lnTo>
                  <a:pt x="298" y="1519"/>
                </a:lnTo>
                <a:lnTo>
                  <a:pt x="285" y="1549"/>
                </a:lnTo>
                <a:lnTo>
                  <a:pt x="261" y="1609"/>
                </a:lnTo>
                <a:lnTo>
                  <a:pt x="249" y="1640"/>
                </a:lnTo>
                <a:lnTo>
                  <a:pt x="237" y="1670"/>
                </a:lnTo>
                <a:lnTo>
                  <a:pt x="225" y="1702"/>
                </a:lnTo>
                <a:lnTo>
                  <a:pt x="213" y="1733"/>
                </a:lnTo>
                <a:lnTo>
                  <a:pt x="203" y="1764"/>
                </a:lnTo>
                <a:lnTo>
                  <a:pt x="191" y="1795"/>
                </a:lnTo>
                <a:lnTo>
                  <a:pt x="181" y="1827"/>
                </a:lnTo>
                <a:lnTo>
                  <a:pt x="169" y="1857"/>
                </a:lnTo>
                <a:lnTo>
                  <a:pt x="159" y="1888"/>
                </a:lnTo>
                <a:lnTo>
                  <a:pt x="150" y="1918"/>
                </a:lnTo>
                <a:lnTo>
                  <a:pt x="139" y="1948"/>
                </a:lnTo>
                <a:lnTo>
                  <a:pt x="130" y="1977"/>
                </a:lnTo>
                <a:lnTo>
                  <a:pt x="121" y="2006"/>
                </a:lnTo>
                <a:lnTo>
                  <a:pt x="111" y="2035"/>
                </a:lnTo>
                <a:lnTo>
                  <a:pt x="103" y="2063"/>
                </a:lnTo>
                <a:lnTo>
                  <a:pt x="95" y="2090"/>
                </a:lnTo>
                <a:lnTo>
                  <a:pt x="87" y="2116"/>
                </a:lnTo>
                <a:lnTo>
                  <a:pt x="80" y="2142"/>
                </a:lnTo>
                <a:lnTo>
                  <a:pt x="66" y="2191"/>
                </a:lnTo>
                <a:lnTo>
                  <a:pt x="60" y="2214"/>
                </a:lnTo>
                <a:lnTo>
                  <a:pt x="55" y="2236"/>
                </a:lnTo>
                <a:lnTo>
                  <a:pt x="49" y="2257"/>
                </a:lnTo>
                <a:lnTo>
                  <a:pt x="44" y="2277"/>
                </a:lnTo>
                <a:lnTo>
                  <a:pt x="40" y="2297"/>
                </a:lnTo>
                <a:lnTo>
                  <a:pt x="36" y="2316"/>
                </a:lnTo>
                <a:lnTo>
                  <a:pt x="31" y="2333"/>
                </a:lnTo>
                <a:lnTo>
                  <a:pt x="28" y="2350"/>
                </a:lnTo>
                <a:lnTo>
                  <a:pt x="24" y="2368"/>
                </a:lnTo>
                <a:lnTo>
                  <a:pt x="22" y="2384"/>
                </a:lnTo>
                <a:lnTo>
                  <a:pt x="19" y="2399"/>
                </a:lnTo>
                <a:lnTo>
                  <a:pt x="16" y="2414"/>
                </a:lnTo>
                <a:lnTo>
                  <a:pt x="14" y="2429"/>
                </a:lnTo>
                <a:lnTo>
                  <a:pt x="12" y="2444"/>
                </a:lnTo>
                <a:lnTo>
                  <a:pt x="9" y="2458"/>
                </a:lnTo>
                <a:lnTo>
                  <a:pt x="7" y="2472"/>
                </a:lnTo>
                <a:lnTo>
                  <a:pt x="6" y="2486"/>
                </a:lnTo>
                <a:lnTo>
                  <a:pt x="4" y="2500"/>
                </a:lnTo>
                <a:lnTo>
                  <a:pt x="0" y="252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88" name="Text Box 294"/>
          <p:cNvSpPr txBox="1">
            <a:spLocks noChangeArrowheads="1"/>
          </p:cNvSpPr>
          <p:nvPr/>
        </p:nvSpPr>
        <p:spPr bwMode="auto">
          <a:xfrm>
            <a:off x="6040438" y="5289550"/>
            <a:ext cx="11430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20</a:t>
            </a:r>
          </a:p>
        </p:txBody>
      </p:sp>
      <p:sp>
        <p:nvSpPr>
          <p:cNvPr id="12589" name="Freeform 302"/>
          <p:cNvSpPr>
            <a:spLocks noChangeAspect="1"/>
          </p:cNvSpPr>
          <p:nvPr/>
        </p:nvSpPr>
        <p:spPr bwMode="auto">
          <a:xfrm rot="120000">
            <a:off x="6469063" y="5056188"/>
            <a:ext cx="415925" cy="1365250"/>
          </a:xfrm>
          <a:custGeom>
            <a:avLst/>
            <a:gdLst>
              <a:gd name="T0" fmla="*/ 253 w 837"/>
              <a:gd name="T1" fmla="*/ 2925 h 2964"/>
              <a:gd name="T2" fmla="*/ 246 w 837"/>
              <a:gd name="T3" fmla="*/ 2867 h 2964"/>
              <a:gd name="T4" fmla="*/ 239 w 837"/>
              <a:gd name="T5" fmla="*/ 2806 h 2964"/>
              <a:gd name="T6" fmla="*/ 231 w 837"/>
              <a:gd name="T7" fmla="*/ 2744 h 2964"/>
              <a:gd name="T8" fmla="*/ 223 w 837"/>
              <a:gd name="T9" fmla="*/ 2678 h 2964"/>
              <a:gd name="T10" fmla="*/ 214 w 837"/>
              <a:gd name="T11" fmla="*/ 2608 h 2964"/>
              <a:gd name="T12" fmla="*/ 200 w 837"/>
              <a:gd name="T13" fmla="*/ 2509 h 2964"/>
              <a:gd name="T14" fmla="*/ 189 w 837"/>
              <a:gd name="T15" fmla="*/ 2427 h 2964"/>
              <a:gd name="T16" fmla="*/ 177 w 837"/>
              <a:gd name="T17" fmla="*/ 2342 h 2964"/>
              <a:gd name="T18" fmla="*/ 164 w 837"/>
              <a:gd name="T19" fmla="*/ 2254 h 2964"/>
              <a:gd name="T20" fmla="*/ 150 w 837"/>
              <a:gd name="T21" fmla="*/ 2163 h 2964"/>
              <a:gd name="T22" fmla="*/ 135 w 837"/>
              <a:gd name="T23" fmla="*/ 2071 h 2964"/>
              <a:gd name="T24" fmla="*/ 116 w 837"/>
              <a:gd name="T25" fmla="*/ 1949 h 2964"/>
              <a:gd name="T26" fmla="*/ 99 w 837"/>
              <a:gd name="T27" fmla="*/ 1857 h 2964"/>
              <a:gd name="T28" fmla="*/ 83 w 837"/>
              <a:gd name="T29" fmla="*/ 1768 h 2964"/>
              <a:gd name="T30" fmla="*/ 68 w 837"/>
              <a:gd name="T31" fmla="*/ 1681 h 2964"/>
              <a:gd name="T32" fmla="*/ 53 w 837"/>
              <a:gd name="T33" fmla="*/ 1594 h 2964"/>
              <a:gd name="T34" fmla="*/ 39 w 837"/>
              <a:gd name="T35" fmla="*/ 1511 h 2964"/>
              <a:gd name="T36" fmla="*/ 26 w 837"/>
              <a:gd name="T37" fmla="*/ 1429 h 2964"/>
              <a:gd name="T38" fmla="*/ 14 w 837"/>
              <a:gd name="T39" fmla="*/ 1323 h 2964"/>
              <a:gd name="T40" fmla="*/ 7 w 837"/>
              <a:gd name="T41" fmla="*/ 1247 h 2964"/>
              <a:gd name="T42" fmla="*/ 2 w 837"/>
              <a:gd name="T43" fmla="*/ 1173 h 2964"/>
              <a:gd name="T44" fmla="*/ 0 w 837"/>
              <a:gd name="T45" fmla="*/ 1101 h 2964"/>
              <a:gd name="T46" fmla="*/ 1 w 837"/>
              <a:gd name="T47" fmla="*/ 1031 h 2964"/>
              <a:gd name="T48" fmla="*/ 4 w 837"/>
              <a:gd name="T49" fmla="*/ 964 h 2964"/>
              <a:gd name="T50" fmla="*/ 14 w 837"/>
              <a:gd name="T51" fmla="*/ 877 h 2964"/>
              <a:gd name="T52" fmla="*/ 25 w 837"/>
              <a:gd name="T53" fmla="*/ 816 h 2964"/>
              <a:gd name="T54" fmla="*/ 39 w 837"/>
              <a:gd name="T55" fmla="*/ 756 h 2964"/>
              <a:gd name="T56" fmla="*/ 57 w 837"/>
              <a:gd name="T57" fmla="*/ 699 h 2964"/>
              <a:gd name="T58" fmla="*/ 77 w 837"/>
              <a:gd name="T59" fmla="*/ 643 h 2964"/>
              <a:gd name="T60" fmla="*/ 103 w 837"/>
              <a:gd name="T61" fmla="*/ 589 h 2964"/>
              <a:gd name="T62" fmla="*/ 142 w 837"/>
              <a:gd name="T63" fmla="*/ 519 h 2964"/>
              <a:gd name="T64" fmla="*/ 176 w 837"/>
              <a:gd name="T65" fmla="*/ 469 h 2964"/>
              <a:gd name="T66" fmla="*/ 213 w 837"/>
              <a:gd name="T67" fmla="*/ 421 h 2964"/>
              <a:gd name="T68" fmla="*/ 253 w 837"/>
              <a:gd name="T69" fmla="*/ 376 h 2964"/>
              <a:gd name="T70" fmla="*/ 294 w 837"/>
              <a:gd name="T71" fmla="*/ 332 h 2964"/>
              <a:gd name="T72" fmla="*/ 334 w 837"/>
              <a:gd name="T73" fmla="*/ 291 h 2964"/>
              <a:gd name="T74" fmla="*/ 375 w 837"/>
              <a:gd name="T75" fmla="*/ 254 h 2964"/>
              <a:gd name="T76" fmla="*/ 427 w 837"/>
              <a:gd name="T77" fmla="*/ 210 h 2964"/>
              <a:gd name="T78" fmla="*/ 463 w 837"/>
              <a:gd name="T79" fmla="*/ 182 h 2964"/>
              <a:gd name="T80" fmla="*/ 498 w 837"/>
              <a:gd name="T81" fmla="*/ 157 h 2964"/>
              <a:gd name="T82" fmla="*/ 531 w 837"/>
              <a:gd name="T83" fmla="*/ 135 h 2964"/>
              <a:gd name="T84" fmla="*/ 561 w 837"/>
              <a:gd name="T85" fmla="*/ 115 h 2964"/>
              <a:gd name="T86" fmla="*/ 591 w 837"/>
              <a:gd name="T87" fmla="*/ 98 h 2964"/>
              <a:gd name="T88" fmla="*/ 628 w 837"/>
              <a:gd name="T89" fmla="*/ 78 h 2964"/>
              <a:gd name="T90" fmla="*/ 654 w 837"/>
              <a:gd name="T91" fmla="*/ 64 h 2964"/>
              <a:gd name="T92" fmla="*/ 678 w 837"/>
              <a:gd name="T93" fmla="*/ 54 h 2964"/>
              <a:gd name="T94" fmla="*/ 701 w 837"/>
              <a:gd name="T95" fmla="*/ 43 h 2964"/>
              <a:gd name="T96" fmla="*/ 722 w 837"/>
              <a:gd name="T97" fmla="*/ 35 h 2964"/>
              <a:gd name="T98" fmla="*/ 742 w 837"/>
              <a:gd name="T99" fmla="*/ 27 h 2964"/>
              <a:gd name="T100" fmla="*/ 764 w 837"/>
              <a:gd name="T101" fmla="*/ 19 h 2964"/>
              <a:gd name="T102" fmla="*/ 779 w 837"/>
              <a:gd name="T103" fmla="*/ 14 h 2964"/>
              <a:gd name="T104" fmla="*/ 792 w 837"/>
              <a:gd name="T105" fmla="*/ 11 h 2964"/>
              <a:gd name="T106" fmla="*/ 803 w 837"/>
              <a:gd name="T107" fmla="*/ 8 h 2964"/>
              <a:gd name="T108" fmla="*/ 813 w 837"/>
              <a:gd name="T109" fmla="*/ 5 h 2964"/>
              <a:gd name="T110" fmla="*/ 822 w 837"/>
              <a:gd name="T111" fmla="*/ 4 h 2964"/>
              <a:gd name="T112" fmla="*/ 831 w 837"/>
              <a:gd name="T113" fmla="*/ 1 h 29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37"/>
              <a:gd name="T172" fmla="*/ 0 h 2964"/>
              <a:gd name="T173" fmla="*/ 837 w 837"/>
              <a:gd name="T174" fmla="*/ 2964 h 296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37" h="2964">
                <a:moveTo>
                  <a:pt x="259" y="2964"/>
                </a:moveTo>
                <a:lnTo>
                  <a:pt x="257" y="2944"/>
                </a:lnTo>
                <a:lnTo>
                  <a:pt x="253" y="2925"/>
                </a:lnTo>
                <a:lnTo>
                  <a:pt x="251" y="2905"/>
                </a:lnTo>
                <a:lnTo>
                  <a:pt x="249" y="2886"/>
                </a:lnTo>
                <a:lnTo>
                  <a:pt x="246" y="2867"/>
                </a:lnTo>
                <a:lnTo>
                  <a:pt x="244" y="2846"/>
                </a:lnTo>
                <a:lnTo>
                  <a:pt x="242" y="2826"/>
                </a:lnTo>
                <a:lnTo>
                  <a:pt x="239" y="2806"/>
                </a:lnTo>
                <a:lnTo>
                  <a:pt x="236" y="2785"/>
                </a:lnTo>
                <a:lnTo>
                  <a:pt x="234" y="2765"/>
                </a:lnTo>
                <a:lnTo>
                  <a:pt x="231" y="2744"/>
                </a:lnTo>
                <a:lnTo>
                  <a:pt x="228" y="2722"/>
                </a:lnTo>
                <a:lnTo>
                  <a:pt x="226" y="2700"/>
                </a:lnTo>
                <a:lnTo>
                  <a:pt x="223" y="2678"/>
                </a:lnTo>
                <a:lnTo>
                  <a:pt x="220" y="2656"/>
                </a:lnTo>
                <a:lnTo>
                  <a:pt x="216" y="2633"/>
                </a:lnTo>
                <a:lnTo>
                  <a:pt x="214" y="2608"/>
                </a:lnTo>
                <a:lnTo>
                  <a:pt x="211" y="2584"/>
                </a:lnTo>
                <a:lnTo>
                  <a:pt x="204" y="2534"/>
                </a:lnTo>
                <a:lnTo>
                  <a:pt x="200" y="2509"/>
                </a:lnTo>
                <a:lnTo>
                  <a:pt x="197" y="2482"/>
                </a:lnTo>
                <a:lnTo>
                  <a:pt x="193" y="2455"/>
                </a:lnTo>
                <a:lnTo>
                  <a:pt x="189" y="2427"/>
                </a:lnTo>
                <a:lnTo>
                  <a:pt x="185" y="2400"/>
                </a:lnTo>
                <a:lnTo>
                  <a:pt x="180" y="2371"/>
                </a:lnTo>
                <a:lnTo>
                  <a:pt x="177" y="2342"/>
                </a:lnTo>
                <a:lnTo>
                  <a:pt x="172" y="2313"/>
                </a:lnTo>
                <a:lnTo>
                  <a:pt x="168" y="2284"/>
                </a:lnTo>
                <a:lnTo>
                  <a:pt x="164" y="2254"/>
                </a:lnTo>
                <a:lnTo>
                  <a:pt x="160" y="2224"/>
                </a:lnTo>
                <a:lnTo>
                  <a:pt x="155" y="2193"/>
                </a:lnTo>
                <a:lnTo>
                  <a:pt x="150" y="2163"/>
                </a:lnTo>
                <a:lnTo>
                  <a:pt x="146" y="2132"/>
                </a:lnTo>
                <a:lnTo>
                  <a:pt x="140" y="2102"/>
                </a:lnTo>
                <a:lnTo>
                  <a:pt x="135" y="2071"/>
                </a:lnTo>
                <a:lnTo>
                  <a:pt x="131" y="2041"/>
                </a:lnTo>
                <a:lnTo>
                  <a:pt x="126" y="2009"/>
                </a:lnTo>
                <a:lnTo>
                  <a:pt x="116" y="1949"/>
                </a:lnTo>
                <a:lnTo>
                  <a:pt x="110" y="1919"/>
                </a:lnTo>
                <a:lnTo>
                  <a:pt x="105" y="1888"/>
                </a:lnTo>
                <a:lnTo>
                  <a:pt x="99" y="1857"/>
                </a:lnTo>
                <a:lnTo>
                  <a:pt x="94" y="1828"/>
                </a:lnTo>
                <a:lnTo>
                  <a:pt x="89" y="1798"/>
                </a:lnTo>
                <a:lnTo>
                  <a:pt x="83" y="1768"/>
                </a:lnTo>
                <a:lnTo>
                  <a:pt x="79" y="1739"/>
                </a:lnTo>
                <a:lnTo>
                  <a:pt x="73" y="1710"/>
                </a:lnTo>
                <a:lnTo>
                  <a:pt x="68" y="1681"/>
                </a:lnTo>
                <a:lnTo>
                  <a:pt x="62" y="1652"/>
                </a:lnTo>
                <a:lnTo>
                  <a:pt x="58" y="1623"/>
                </a:lnTo>
                <a:lnTo>
                  <a:pt x="53" y="1594"/>
                </a:lnTo>
                <a:lnTo>
                  <a:pt x="48" y="1567"/>
                </a:lnTo>
                <a:lnTo>
                  <a:pt x="44" y="1539"/>
                </a:lnTo>
                <a:lnTo>
                  <a:pt x="39" y="1511"/>
                </a:lnTo>
                <a:lnTo>
                  <a:pt x="35" y="1483"/>
                </a:lnTo>
                <a:lnTo>
                  <a:pt x="31" y="1457"/>
                </a:lnTo>
                <a:lnTo>
                  <a:pt x="26" y="1429"/>
                </a:lnTo>
                <a:lnTo>
                  <a:pt x="19" y="1375"/>
                </a:lnTo>
                <a:lnTo>
                  <a:pt x="17" y="1349"/>
                </a:lnTo>
                <a:lnTo>
                  <a:pt x="14" y="1323"/>
                </a:lnTo>
                <a:lnTo>
                  <a:pt x="11" y="1298"/>
                </a:lnTo>
                <a:lnTo>
                  <a:pt x="9" y="1272"/>
                </a:lnTo>
                <a:lnTo>
                  <a:pt x="7" y="1247"/>
                </a:lnTo>
                <a:lnTo>
                  <a:pt x="4" y="1221"/>
                </a:lnTo>
                <a:lnTo>
                  <a:pt x="3" y="1197"/>
                </a:lnTo>
                <a:lnTo>
                  <a:pt x="2" y="1173"/>
                </a:lnTo>
                <a:lnTo>
                  <a:pt x="1" y="1148"/>
                </a:lnTo>
                <a:lnTo>
                  <a:pt x="1" y="1124"/>
                </a:lnTo>
                <a:lnTo>
                  <a:pt x="0" y="1101"/>
                </a:lnTo>
                <a:lnTo>
                  <a:pt x="0" y="1077"/>
                </a:lnTo>
                <a:lnTo>
                  <a:pt x="1" y="1053"/>
                </a:lnTo>
                <a:lnTo>
                  <a:pt x="1" y="1031"/>
                </a:lnTo>
                <a:lnTo>
                  <a:pt x="2" y="1008"/>
                </a:lnTo>
                <a:lnTo>
                  <a:pt x="3" y="986"/>
                </a:lnTo>
                <a:lnTo>
                  <a:pt x="4" y="964"/>
                </a:lnTo>
                <a:lnTo>
                  <a:pt x="7" y="942"/>
                </a:lnTo>
                <a:lnTo>
                  <a:pt x="11" y="899"/>
                </a:lnTo>
                <a:lnTo>
                  <a:pt x="14" y="877"/>
                </a:lnTo>
                <a:lnTo>
                  <a:pt x="17" y="856"/>
                </a:lnTo>
                <a:lnTo>
                  <a:pt x="21" y="837"/>
                </a:lnTo>
                <a:lnTo>
                  <a:pt x="25" y="816"/>
                </a:lnTo>
                <a:lnTo>
                  <a:pt x="29" y="796"/>
                </a:lnTo>
                <a:lnTo>
                  <a:pt x="35" y="775"/>
                </a:lnTo>
                <a:lnTo>
                  <a:pt x="39" y="756"/>
                </a:lnTo>
                <a:lnTo>
                  <a:pt x="45" y="737"/>
                </a:lnTo>
                <a:lnTo>
                  <a:pt x="51" y="717"/>
                </a:lnTo>
                <a:lnTo>
                  <a:pt x="57" y="699"/>
                </a:lnTo>
                <a:lnTo>
                  <a:pt x="63" y="680"/>
                </a:lnTo>
                <a:lnTo>
                  <a:pt x="70" y="662"/>
                </a:lnTo>
                <a:lnTo>
                  <a:pt x="77" y="643"/>
                </a:lnTo>
                <a:lnTo>
                  <a:pt x="85" y="625"/>
                </a:lnTo>
                <a:lnTo>
                  <a:pt x="94" y="607"/>
                </a:lnTo>
                <a:lnTo>
                  <a:pt x="103" y="589"/>
                </a:lnTo>
                <a:lnTo>
                  <a:pt x="112" y="571"/>
                </a:lnTo>
                <a:lnTo>
                  <a:pt x="121" y="554"/>
                </a:lnTo>
                <a:lnTo>
                  <a:pt x="142" y="519"/>
                </a:lnTo>
                <a:lnTo>
                  <a:pt x="153" y="503"/>
                </a:lnTo>
                <a:lnTo>
                  <a:pt x="164" y="486"/>
                </a:lnTo>
                <a:lnTo>
                  <a:pt x="176" y="469"/>
                </a:lnTo>
                <a:lnTo>
                  <a:pt x="189" y="453"/>
                </a:lnTo>
                <a:lnTo>
                  <a:pt x="201" y="437"/>
                </a:lnTo>
                <a:lnTo>
                  <a:pt x="213" y="421"/>
                </a:lnTo>
                <a:lnTo>
                  <a:pt x="227" y="406"/>
                </a:lnTo>
                <a:lnTo>
                  <a:pt x="239" y="391"/>
                </a:lnTo>
                <a:lnTo>
                  <a:pt x="253" y="376"/>
                </a:lnTo>
                <a:lnTo>
                  <a:pt x="266" y="361"/>
                </a:lnTo>
                <a:lnTo>
                  <a:pt x="280" y="345"/>
                </a:lnTo>
                <a:lnTo>
                  <a:pt x="294" y="332"/>
                </a:lnTo>
                <a:lnTo>
                  <a:pt x="308" y="318"/>
                </a:lnTo>
                <a:lnTo>
                  <a:pt x="321" y="305"/>
                </a:lnTo>
                <a:lnTo>
                  <a:pt x="334" y="291"/>
                </a:lnTo>
                <a:lnTo>
                  <a:pt x="348" y="278"/>
                </a:lnTo>
                <a:lnTo>
                  <a:pt x="362" y="266"/>
                </a:lnTo>
                <a:lnTo>
                  <a:pt x="375" y="254"/>
                </a:lnTo>
                <a:lnTo>
                  <a:pt x="402" y="231"/>
                </a:lnTo>
                <a:lnTo>
                  <a:pt x="414" y="220"/>
                </a:lnTo>
                <a:lnTo>
                  <a:pt x="427" y="210"/>
                </a:lnTo>
                <a:lnTo>
                  <a:pt x="440" y="201"/>
                </a:lnTo>
                <a:lnTo>
                  <a:pt x="451" y="190"/>
                </a:lnTo>
                <a:lnTo>
                  <a:pt x="463" y="182"/>
                </a:lnTo>
                <a:lnTo>
                  <a:pt x="476" y="173"/>
                </a:lnTo>
                <a:lnTo>
                  <a:pt x="487" y="165"/>
                </a:lnTo>
                <a:lnTo>
                  <a:pt x="498" y="157"/>
                </a:lnTo>
                <a:lnTo>
                  <a:pt x="509" y="149"/>
                </a:lnTo>
                <a:lnTo>
                  <a:pt x="520" y="142"/>
                </a:lnTo>
                <a:lnTo>
                  <a:pt x="531" y="135"/>
                </a:lnTo>
                <a:lnTo>
                  <a:pt x="542" y="128"/>
                </a:lnTo>
                <a:lnTo>
                  <a:pt x="552" y="121"/>
                </a:lnTo>
                <a:lnTo>
                  <a:pt x="561" y="115"/>
                </a:lnTo>
                <a:lnTo>
                  <a:pt x="572" y="109"/>
                </a:lnTo>
                <a:lnTo>
                  <a:pt x="581" y="103"/>
                </a:lnTo>
                <a:lnTo>
                  <a:pt x="591" y="98"/>
                </a:lnTo>
                <a:lnTo>
                  <a:pt x="601" y="92"/>
                </a:lnTo>
                <a:lnTo>
                  <a:pt x="619" y="82"/>
                </a:lnTo>
                <a:lnTo>
                  <a:pt x="628" y="78"/>
                </a:lnTo>
                <a:lnTo>
                  <a:pt x="637" y="73"/>
                </a:lnTo>
                <a:lnTo>
                  <a:pt x="646" y="69"/>
                </a:lnTo>
                <a:lnTo>
                  <a:pt x="654" y="64"/>
                </a:lnTo>
                <a:lnTo>
                  <a:pt x="662" y="60"/>
                </a:lnTo>
                <a:lnTo>
                  <a:pt x="670" y="57"/>
                </a:lnTo>
                <a:lnTo>
                  <a:pt x="678" y="54"/>
                </a:lnTo>
                <a:lnTo>
                  <a:pt x="686" y="50"/>
                </a:lnTo>
                <a:lnTo>
                  <a:pt x="694" y="47"/>
                </a:lnTo>
                <a:lnTo>
                  <a:pt x="701" y="43"/>
                </a:lnTo>
                <a:lnTo>
                  <a:pt x="708" y="40"/>
                </a:lnTo>
                <a:lnTo>
                  <a:pt x="715" y="37"/>
                </a:lnTo>
                <a:lnTo>
                  <a:pt x="722" y="35"/>
                </a:lnTo>
                <a:lnTo>
                  <a:pt x="729" y="32"/>
                </a:lnTo>
                <a:lnTo>
                  <a:pt x="736" y="29"/>
                </a:lnTo>
                <a:lnTo>
                  <a:pt x="742" y="27"/>
                </a:lnTo>
                <a:lnTo>
                  <a:pt x="748" y="25"/>
                </a:lnTo>
                <a:lnTo>
                  <a:pt x="754" y="23"/>
                </a:lnTo>
                <a:lnTo>
                  <a:pt x="764" y="19"/>
                </a:lnTo>
                <a:lnTo>
                  <a:pt x="770" y="18"/>
                </a:lnTo>
                <a:lnTo>
                  <a:pt x="774" y="16"/>
                </a:lnTo>
                <a:lnTo>
                  <a:pt x="779" y="14"/>
                </a:lnTo>
                <a:lnTo>
                  <a:pt x="784" y="13"/>
                </a:lnTo>
                <a:lnTo>
                  <a:pt x="787" y="12"/>
                </a:lnTo>
                <a:lnTo>
                  <a:pt x="792" y="11"/>
                </a:lnTo>
                <a:lnTo>
                  <a:pt x="795" y="10"/>
                </a:lnTo>
                <a:lnTo>
                  <a:pt x="800" y="8"/>
                </a:lnTo>
                <a:lnTo>
                  <a:pt x="803" y="8"/>
                </a:lnTo>
                <a:lnTo>
                  <a:pt x="807" y="7"/>
                </a:lnTo>
                <a:lnTo>
                  <a:pt x="810" y="6"/>
                </a:lnTo>
                <a:lnTo>
                  <a:pt x="813" y="5"/>
                </a:lnTo>
                <a:lnTo>
                  <a:pt x="816" y="5"/>
                </a:lnTo>
                <a:lnTo>
                  <a:pt x="820" y="4"/>
                </a:lnTo>
                <a:lnTo>
                  <a:pt x="822" y="4"/>
                </a:lnTo>
                <a:lnTo>
                  <a:pt x="825" y="3"/>
                </a:lnTo>
                <a:lnTo>
                  <a:pt x="828" y="3"/>
                </a:lnTo>
                <a:lnTo>
                  <a:pt x="831" y="1"/>
                </a:lnTo>
                <a:lnTo>
                  <a:pt x="837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0" name="Freeform 303"/>
          <p:cNvSpPr>
            <a:spLocks noChangeAspect="1"/>
          </p:cNvSpPr>
          <p:nvPr/>
        </p:nvSpPr>
        <p:spPr bwMode="auto">
          <a:xfrm rot="120000">
            <a:off x="6886575" y="4606925"/>
            <a:ext cx="592138" cy="1825625"/>
          </a:xfrm>
          <a:custGeom>
            <a:avLst/>
            <a:gdLst>
              <a:gd name="T0" fmla="*/ 60 w 1196"/>
              <a:gd name="T1" fmla="*/ 3871 h 3961"/>
              <a:gd name="T2" fmla="*/ 55 w 1196"/>
              <a:gd name="T3" fmla="*/ 3735 h 3961"/>
              <a:gd name="T4" fmla="*/ 49 w 1196"/>
              <a:gd name="T5" fmla="*/ 3600 h 3961"/>
              <a:gd name="T6" fmla="*/ 44 w 1196"/>
              <a:gd name="T7" fmla="*/ 3462 h 3961"/>
              <a:gd name="T8" fmla="*/ 38 w 1196"/>
              <a:gd name="T9" fmla="*/ 3322 h 3961"/>
              <a:gd name="T10" fmla="*/ 34 w 1196"/>
              <a:gd name="T11" fmla="*/ 3179 h 3961"/>
              <a:gd name="T12" fmla="*/ 28 w 1196"/>
              <a:gd name="T13" fmla="*/ 2985 h 3961"/>
              <a:gd name="T14" fmla="*/ 23 w 1196"/>
              <a:gd name="T15" fmla="*/ 2834 h 3961"/>
              <a:gd name="T16" fmla="*/ 20 w 1196"/>
              <a:gd name="T17" fmla="*/ 2682 h 3961"/>
              <a:gd name="T18" fmla="*/ 16 w 1196"/>
              <a:gd name="T19" fmla="*/ 2528 h 3961"/>
              <a:gd name="T20" fmla="*/ 13 w 1196"/>
              <a:gd name="T21" fmla="*/ 2374 h 3961"/>
              <a:gd name="T22" fmla="*/ 9 w 1196"/>
              <a:gd name="T23" fmla="*/ 2221 h 3961"/>
              <a:gd name="T24" fmla="*/ 6 w 1196"/>
              <a:gd name="T25" fmla="*/ 2018 h 3961"/>
              <a:gd name="T26" fmla="*/ 4 w 1196"/>
              <a:gd name="T27" fmla="*/ 1869 h 3961"/>
              <a:gd name="T28" fmla="*/ 1 w 1196"/>
              <a:gd name="T29" fmla="*/ 1724 h 3961"/>
              <a:gd name="T30" fmla="*/ 0 w 1196"/>
              <a:gd name="T31" fmla="*/ 1583 h 3961"/>
              <a:gd name="T32" fmla="*/ 0 w 1196"/>
              <a:gd name="T33" fmla="*/ 1448 h 3961"/>
              <a:gd name="T34" fmla="*/ 1 w 1196"/>
              <a:gd name="T35" fmla="*/ 1320 h 3961"/>
              <a:gd name="T36" fmla="*/ 5 w 1196"/>
              <a:gd name="T37" fmla="*/ 1198 h 3961"/>
              <a:gd name="T38" fmla="*/ 11 w 1196"/>
              <a:gd name="T39" fmla="*/ 1051 h 3961"/>
              <a:gd name="T40" fmla="*/ 18 w 1196"/>
              <a:gd name="T41" fmla="*/ 950 h 3961"/>
              <a:gd name="T42" fmla="*/ 27 w 1196"/>
              <a:gd name="T43" fmla="*/ 857 h 3961"/>
              <a:gd name="T44" fmla="*/ 40 w 1196"/>
              <a:gd name="T45" fmla="*/ 772 h 3961"/>
              <a:gd name="T46" fmla="*/ 53 w 1196"/>
              <a:gd name="T47" fmla="*/ 692 h 3961"/>
              <a:gd name="T48" fmla="*/ 72 w 1196"/>
              <a:gd name="T49" fmla="*/ 618 h 3961"/>
              <a:gd name="T50" fmla="*/ 101 w 1196"/>
              <a:gd name="T51" fmla="*/ 525 h 3961"/>
              <a:gd name="T52" fmla="*/ 126 w 1196"/>
              <a:gd name="T53" fmla="*/ 459 h 3961"/>
              <a:gd name="T54" fmla="*/ 155 w 1196"/>
              <a:gd name="T55" fmla="*/ 399 h 3961"/>
              <a:gd name="T56" fmla="*/ 187 w 1196"/>
              <a:gd name="T57" fmla="*/ 341 h 3961"/>
              <a:gd name="T58" fmla="*/ 220 w 1196"/>
              <a:gd name="T59" fmla="*/ 288 h 3961"/>
              <a:gd name="T60" fmla="*/ 256 w 1196"/>
              <a:gd name="T61" fmla="*/ 241 h 3961"/>
              <a:gd name="T62" fmla="*/ 306 w 1196"/>
              <a:gd name="T63" fmla="*/ 185 h 3961"/>
              <a:gd name="T64" fmla="*/ 344 w 1196"/>
              <a:gd name="T65" fmla="*/ 149 h 3961"/>
              <a:gd name="T66" fmla="*/ 382 w 1196"/>
              <a:gd name="T67" fmla="*/ 118 h 3961"/>
              <a:gd name="T68" fmla="*/ 422 w 1196"/>
              <a:gd name="T69" fmla="*/ 93 h 3961"/>
              <a:gd name="T70" fmla="*/ 461 w 1196"/>
              <a:gd name="T71" fmla="*/ 71 h 3961"/>
              <a:gd name="T72" fmla="*/ 499 w 1196"/>
              <a:gd name="T73" fmla="*/ 52 h 3961"/>
              <a:gd name="T74" fmla="*/ 536 w 1196"/>
              <a:gd name="T75" fmla="*/ 37 h 3961"/>
              <a:gd name="T76" fmla="*/ 583 w 1196"/>
              <a:gd name="T77" fmla="*/ 21 h 3961"/>
              <a:gd name="T78" fmla="*/ 616 w 1196"/>
              <a:gd name="T79" fmla="*/ 13 h 3961"/>
              <a:gd name="T80" fmla="*/ 649 w 1196"/>
              <a:gd name="T81" fmla="*/ 6 h 3961"/>
              <a:gd name="T82" fmla="*/ 680 w 1196"/>
              <a:gd name="T83" fmla="*/ 1 h 3961"/>
              <a:gd name="T84" fmla="*/ 709 w 1196"/>
              <a:gd name="T85" fmla="*/ 0 h 3961"/>
              <a:gd name="T86" fmla="*/ 738 w 1196"/>
              <a:gd name="T87" fmla="*/ 1 h 3961"/>
              <a:gd name="T88" fmla="*/ 775 w 1196"/>
              <a:gd name="T89" fmla="*/ 6 h 3961"/>
              <a:gd name="T90" fmla="*/ 803 w 1196"/>
              <a:gd name="T91" fmla="*/ 13 h 3961"/>
              <a:gd name="T92" fmla="*/ 829 w 1196"/>
              <a:gd name="T93" fmla="*/ 21 h 3961"/>
              <a:gd name="T94" fmla="*/ 856 w 1196"/>
              <a:gd name="T95" fmla="*/ 32 h 3961"/>
              <a:gd name="T96" fmla="*/ 880 w 1196"/>
              <a:gd name="T97" fmla="*/ 45 h 3961"/>
              <a:gd name="T98" fmla="*/ 906 w 1196"/>
              <a:gd name="T99" fmla="*/ 60 h 3961"/>
              <a:gd name="T100" fmla="*/ 937 w 1196"/>
              <a:gd name="T101" fmla="*/ 83 h 3961"/>
              <a:gd name="T102" fmla="*/ 959 w 1196"/>
              <a:gd name="T103" fmla="*/ 102 h 3961"/>
              <a:gd name="T104" fmla="*/ 980 w 1196"/>
              <a:gd name="T105" fmla="*/ 123 h 3961"/>
              <a:gd name="T106" fmla="*/ 1001 w 1196"/>
              <a:gd name="T107" fmla="*/ 145 h 3961"/>
              <a:gd name="T108" fmla="*/ 1021 w 1196"/>
              <a:gd name="T109" fmla="*/ 169 h 3961"/>
              <a:gd name="T110" fmla="*/ 1041 w 1196"/>
              <a:gd name="T111" fmla="*/ 195 h 3961"/>
              <a:gd name="T112" fmla="*/ 1060 w 1196"/>
              <a:gd name="T113" fmla="*/ 222 h 3961"/>
              <a:gd name="T114" fmla="*/ 1085 w 1196"/>
              <a:gd name="T115" fmla="*/ 261 h 3961"/>
              <a:gd name="T116" fmla="*/ 1104 w 1196"/>
              <a:gd name="T117" fmla="*/ 292 h 3961"/>
              <a:gd name="T118" fmla="*/ 1122 w 1196"/>
              <a:gd name="T119" fmla="*/ 323 h 3961"/>
              <a:gd name="T120" fmla="*/ 1141 w 1196"/>
              <a:gd name="T121" fmla="*/ 357 h 3961"/>
              <a:gd name="T122" fmla="*/ 1159 w 1196"/>
              <a:gd name="T123" fmla="*/ 390 h 3961"/>
              <a:gd name="T124" fmla="*/ 1178 w 1196"/>
              <a:gd name="T125" fmla="*/ 425 h 39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96"/>
              <a:gd name="T190" fmla="*/ 0 h 3961"/>
              <a:gd name="T191" fmla="*/ 1196 w 1196"/>
              <a:gd name="T192" fmla="*/ 3961 h 39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96" h="3961">
                <a:moveTo>
                  <a:pt x="64" y="3961"/>
                </a:moveTo>
                <a:lnTo>
                  <a:pt x="62" y="3916"/>
                </a:lnTo>
                <a:lnTo>
                  <a:pt x="60" y="3871"/>
                </a:lnTo>
                <a:lnTo>
                  <a:pt x="58" y="3826"/>
                </a:lnTo>
                <a:lnTo>
                  <a:pt x="57" y="3780"/>
                </a:lnTo>
                <a:lnTo>
                  <a:pt x="55" y="3735"/>
                </a:lnTo>
                <a:lnTo>
                  <a:pt x="52" y="3690"/>
                </a:lnTo>
                <a:lnTo>
                  <a:pt x="51" y="3645"/>
                </a:lnTo>
                <a:lnTo>
                  <a:pt x="49" y="3600"/>
                </a:lnTo>
                <a:lnTo>
                  <a:pt x="48" y="3553"/>
                </a:lnTo>
                <a:lnTo>
                  <a:pt x="45" y="3507"/>
                </a:lnTo>
                <a:lnTo>
                  <a:pt x="44" y="3462"/>
                </a:lnTo>
                <a:lnTo>
                  <a:pt x="42" y="3414"/>
                </a:lnTo>
                <a:lnTo>
                  <a:pt x="41" y="3368"/>
                </a:lnTo>
                <a:lnTo>
                  <a:pt x="38" y="3322"/>
                </a:lnTo>
                <a:lnTo>
                  <a:pt x="37" y="3274"/>
                </a:lnTo>
                <a:lnTo>
                  <a:pt x="36" y="3227"/>
                </a:lnTo>
                <a:lnTo>
                  <a:pt x="34" y="3179"/>
                </a:lnTo>
                <a:lnTo>
                  <a:pt x="33" y="3130"/>
                </a:lnTo>
                <a:lnTo>
                  <a:pt x="29" y="3033"/>
                </a:lnTo>
                <a:lnTo>
                  <a:pt x="28" y="2985"/>
                </a:lnTo>
                <a:lnTo>
                  <a:pt x="27" y="2935"/>
                </a:lnTo>
                <a:lnTo>
                  <a:pt x="26" y="2885"/>
                </a:lnTo>
                <a:lnTo>
                  <a:pt x="23" y="2834"/>
                </a:lnTo>
                <a:lnTo>
                  <a:pt x="22" y="2784"/>
                </a:lnTo>
                <a:lnTo>
                  <a:pt x="21" y="2733"/>
                </a:lnTo>
                <a:lnTo>
                  <a:pt x="20" y="2682"/>
                </a:lnTo>
                <a:lnTo>
                  <a:pt x="19" y="2631"/>
                </a:lnTo>
                <a:lnTo>
                  <a:pt x="18" y="2580"/>
                </a:lnTo>
                <a:lnTo>
                  <a:pt x="16" y="2528"/>
                </a:lnTo>
                <a:lnTo>
                  <a:pt x="15" y="2477"/>
                </a:lnTo>
                <a:lnTo>
                  <a:pt x="14" y="2426"/>
                </a:lnTo>
                <a:lnTo>
                  <a:pt x="13" y="2374"/>
                </a:lnTo>
                <a:lnTo>
                  <a:pt x="12" y="2323"/>
                </a:lnTo>
                <a:lnTo>
                  <a:pt x="11" y="2272"/>
                </a:lnTo>
                <a:lnTo>
                  <a:pt x="9" y="2221"/>
                </a:lnTo>
                <a:lnTo>
                  <a:pt x="8" y="2170"/>
                </a:lnTo>
                <a:lnTo>
                  <a:pt x="8" y="2119"/>
                </a:lnTo>
                <a:lnTo>
                  <a:pt x="6" y="2018"/>
                </a:lnTo>
                <a:lnTo>
                  <a:pt x="5" y="1968"/>
                </a:lnTo>
                <a:lnTo>
                  <a:pt x="5" y="1919"/>
                </a:lnTo>
                <a:lnTo>
                  <a:pt x="4" y="1869"/>
                </a:lnTo>
                <a:lnTo>
                  <a:pt x="2" y="1820"/>
                </a:lnTo>
                <a:lnTo>
                  <a:pt x="2" y="1771"/>
                </a:lnTo>
                <a:lnTo>
                  <a:pt x="1" y="1724"/>
                </a:lnTo>
                <a:lnTo>
                  <a:pt x="1" y="1676"/>
                </a:lnTo>
                <a:lnTo>
                  <a:pt x="1" y="1629"/>
                </a:lnTo>
                <a:lnTo>
                  <a:pt x="0" y="1583"/>
                </a:lnTo>
                <a:lnTo>
                  <a:pt x="0" y="1537"/>
                </a:lnTo>
                <a:lnTo>
                  <a:pt x="0" y="1492"/>
                </a:lnTo>
                <a:lnTo>
                  <a:pt x="0" y="1448"/>
                </a:lnTo>
                <a:lnTo>
                  <a:pt x="0" y="1404"/>
                </a:lnTo>
                <a:lnTo>
                  <a:pt x="1" y="1361"/>
                </a:lnTo>
                <a:lnTo>
                  <a:pt x="1" y="1320"/>
                </a:lnTo>
                <a:lnTo>
                  <a:pt x="2" y="1278"/>
                </a:lnTo>
                <a:lnTo>
                  <a:pt x="4" y="1239"/>
                </a:lnTo>
                <a:lnTo>
                  <a:pt x="5" y="1198"/>
                </a:lnTo>
                <a:lnTo>
                  <a:pt x="7" y="1123"/>
                </a:lnTo>
                <a:lnTo>
                  <a:pt x="8" y="1087"/>
                </a:lnTo>
                <a:lnTo>
                  <a:pt x="11" y="1051"/>
                </a:lnTo>
                <a:lnTo>
                  <a:pt x="13" y="1016"/>
                </a:lnTo>
                <a:lnTo>
                  <a:pt x="15" y="982"/>
                </a:lnTo>
                <a:lnTo>
                  <a:pt x="18" y="950"/>
                </a:lnTo>
                <a:lnTo>
                  <a:pt x="21" y="919"/>
                </a:lnTo>
                <a:lnTo>
                  <a:pt x="23" y="887"/>
                </a:lnTo>
                <a:lnTo>
                  <a:pt x="27" y="857"/>
                </a:lnTo>
                <a:lnTo>
                  <a:pt x="31" y="828"/>
                </a:lnTo>
                <a:lnTo>
                  <a:pt x="35" y="799"/>
                </a:lnTo>
                <a:lnTo>
                  <a:pt x="40" y="772"/>
                </a:lnTo>
                <a:lnTo>
                  <a:pt x="44" y="744"/>
                </a:lnTo>
                <a:lnTo>
                  <a:pt x="49" y="717"/>
                </a:lnTo>
                <a:lnTo>
                  <a:pt x="53" y="692"/>
                </a:lnTo>
                <a:lnTo>
                  <a:pt x="59" y="666"/>
                </a:lnTo>
                <a:lnTo>
                  <a:pt x="65" y="642"/>
                </a:lnTo>
                <a:lnTo>
                  <a:pt x="72" y="618"/>
                </a:lnTo>
                <a:lnTo>
                  <a:pt x="79" y="593"/>
                </a:lnTo>
                <a:lnTo>
                  <a:pt x="93" y="547"/>
                </a:lnTo>
                <a:lnTo>
                  <a:pt x="101" y="525"/>
                </a:lnTo>
                <a:lnTo>
                  <a:pt x="109" y="503"/>
                </a:lnTo>
                <a:lnTo>
                  <a:pt x="117" y="481"/>
                </a:lnTo>
                <a:lnTo>
                  <a:pt x="126" y="459"/>
                </a:lnTo>
                <a:lnTo>
                  <a:pt x="136" y="438"/>
                </a:lnTo>
                <a:lnTo>
                  <a:pt x="145" y="418"/>
                </a:lnTo>
                <a:lnTo>
                  <a:pt x="155" y="399"/>
                </a:lnTo>
                <a:lnTo>
                  <a:pt x="166" y="379"/>
                </a:lnTo>
                <a:lnTo>
                  <a:pt x="176" y="359"/>
                </a:lnTo>
                <a:lnTo>
                  <a:pt x="187" y="341"/>
                </a:lnTo>
                <a:lnTo>
                  <a:pt x="197" y="323"/>
                </a:lnTo>
                <a:lnTo>
                  <a:pt x="209" y="306"/>
                </a:lnTo>
                <a:lnTo>
                  <a:pt x="220" y="288"/>
                </a:lnTo>
                <a:lnTo>
                  <a:pt x="232" y="272"/>
                </a:lnTo>
                <a:lnTo>
                  <a:pt x="243" y="256"/>
                </a:lnTo>
                <a:lnTo>
                  <a:pt x="256" y="241"/>
                </a:lnTo>
                <a:lnTo>
                  <a:pt x="268" y="226"/>
                </a:lnTo>
                <a:lnTo>
                  <a:pt x="280" y="212"/>
                </a:lnTo>
                <a:lnTo>
                  <a:pt x="306" y="185"/>
                </a:lnTo>
                <a:lnTo>
                  <a:pt x="317" y="173"/>
                </a:lnTo>
                <a:lnTo>
                  <a:pt x="331" y="161"/>
                </a:lnTo>
                <a:lnTo>
                  <a:pt x="344" y="149"/>
                </a:lnTo>
                <a:lnTo>
                  <a:pt x="357" y="139"/>
                </a:lnTo>
                <a:lnTo>
                  <a:pt x="370" y="129"/>
                </a:lnTo>
                <a:lnTo>
                  <a:pt x="382" y="118"/>
                </a:lnTo>
                <a:lnTo>
                  <a:pt x="396" y="109"/>
                </a:lnTo>
                <a:lnTo>
                  <a:pt x="409" y="101"/>
                </a:lnTo>
                <a:lnTo>
                  <a:pt x="422" y="93"/>
                </a:lnTo>
                <a:lnTo>
                  <a:pt x="434" y="85"/>
                </a:lnTo>
                <a:lnTo>
                  <a:pt x="447" y="78"/>
                </a:lnTo>
                <a:lnTo>
                  <a:pt x="461" y="71"/>
                </a:lnTo>
                <a:lnTo>
                  <a:pt x="474" y="64"/>
                </a:lnTo>
                <a:lnTo>
                  <a:pt x="486" y="58"/>
                </a:lnTo>
                <a:lnTo>
                  <a:pt x="499" y="52"/>
                </a:lnTo>
                <a:lnTo>
                  <a:pt x="511" y="46"/>
                </a:lnTo>
                <a:lnTo>
                  <a:pt x="524" y="42"/>
                </a:lnTo>
                <a:lnTo>
                  <a:pt x="536" y="37"/>
                </a:lnTo>
                <a:lnTo>
                  <a:pt x="559" y="29"/>
                </a:lnTo>
                <a:lnTo>
                  <a:pt x="572" y="24"/>
                </a:lnTo>
                <a:lnTo>
                  <a:pt x="583" y="21"/>
                </a:lnTo>
                <a:lnTo>
                  <a:pt x="594" y="19"/>
                </a:lnTo>
                <a:lnTo>
                  <a:pt x="606" y="15"/>
                </a:lnTo>
                <a:lnTo>
                  <a:pt x="616" y="13"/>
                </a:lnTo>
                <a:lnTo>
                  <a:pt x="628" y="9"/>
                </a:lnTo>
                <a:lnTo>
                  <a:pt x="638" y="8"/>
                </a:lnTo>
                <a:lnTo>
                  <a:pt x="649" y="6"/>
                </a:lnTo>
                <a:lnTo>
                  <a:pt x="659" y="5"/>
                </a:lnTo>
                <a:lnTo>
                  <a:pt x="669" y="2"/>
                </a:lnTo>
                <a:lnTo>
                  <a:pt x="680" y="1"/>
                </a:lnTo>
                <a:lnTo>
                  <a:pt x="689" y="1"/>
                </a:lnTo>
                <a:lnTo>
                  <a:pt x="699" y="0"/>
                </a:lnTo>
                <a:lnTo>
                  <a:pt x="709" y="0"/>
                </a:lnTo>
                <a:lnTo>
                  <a:pt x="719" y="0"/>
                </a:lnTo>
                <a:lnTo>
                  <a:pt x="728" y="0"/>
                </a:lnTo>
                <a:lnTo>
                  <a:pt x="738" y="1"/>
                </a:lnTo>
                <a:lnTo>
                  <a:pt x="747" y="2"/>
                </a:lnTo>
                <a:lnTo>
                  <a:pt x="765" y="5"/>
                </a:lnTo>
                <a:lnTo>
                  <a:pt x="775" y="6"/>
                </a:lnTo>
                <a:lnTo>
                  <a:pt x="784" y="8"/>
                </a:lnTo>
                <a:lnTo>
                  <a:pt x="793" y="10"/>
                </a:lnTo>
                <a:lnTo>
                  <a:pt x="803" y="13"/>
                </a:lnTo>
                <a:lnTo>
                  <a:pt x="812" y="15"/>
                </a:lnTo>
                <a:lnTo>
                  <a:pt x="820" y="19"/>
                </a:lnTo>
                <a:lnTo>
                  <a:pt x="829" y="21"/>
                </a:lnTo>
                <a:lnTo>
                  <a:pt x="838" y="24"/>
                </a:lnTo>
                <a:lnTo>
                  <a:pt x="847" y="29"/>
                </a:lnTo>
                <a:lnTo>
                  <a:pt x="856" y="32"/>
                </a:lnTo>
                <a:lnTo>
                  <a:pt x="864" y="37"/>
                </a:lnTo>
                <a:lnTo>
                  <a:pt x="872" y="41"/>
                </a:lnTo>
                <a:lnTo>
                  <a:pt x="880" y="45"/>
                </a:lnTo>
                <a:lnTo>
                  <a:pt x="889" y="50"/>
                </a:lnTo>
                <a:lnTo>
                  <a:pt x="897" y="56"/>
                </a:lnTo>
                <a:lnTo>
                  <a:pt x="906" y="60"/>
                </a:lnTo>
                <a:lnTo>
                  <a:pt x="913" y="66"/>
                </a:lnTo>
                <a:lnTo>
                  <a:pt x="921" y="72"/>
                </a:lnTo>
                <a:lnTo>
                  <a:pt x="937" y="83"/>
                </a:lnTo>
                <a:lnTo>
                  <a:pt x="944" y="89"/>
                </a:lnTo>
                <a:lnTo>
                  <a:pt x="951" y="96"/>
                </a:lnTo>
                <a:lnTo>
                  <a:pt x="959" y="102"/>
                </a:lnTo>
                <a:lnTo>
                  <a:pt x="966" y="109"/>
                </a:lnTo>
                <a:lnTo>
                  <a:pt x="973" y="116"/>
                </a:lnTo>
                <a:lnTo>
                  <a:pt x="980" y="123"/>
                </a:lnTo>
                <a:lnTo>
                  <a:pt x="987" y="130"/>
                </a:lnTo>
                <a:lnTo>
                  <a:pt x="994" y="138"/>
                </a:lnTo>
                <a:lnTo>
                  <a:pt x="1001" y="145"/>
                </a:lnTo>
                <a:lnTo>
                  <a:pt x="1007" y="153"/>
                </a:lnTo>
                <a:lnTo>
                  <a:pt x="1014" y="161"/>
                </a:lnTo>
                <a:lnTo>
                  <a:pt x="1021" y="169"/>
                </a:lnTo>
                <a:lnTo>
                  <a:pt x="1027" y="177"/>
                </a:lnTo>
                <a:lnTo>
                  <a:pt x="1034" y="187"/>
                </a:lnTo>
                <a:lnTo>
                  <a:pt x="1041" y="195"/>
                </a:lnTo>
                <a:lnTo>
                  <a:pt x="1047" y="204"/>
                </a:lnTo>
                <a:lnTo>
                  <a:pt x="1054" y="213"/>
                </a:lnTo>
                <a:lnTo>
                  <a:pt x="1060" y="222"/>
                </a:lnTo>
                <a:lnTo>
                  <a:pt x="1072" y="241"/>
                </a:lnTo>
                <a:lnTo>
                  <a:pt x="1079" y="250"/>
                </a:lnTo>
                <a:lnTo>
                  <a:pt x="1085" y="261"/>
                </a:lnTo>
                <a:lnTo>
                  <a:pt x="1092" y="271"/>
                </a:lnTo>
                <a:lnTo>
                  <a:pt x="1098" y="282"/>
                </a:lnTo>
                <a:lnTo>
                  <a:pt x="1104" y="292"/>
                </a:lnTo>
                <a:lnTo>
                  <a:pt x="1111" y="302"/>
                </a:lnTo>
                <a:lnTo>
                  <a:pt x="1116" y="313"/>
                </a:lnTo>
                <a:lnTo>
                  <a:pt x="1122" y="323"/>
                </a:lnTo>
                <a:lnTo>
                  <a:pt x="1129" y="335"/>
                </a:lnTo>
                <a:lnTo>
                  <a:pt x="1135" y="345"/>
                </a:lnTo>
                <a:lnTo>
                  <a:pt x="1141" y="357"/>
                </a:lnTo>
                <a:lnTo>
                  <a:pt x="1148" y="368"/>
                </a:lnTo>
                <a:lnTo>
                  <a:pt x="1153" y="379"/>
                </a:lnTo>
                <a:lnTo>
                  <a:pt x="1159" y="390"/>
                </a:lnTo>
                <a:lnTo>
                  <a:pt x="1165" y="402"/>
                </a:lnTo>
                <a:lnTo>
                  <a:pt x="1172" y="414"/>
                </a:lnTo>
                <a:lnTo>
                  <a:pt x="1178" y="425"/>
                </a:lnTo>
                <a:lnTo>
                  <a:pt x="1183" y="437"/>
                </a:lnTo>
                <a:lnTo>
                  <a:pt x="1196" y="459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1" name="Text Box 304"/>
          <p:cNvSpPr txBox="1">
            <a:spLocks noChangeArrowheads="1"/>
          </p:cNvSpPr>
          <p:nvPr/>
        </p:nvSpPr>
        <p:spPr bwMode="auto">
          <a:xfrm>
            <a:off x="6900863" y="5262563"/>
            <a:ext cx="114300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10</a:t>
            </a:r>
          </a:p>
        </p:txBody>
      </p:sp>
      <p:sp>
        <p:nvSpPr>
          <p:cNvPr id="12592" name="Text Box 310"/>
          <p:cNvSpPr txBox="1">
            <a:spLocks noChangeArrowheads="1"/>
          </p:cNvSpPr>
          <p:nvPr/>
        </p:nvSpPr>
        <p:spPr bwMode="auto">
          <a:xfrm>
            <a:off x="6802438" y="3902075"/>
            <a:ext cx="5715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5</a:t>
            </a:r>
          </a:p>
        </p:txBody>
      </p:sp>
      <p:sp>
        <p:nvSpPr>
          <p:cNvPr id="12593" name="Text Box 311"/>
          <p:cNvSpPr txBox="1">
            <a:spLocks noChangeArrowheads="1"/>
          </p:cNvSpPr>
          <p:nvPr/>
        </p:nvSpPr>
        <p:spPr bwMode="auto">
          <a:xfrm>
            <a:off x="2963863" y="5278438"/>
            <a:ext cx="1143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50</a:t>
            </a:r>
          </a:p>
        </p:txBody>
      </p:sp>
      <p:sp>
        <p:nvSpPr>
          <p:cNvPr id="12594" name="Text Box 312"/>
          <p:cNvSpPr txBox="1">
            <a:spLocks noChangeArrowheads="1"/>
          </p:cNvSpPr>
          <p:nvPr/>
        </p:nvSpPr>
        <p:spPr bwMode="auto">
          <a:xfrm>
            <a:off x="7299325" y="2400300"/>
            <a:ext cx="57150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12595" name="Text Box 187"/>
          <p:cNvSpPr txBox="1">
            <a:spLocks noChangeArrowheads="1"/>
          </p:cNvSpPr>
          <p:nvPr/>
        </p:nvSpPr>
        <p:spPr bwMode="auto">
          <a:xfrm rot="-5400000">
            <a:off x="3497262" y="5678488"/>
            <a:ext cx="54292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600"/>
              <a:t>Chestnut Oak-</a:t>
            </a:r>
          </a:p>
          <a:p>
            <a:pPr algn="ctr"/>
            <a:r>
              <a:rPr lang="en-US" sz="600"/>
              <a:t>Chestnut Forest</a:t>
            </a:r>
          </a:p>
        </p:txBody>
      </p:sp>
      <p:sp>
        <p:nvSpPr>
          <p:cNvPr id="12596" name="Text Box 190"/>
          <p:cNvSpPr txBox="1">
            <a:spLocks noChangeArrowheads="1"/>
          </p:cNvSpPr>
          <p:nvPr/>
        </p:nvSpPr>
        <p:spPr bwMode="auto">
          <a:xfrm rot="-4248754">
            <a:off x="2386013" y="5883275"/>
            <a:ext cx="454025" cy="9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/>
              <a:t>Cove Forests</a:t>
            </a:r>
          </a:p>
        </p:txBody>
      </p:sp>
      <p:sp>
        <p:nvSpPr>
          <p:cNvPr id="12597" name="Text Box 193"/>
          <p:cNvSpPr txBox="1">
            <a:spLocks noChangeArrowheads="1"/>
          </p:cNvSpPr>
          <p:nvPr/>
        </p:nvSpPr>
        <p:spPr bwMode="auto">
          <a:xfrm>
            <a:off x="2800350" y="4437063"/>
            <a:ext cx="39052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/>
              <a:t>Mesic Type</a:t>
            </a:r>
          </a:p>
        </p:txBody>
      </p:sp>
      <p:sp>
        <p:nvSpPr>
          <p:cNvPr id="12598" name="Text Box 316"/>
          <p:cNvSpPr txBox="1">
            <a:spLocks noChangeArrowheads="1"/>
          </p:cNvSpPr>
          <p:nvPr/>
        </p:nvSpPr>
        <p:spPr bwMode="auto">
          <a:xfrm>
            <a:off x="201613" y="6445250"/>
            <a:ext cx="892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20.11</a:t>
            </a:r>
          </a:p>
        </p:txBody>
      </p:sp>
      <p:sp>
        <p:nvSpPr>
          <p:cNvPr id="12599" name="TextBox 5"/>
          <p:cNvSpPr txBox="1">
            <a:spLocks noChangeArrowheads="1"/>
          </p:cNvSpPr>
          <p:nvPr/>
        </p:nvSpPr>
        <p:spPr bwMode="auto">
          <a:xfrm rot="-5400000">
            <a:off x="-1121568" y="1121568"/>
            <a:ext cx="2489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4"/>
          <p:cNvSpPr>
            <a:spLocks noChangeAspect="1"/>
          </p:cNvSpPr>
          <p:nvPr/>
        </p:nvSpPr>
        <p:spPr bwMode="auto">
          <a:xfrm>
            <a:off x="4859338" y="2055813"/>
            <a:ext cx="642937" cy="314325"/>
          </a:xfrm>
          <a:custGeom>
            <a:avLst/>
            <a:gdLst>
              <a:gd name="T0" fmla="*/ 4 w 643"/>
              <a:gd name="T1" fmla="*/ 5 h 313"/>
              <a:gd name="T2" fmla="*/ 11 w 643"/>
              <a:gd name="T3" fmla="*/ 12 h 313"/>
              <a:gd name="T4" fmla="*/ 19 w 643"/>
              <a:gd name="T5" fmla="*/ 20 h 313"/>
              <a:gd name="T6" fmla="*/ 27 w 643"/>
              <a:gd name="T7" fmla="*/ 27 h 313"/>
              <a:gd name="T8" fmla="*/ 35 w 643"/>
              <a:gd name="T9" fmla="*/ 34 h 313"/>
              <a:gd name="T10" fmla="*/ 43 w 643"/>
              <a:gd name="T11" fmla="*/ 41 h 313"/>
              <a:gd name="T12" fmla="*/ 51 w 643"/>
              <a:gd name="T13" fmla="*/ 48 h 313"/>
              <a:gd name="T14" fmla="*/ 60 w 643"/>
              <a:gd name="T15" fmla="*/ 55 h 313"/>
              <a:gd name="T16" fmla="*/ 69 w 643"/>
              <a:gd name="T17" fmla="*/ 60 h 313"/>
              <a:gd name="T18" fmla="*/ 84 w 643"/>
              <a:gd name="T19" fmla="*/ 69 h 313"/>
              <a:gd name="T20" fmla="*/ 93 w 643"/>
              <a:gd name="T21" fmla="*/ 73 h 313"/>
              <a:gd name="T22" fmla="*/ 105 w 643"/>
              <a:gd name="T23" fmla="*/ 78 h 313"/>
              <a:gd name="T24" fmla="*/ 115 w 643"/>
              <a:gd name="T25" fmla="*/ 82 h 313"/>
              <a:gd name="T26" fmla="*/ 127 w 643"/>
              <a:gd name="T27" fmla="*/ 87 h 313"/>
              <a:gd name="T28" fmla="*/ 138 w 643"/>
              <a:gd name="T29" fmla="*/ 91 h 313"/>
              <a:gd name="T30" fmla="*/ 149 w 643"/>
              <a:gd name="T31" fmla="*/ 95 h 313"/>
              <a:gd name="T32" fmla="*/ 161 w 643"/>
              <a:gd name="T33" fmla="*/ 100 h 313"/>
              <a:gd name="T34" fmla="*/ 173 w 643"/>
              <a:gd name="T35" fmla="*/ 104 h 313"/>
              <a:gd name="T36" fmla="*/ 185 w 643"/>
              <a:gd name="T37" fmla="*/ 109 h 313"/>
              <a:gd name="T38" fmla="*/ 201 w 643"/>
              <a:gd name="T39" fmla="*/ 117 h 313"/>
              <a:gd name="T40" fmla="*/ 212 w 643"/>
              <a:gd name="T41" fmla="*/ 123 h 313"/>
              <a:gd name="T42" fmla="*/ 223 w 643"/>
              <a:gd name="T43" fmla="*/ 130 h 313"/>
              <a:gd name="T44" fmla="*/ 234 w 643"/>
              <a:gd name="T45" fmla="*/ 137 h 313"/>
              <a:gd name="T46" fmla="*/ 245 w 643"/>
              <a:gd name="T47" fmla="*/ 144 h 313"/>
              <a:gd name="T48" fmla="*/ 255 w 643"/>
              <a:gd name="T49" fmla="*/ 151 h 313"/>
              <a:gd name="T50" fmla="*/ 265 w 643"/>
              <a:gd name="T51" fmla="*/ 158 h 313"/>
              <a:gd name="T52" fmla="*/ 275 w 643"/>
              <a:gd name="T53" fmla="*/ 165 h 313"/>
              <a:gd name="T54" fmla="*/ 284 w 643"/>
              <a:gd name="T55" fmla="*/ 172 h 313"/>
              <a:gd name="T56" fmla="*/ 298 w 643"/>
              <a:gd name="T57" fmla="*/ 181 h 313"/>
              <a:gd name="T58" fmla="*/ 307 w 643"/>
              <a:gd name="T59" fmla="*/ 186 h 313"/>
              <a:gd name="T60" fmla="*/ 316 w 643"/>
              <a:gd name="T61" fmla="*/ 191 h 313"/>
              <a:gd name="T62" fmla="*/ 324 w 643"/>
              <a:gd name="T63" fmla="*/ 196 h 313"/>
              <a:gd name="T64" fmla="*/ 332 w 643"/>
              <a:gd name="T65" fmla="*/ 199 h 313"/>
              <a:gd name="T66" fmla="*/ 341 w 643"/>
              <a:gd name="T67" fmla="*/ 203 h 313"/>
              <a:gd name="T68" fmla="*/ 349 w 643"/>
              <a:gd name="T69" fmla="*/ 208 h 313"/>
              <a:gd name="T70" fmla="*/ 357 w 643"/>
              <a:gd name="T71" fmla="*/ 211 h 313"/>
              <a:gd name="T72" fmla="*/ 365 w 643"/>
              <a:gd name="T73" fmla="*/ 214 h 313"/>
              <a:gd name="T74" fmla="*/ 374 w 643"/>
              <a:gd name="T75" fmla="*/ 218 h 313"/>
              <a:gd name="T76" fmla="*/ 386 w 643"/>
              <a:gd name="T77" fmla="*/ 224 h 313"/>
              <a:gd name="T78" fmla="*/ 394 w 643"/>
              <a:gd name="T79" fmla="*/ 227 h 313"/>
              <a:gd name="T80" fmla="*/ 404 w 643"/>
              <a:gd name="T81" fmla="*/ 232 h 313"/>
              <a:gd name="T82" fmla="*/ 413 w 643"/>
              <a:gd name="T83" fmla="*/ 235 h 313"/>
              <a:gd name="T84" fmla="*/ 423 w 643"/>
              <a:gd name="T85" fmla="*/ 240 h 313"/>
              <a:gd name="T86" fmla="*/ 433 w 643"/>
              <a:gd name="T87" fmla="*/ 245 h 313"/>
              <a:gd name="T88" fmla="*/ 444 w 643"/>
              <a:gd name="T89" fmla="*/ 249 h 313"/>
              <a:gd name="T90" fmla="*/ 455 w 643"/>
              <a:gd name="T91" fmla="*/ 254 h 313"/>
              <a:gd name="T92" fmla="*/ 467 w 643"/>
              <a:gd name="T93" fmla="*/ 258 h 313"/>
              <a:gd name="T94" fmla="*/ 486 w 643"/>
              <a:gd name="T95" fmla="*/ 265 h 313"/>
              <a:gd name="T96" fmla="*/ 500 w 643"/>
              <a:gd name="T97" fmla="*/ 270 h 313"/>
              <a:gd name="T98" fmla="*/ 514 w 643"/>
              <a:gd name="T99" fmla="*/ 275 h 313"/>
              <a:gd name="T100" fmla="*/ 529 w 643"/>
              <a:gd name="T101" fmla="*/ 280 h 313"/>
              <a:gd name="T102" fmla="*/ 544 w 643"/>
              <a:gd name="T103" fmla="*/ 285 h 313"/>
              <a:gd name="T104" fmla="*/ 560 w 643"/>
              <a:gd name="T105" fmla="*/ 290 h 313"/>
              <a:gd name="T106" fmla="*/ 576 w 643"/>
              <a:gd name="T107" fmla="*/ 294 h 313"/>
              <a:gd name="T108" fmla="*/ 592 w 643"/>
              <a:gd name="T109" fmla="*/ 299 h 313"/>
              <a:gd name="T110" fmla="*/ 610 w 643"/>
              <a:gd name="T111" fmla="*/ 304 h 313"/>
              <a:gd name="T112" fmla="*/ 627 w 643"/>
              <a:gd name="T113" fmla="*/ 308 h 31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43"/>
              <a:gd name="T172" fmla="*/ 0 h 313"/>
              <a:gd name="T173" fmla="*/ 643 w 643"/>
              <a:gd name="T174" fmla="*/ 313 h 31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43" h="313">
                <a:moveTo>
                  <a:pt x="0" y="0"/>
                </a:moveTo>
                <a:lnTo>
                  <a:pt x="4" y="5"/>
                </a:lnTo>
                <a:lnTo>
                  <a:pt x="7" y="8"/>
                </a:lnTo>
                <a:lnTo>
                  <a:pt x="11" y="12"/>
                </a:lnTo>
                <a:lnTo>
                  <a:pt x="16" y="15"/>
                </a:lnTo>
                <a:lnTo>
                  <a:pt x="19" y="20"/>
                </a:lnTo>
                <a:lnTo>
                  <a:pt x="22" y="23"/>
                </a:lnTo>
                <a:lnTo>
                  <a:pt x="27" y="27"/>
                </a:lnTo>
                <a:lnTo>
                  <a:pt x="31" y="30"/>
                </a:lnTo>
                <a:lnTo>
                  <a:pt x="35" y="34"/>
                </a:lnTo>
                <a:lnTo>
                  <a:pt x="39" y="37"/>
                </a:lnTo>
                <a:lnTo>
                  <a:pt x="43" y="41"/>
                </a:lnTo>
                <a:lnTo>
                  <a:pt x="47" y="44"/>
                </a:lnTo>
                <a:lnTo>
                  <a:pt x="51" y="48"/>
                </a:lnTo>
                <a:lnTo>
                  <a:pt x="56" y="51"/>
                </a:lnTo>
                <a:lnTo>
                  <a:pt x="60" y="55"/>
                </a:lnTo>
                <a:lnTo>
                  <a:pt x="64" y="57"/>
                </a:lnTo>
                <a:lnTo>
                  <a:pt x="69" y="60"/>
                </a:lnTo>
                <a:lnTo>
                  <a:pt x="73" y="63"/>
                </a:lnTo>
                <a:lnTo>
                  <a:pt x="84" y="69"/>
                </a:lnTo>
                <a:lnTo>
                  <a:pt x="88" y="71"/>
                </a:lnTo>
                <a:lnTo>
                  <a:pt x="93" y="73"/>
                </a:lnTo>
                <a:lnTo>
                  <a:pt x="99" y="76"/>
                </a:lnTo>
                <a:lnTo>
                  <a:pt x="105" y="78"/>
                </a:lnTo>
                <a:lnTo>
                  <a:pt x="109" y="80"/>
                </a:lnTo>
                <a:lnTo>
                  <a:pt x="115" y="82"/>
                </a:lnTo>
                <a:lnTo>
                  <a:pt x="121" y="85"/>
                </a:lnTo>
                <a:lnTo>
                  <a:pt x="127" y="87"/>
                </a:lnTo>
                <a:lnTo>
                  <a:pt x="133" y="88"/>
                </a:lnTo>
                <a:lnTo>
                  <a:pt x="138" y="91"/>
                </a:lnTo>
                <a:lnTo>
                  <a:pt x="144" y="93"/>
                </a:lnTo>
                <a:lnTo>
                  <a:pt x="149" y="95"/>
                </a:lnTo>
                <a:lnTo>
                  <a:pt x="156" y="98"/>
                </a:lnTo>
                <a:lnTo>
                  <a:pt x="161" y="100"/>
                </a:lnTo>
                <a:lnTo>
                  <a:pt x="167" y="102"/>
                </a:lnTo>
                <a:lnTo>
                  <a:pt x="173" y="104"/>
                </a:lnTo>
                <a:lnTo>
                  <a:pt x="179" y="107"/>
                </a:lnTo>
                <a:lnTo>
                  <a:pt x="185" y="109"/>
                </a:lnTo>
                <a:lnTo>
                  <a:pt x="195" y="115"/>
                </a:lnTo>
                <a:lnTo>
                  <a:pt x="201" y="117"/>
                </a:lnTo>
                <a:lnTo>
                  <a:pt x="207" y="121"/>
                </a:lnTo>
                <a:lnTo>
                  <a:pt x="212" y="123"/>
                </a:lnTo>
                <a:lnTo>
                  <a:pt x="218" y="126"/>
                </a:lnTo>
                <a:lnTo>
                  <a:pt x="223" y="130"/>
                </a:lnTo>
                <a:lnTo>
                  <a:pt x="229" y="133"/>
                </a:lnTo>
                <a:lnTo>
                  <a:pt x="234" y="137"/>
                </a:lnTo>
                <a:lnTo>
                  <a:pt x="239" y="140"/>
                </a:lnTo>
                <a:lnTo>
                  <a:pt x="245" y="144"/>
                </a:lnTo>
                <a:lnTo>
                  <a:pt x="250" y="147"/>
                </a:lnTo>
                <a:lnTo>
                  <a:pt x="255" y="151"/>
                </a:lnTo>
                <a:lnTo>
                  <a:pt x="260" y="154"/>
                </a:lnTo>
                <a:lnTo>
                  <a:pt x="265" y="158"/>
                </a:lnTo>
                <a:lnTo>
                  <a:pt x="270" y="161"/>
                </a:lnTo>
                <a:lnTo>
                  <a:pt x="275" y="165"/>
                </a:lnTo>
                <a:lnTo>
                  <a:pt x="280" y="168"/>
                </a:lnTo>
                <a:lnTo>
                  <a:pt x="284" y="172"/>
                </a:lnTo>
                <a:lnTo>
                  <a:pt x="289" y="175"/>
                </a:lnTo>
                <a:lnTo>
                  <a:pt x="298" y="181"/>
                </a:lnTo>
                <a:lnTo>
                  <a:pt x="303" y="183"/>
                </a:lnTo>
                <a:lnTo>
                  <a:pt x="307" y="186"/>
                </a:lnTo>
                <a:lnTo>
                  <a:pt x="311" y="189"/>
                </a:lnTo>
                <a:lnTo>
                  <a:pt x="316" y="191"/>
                </a:lnTo>
                <a:lnTo>
                  <a:pt x="320" y="194"/>
                </a:lnTo>
                <a:lnTo>
                  <a:pt x="324" y="196"/>
                </a:lnTo>
                <a:lnTo>
                  <a:pt x="328" y="197"/>
                </a:lnTo>
                <a:lnTo>
                  <a:pt x="332" y="199"/>
                </a:lnTo>
                <a:lnTo>
                  <a:pt x="336" y="202"/>
                </a:lnTo>
                <a:lnTo>
                  <a:pt x="341" y="203"/>
                </a:lnTo>
                <a:lnTo>
                  <a:pt x="345" y="205"/>
                </a:lnTo>
                <a:lnTo>
                  <a:pt x="349" y="208"/>
                </a:lnTo>
                <a:lnTo>
                  <a:pt x="353" y="209"/>
                </a:lnTo>
                <a:lnTo>
                  <a:pt x="357" y="211"/>
                </a:lnTo>
                <a:lnTo>
                  <a:pt x="361" y="212"/>
                </a:lnTo>
                <a:lnTo>
                  <a:pt x="365" y="214"/>
                </a:lnTo>
                <a:lnTo>
                  <a:pt x="369" y="216"/>
                </a:lnTo>
                <a:lnTo>
                  <a:pt x="374" y="218"/>
                </a:lnTo>
                <a:lnTo>
                  <a:pt x="382" y="221"/>
                </a:lnTo>
                <a:lnTo>
                  <a:pt x="386" y="224"/>
                </a:lnTo>
                <a:lnTo>
                  <a:pt x="391" y="225"/>
                </a:lnTo>
                <a:lnTo>
                  <a:pt x="394" y="227"/>
                </a:lnTo>
                <a:lnTo>
                  <a:pt x="399" y="230"/>
                </a:lnTo>
                <a:lnTo>
                  <a:pt x="404" y="232"/>
                </a:lnTo>
                <a:lnTo>
                  <a:pt x="408" y="234"/>
                </a:lnTo>
                <a:lnTo>
                  <a:pt x="413" y="235"/>
                </a:lnTo>
                <a:lnTo>
                  <a:pt x="418" y="238"/>
                </a:lnTo>
                <a:lnTo>
                  <a:pt x="423" y="240"/>
                </a:lnTo>
                <a:lnTo>
                  <a:pt x="428" y="242"/>
                </a:lnTo>
                <a:lnTo>
                  <a:pt x="433" y="245"/>
                </a:lnTo>
                <a:lnTo>
                  <a:pt x="438" y="247"/>
                </a:lnTo>
                <a:lnTo>
                  <a:pt x="444" y="249"/>
                </a:lnTo>
                <a:lnTo>
                  <a:pt x="449" y="252"/>
                </a:lnTo>
                <a:lnTo>
                  <a:pt x="455" y="254"/>
                </a:lnTo>
                <a:lnTo>
                  <a:pt x="460" y="256"/>
                </a:lnTo>
                <a:lnTo>
                  <a:pt x="467" y="258"/>
                </a:lnTo>
                <a:lnTo>
                  <a:pt x="473" y="261"/>
                </a:lnTo>
                <a:lnTo>
                  <a:pt x="486" y="265"/>
                </a:lnTo>
                <a:lnTo>
                  <a:pt x="493" y="268"/>
                </a:lnTo>
                <a:lnTo>
                  <a:pt x="500" y="270"/>
                </a:lnTo>
                <a:lnTo>
                  <a:pt x="507" y="272"/>
                </a:lnTo>
                <a:lnTo>
                  <a:pt x="514" y="275"/>
                </a:lnTo>
                <a:lnTo>
                  <a:pt x="522" y="277"/>
                </a:lnTo>
                <a:lnTo>
                  <a:pt x="529" y="280"/>
                </a:lnTo>
                <a:lnTo>
                  <a:pt x="537" y="283"/>
                </a:lnTo>
                <a:lnTo>
                  <a:pt x="544" y="285"/>
                </a:lnTo>
                <a:lnTo>
                  <a:pt x="552" y="287"/>
                </a:lnTo>
                <a:lnTo>
                  <a:pt x="560" y="290"/>
                </a:lnTo>
                <a:lnTo>
                  <a:pt x="568" y="292"/>
                </a:lnTo>
                <a:lnTo>
                  <a:pt x="576" y="294"/>
                </a:lnTo>
                <a:lnTo>
                  <a:pt x="584" y="297"/>
                </a:lnTo>
                <a:lnTo>
                  <a:pt x="592" y="299"/>
                </a:lnTo>
                <a:lnTo>
                  <a:pt x="602" y="301"/>
                </a:lnTo>
                <a:lnTo>
                  <a:pt x="610" y="304"/>
                </a:lnTo>
                <a:lnTo>
                  <a:pt x="618" y="306"/>
                </a:lnTo>
                <a:lnTo>
                  <a:pt x="627" y="308"/>
                </a:lnTo>
                <a:lnTo>
                  <a:pt x="643" y="31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5"/>
          <p:cNvSpPr>
            <a:spLocks noChangeAspect="1"/>
          </p:cNvSpPr>
          <p:nvPr/>
        </p:nvSpPr>
        <p:spPr bwMode="auto">
          <a:xfrm>
            <a:off x="3840163" y="2370138"/>
            <a:ext cx="1038225" cy="1338262"/>
          </a:xfrm>
          <a:custGeom>
            <a:avLst/>
            <a:gdLst>
              <a:gd name="T0" fmla="*/ 60 w 1039"/>
              <a:gd name="T1" fmla="*/ 9 h 1344"/>
              <a:gd name="T2" fmla="*/ 119 w 1039"/>
              <a:gd name="T3" fmla="*/ 21 h 1344"/>
              <a:gd name="T4" fmla="*/ 179 w 1039"/>
              <a:gd name="T5" fmla="*/ 30 h 1344"/>
              <a:gd name="T6" fmla="*/ 248 w 1039"/>
              <a:gd name="T7" fmla="*/ 40 h 1344"/>
              <a:gd name="T8" fmla="*/ 307 w 1039"/>
              <a:gd name="T9" fmla="*/ 46 h 1344"/>
              <a:gd name="T10" fmla="*/ 367 w 1039"/>
              <a:gd name="T11" fmla="*/ 51 h 1344"/>
              <a:gd name="T12" fmla="*/ 435 w 1039"/>
              <a:gd name="T13" fmla="*/ 55 h 1344"/>
              <a:gd name="T14" fmla="*/ 492 w 1039"/>
              <a:gd name="T15" fmla="*/ 57 h 1344"/>
              <a:gd name="T16" fmla="*/ 545 w 1039"/>
              <a:gd name="T17" fmla="*/ 59 h 1344"/>
              <a:gd name="T18" fmla="*/ 603 w 1039"/>
              <a:gd name="T19" fmla="*/ 64 h 1344"/>
              <a:gd name="T20" fmla="*/ 648 w 1039"/>
              <a:gd name="T21" fmla="*/ 69 h 1344"/>
              <a:gd name="T22" fmla="*/ 689 w 1039"/>
              <a:gd name="T23" fmla="*/ 79 h 1344"/>
              <a:gd name="T24" fmla="*/ 733 w 1039"/>
              <a:gd name="T25" fmla="*/ 94 h 1344"/>
              <a:gd name="T26" fmla="*/ 769 w 1039"/>
              <a:gd name="T27" fmla="*/ 110 h 1344"/>
              <a:gd name="T28" fmla="*/ 804 w 1039"/>
              <a:gd name="T29" fmla="*/ 130 h 1344"/>
              <a:gd name="T30" fmla="*/ 850 w 1039"/>
              <a:gd name="T31" fmla="*/ 155 h 1344"/>
              <a:gd name="T32" fmla="*/ 890 w 1039"/>
              <a:gd name="T33" fmla="*/ 178 h 1344"/>
              <a:gd name="T34" fmla="*/ 931 w 1039"/>
              <a:gd name="T35" fmla="*/ 207 h 1344"/>
              <a:gd name="T36" fmla="*/ 968 w 1039"/>
              <a:gd name="T37" fmla="*/ 242 h 1344"/>
              <a:gd name="T38" fmla="*/ 1001 w 1039"/>
              <a:gd name="T39" fmla="*/ 294 h 1344"/>
              <a:gd name="T40" fmla="*/ 1022 w 1039"/>
              <a:gd name="T41" fmla="*/ 346 h 1344"/>
              <a:gd name="T42" fmla="*/ 1034 w 1039"/>
              <a:gd name="T43" fmla="*/ 402 h 1344"/>
              <a:gd name="T44" fmla="*/ 1039 w 1039"/>
              <a:gd name="T45" fmla="*/ 464 h 1344"/>
              <a:gd name="T46" fmla="*/ 1034 w 1039"/>
              <a:gd name="T47" fmla="*/ 514 h 1344"/>
              <a:gd name="T48" fmla="*/ 1023 w 1039"/>
              <a:gd name="T49" fmla="*/ 559 h 1344"/>
              <a:gd name="T50" fmla="*/ 1004 w 1039"/>
              <a:gd name="T51" fmla="*/ 605 h 1344"/>
              <a:gd name="T52" fmla="*/ 982 w 1039"/>
              <a:gd name="T53" fmla="*/ 641 h 1344"/>
              <a:gd name="T54" fmla="*/ 954 w 1039"/>
              <a:gd name="T55" fmla="*/ 674 h 1344"/>
              <a:gd name="T56" fmla="*/ 915 w 1039"/>
              <a:gd name="T57" fmla="*/ 711 h 1344"/>
              <a:gd name="T58" fmla="*/ 874 w 1039"/>
              <a:gd name="T59" fmla="*/ 742 h 1344"/>
              <a:gd name="T60" fmla="*/ 828 w 1039"/>
              <a:gd name="T61" fmla="*/ 772 h 1344"/>
              <a:gd name="T62" fmla="*/ 767 w 1039"/>
              <a:gd name="T63" fmla="*/ 806 h 1344"/>
              <a:gd name="T64" fmla="*/ 711 w 1039"/>
              <a:gd name="T65" fmla="*/ 834 h 1344"/>
              <a:gd name="T66" fmla="*/ 653 w 1039"/>
              <a:gd name="T67" fmla="*/ 859 h 1344"/>
              <a:gd name="T68" fmla="*/ 588 w 1039"/>
              <a:gd name="T69" fmla="*/ 887 h 1344"/>
              <a:gd name="T70" fmla="*/ 536 w 1039"/>
              <a:gd name="T71" fmla="*/ 909 h 1344"/>
              <a:gd name="T72" fmla="*/ 489 w 1039"/>
              <a:gd name="T73" fmla="*/ 928 h 1344"/>
              <a:gd name="T74" fmla="*/ 446 w 1039"/>
              <a:gd name="T75" fmla="*/ 947 h 1344"/>
              <a:gd name="T76" fmla="*/ 400 w 1039"/>
              <a:gd name="T77" fmla="*/ 967 h 1344"/>
              <a:gd name="T78" fmla="*/ 364 w 1039"/>
              <a:gd name="T79" fmla="*/ 982 h 1344"/>
              <a:gd name="T80" fmla="*/ 331 w 1039"/>
              <a:gd name="T81" fmla="*/ 997 h 1344"/>
              <a:gd name="T82" fmla="*/ 292 w 1039"/>
              <a:gd name="T83" fmla="*/ 1015 h 1344"/>
              <a:gd name="T84" fmla="*/ 261 w 1039"/>
              <a:gd name="T85" fmla="*/ 1033 h 1344"/>
              <a:gd name="T86" fmla="*/ 230 w 1039"/>
              <a:gd name="T87" fmla="*/ 1051 h 1344"/>
              <a:gd name="T88" fmla="*/ 193 w 1039"/>
              <a:gd name="T89" fmla="*/ 1075 h 1344"/>
              <a:gd name="T90" fmla="*/ 163 w 1039"/>
              <a:gd name="T91" fmla="*/ 1100 h 1344"/>
              <a:gd name="T92" fmla="*/ 132 w 1039"/>
              <a:gd name="T93" fmla="*/ 1128 h 1344"/>
              <a:gd name="T94" fmla="*/ 100 w 1039"/>
              <a:gd name="T95" fmla="*/ 1166 h 1344"/>
              <a:gd name="T96" fmla="*/ 76 w 1039"/>
              <a:gd name="T97" fmla="*/ 1203 h 1344"/>
              <a:gd name="T98" fmla="*/ 54 w 1039"/>
              <a:gd name="T99" fmla="*/ 1240 h 1344"/>
              <a:gd name="T100" fmla="*/ 34 w 1039"/>
              <a:gd name="T101" fmla="*/ 1278 h 1344"/>
              <a:gd name="T102" fmla="*/ 21 w 1039"/>
              <a:gd name="T103" fmla="*/ 1302 h 1344"/>
              <a:gd name="T104" fmla="*/ 11 w 1039"/>
              <a:gd name="T105" fmla="*/ 1323 h 1344"/>
              <a:gd name="T106" fmla="*/ 0 w 1039"/>
              <a:gd name="T107" fmla="*/ 1344 h 134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39"/>
              <a:gd name="T163" fmla="*/ 0 h 1344"/>
              <a:gd name="T164" fmla="*/ 1039 w 1039"/>
              <a:gd name="T165" fmla="*/ 1344 h 134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39" h="1344">
                <a:moveTo>
                  <a:pt x="10" y="0"/>
                </a:moveTo>
                <a:lnTo>
                  <a:pt x="20" y="2"/>
                </a:lnTo>
                <a:lnTo>
                  <a:pt x="29" y="3"/>
                </a:lnTo>
                <a:lnTo>
                  <a:pt x="40" y="6"/>
                </a:lnTo>
                <a:lnTo>
                  <a:pt x="49" y="8"/>
                </a:lnTo>
                <a:lnTo>
                  <a:pt x="60" y="9"/>
                </a:lnTo>
                <a:lnTo>
                  <a:pt x="70" y="11"/>
                </a:lnTo>
                <a:lnTo>
                  <a:pt x="79" y="13"/>
                </a:lnTo>
                <a:lnTo>
                  <a:pt x="90" y="15"/>
                </a:lnTo>
                <a:lnTo>
                  <a:pt x="99" y="17"/>
                </a:lnTo>
                <a:lnTo>
                  <a:pt x="109" y="18"/>
                </a:lnTo>
                <a:lnTo>
                  <a:pt x="119" y="21"/>
                </a:lnTo>
                <a:lnTo>
                  <a:pt x="129" y="22"/>
                </a:lnTo>
                <a:lnTo>
                  <a:pt x="139" y="24"/>
                </a:lnTo>
                <a:lnTo>
                  <a:pt x="149" y="25"/>
                </a:lnTo>
                <a:lnTo>
                  <a:pt x="159" y="28"/>
                </a:lnTo>
                <a:lnTo>
                  <a:pt x="168" y="29"/>
                </a:lnTo>
                <a:lnTo>
                  <a:pt x="179" y="30"/>
                </a:lnTo>
                <a:lnTo>
                  <a:pt x="189" y="32"/>
                </a:lnTo>
                <a:lnTo>
                  <a:pt x="209" y="35"/>
                </a:lnTo>
                <a:lnTo>
                  <a:pt x="218" y="36"/>
                </a:lnTo>
                <a:lnTo>
                  <a:pt x="229" y="37"/>
                </a:lnTo>
                <a:lnTo>
                  <a:pt x="238" y="39"/>
                </a:lnTo>
                <a:lnTo>
                  <a:pt x="248" y="40"/>
                </a:lnTo>
                <a:lnTo>
                  <a:pt x="259" y="42"/>
                </a:lnTo>
                <a:lnTo>
                  <a:pt x="268" y="43"/>
                </a:lnTo>
                <a:lnTo>
                  <a:pt x="278" y="44"/>
                </a:lnTo>
                <a:lnTo>
                  <a:pt x="288" y="45"/>
                </a:lnTo>
                <a:lnTo>
                  <a:pt x="298" y="45"/>
                </a:lnTo>
                <a:lnTo>
                  <a:pt x="307" y="46"/>
                </a:lnTo>
                <a:lnTo>
                  <a:pt x="318" y="47"/>
                </a:lnTo>
                <a:lnTo>
                  <a:pt x="327" y="48"/>
                </a:lnTo>
                <a:lnTo>
                  <a:pt x="338" y="50"/>
                </a:lnTo>
                <a:lnTo>
                  <a:pt x="347" y="50"/>
                </a:lnTo>
                <a:lnTo>
                  <a:pt x="357" y="51"/>
                </a:lnTo>
                <a:lnTo>
                  <a:pt x="367" y="51"/>
                </a:lnTo>
                <a:lnTo>
                  <a:pt x="377" y="52"/>
                </a:lnTo>
                <a:lnTo>
                  <a:pt x="386" y="53"/>
                </a:lnTo>
                <a:lnTo>
                  <a:pt x="406" y="53"/>
                </a:lnTo>
                <a:lnTo>
                  <a:pt x="415" y="54"/>
                </a:lnTo>
                <a:lnTo>
                  <a:pt x="426" y="54"/>
                </a:lnTo>
                <a:lnTo>
                  <a:pt x="435" y="55"/>
                </a:lnTo>
                <a:lnTo>
                  <a:pt x="444" y="55"/>
                </a:lnTo>
                <a:lnTo>
                  <a:pt x="453" y="55"/>
                </a:lnTo>
                <a:lnTo>
                  <a:pt x="464" y="55"/>
                </a:lnTo>
                <a:lnTo>
                  <a:pt x="473" y="57"/>
                </a:lnTo>
                <a:lnTo>
                  <a:pt x="482" y="57"/>
                </a:lnTo>
                <a:lnTo>
                  <a:pt x="492" y="57"/>
                </a:lnTo>
                <a:lnTo>
                  <a:pt x="501" y="57"/>
                </a:lnTo>
                <a:lnTo>
                  <a:pt x="510" y="58"/>
                </a:lnTo>
                <a:lnTo>
                  <a:pt x="519" y="58"/>
                </a:lnTo>
                <a:lnTo>
                  <a:pt x="528" y="58"/>
                </a:lnTo>
                <a:lnTo>
                  <a:pt x="537" y="59"/>
                </a:lnTo>
                <a:lnTo>
                  <a:pt x="545" y="59"/>
                </a:lnTo>
                <a:lnTo>
                  <a:pt x="554" y="59"/>
                </a:lnTo>
                <a:lnTo>
                  <a:pt x="562" y="60"/>
                </a:lnTo>
                <a:lnTo>
                  <a:pt x="570" y="60"/>
                </a:lnTo>
                <a:lnTo>
                  <a:pt x="588" y="61"/>
                </a:lnTo>
                <a:lnTo>
                  <a:pt x="595" y="62"/>
                </a:lnTo>
                <a:lnTo>
                  <a:pt x="603" y="64"/>
                </a:lnTo>
                <a:lnTo>
                  <a:pt x="611" y="64"/>
                </a:lnTo>
                <a:lnTo>
                  <a:pt x="618" y="65"/>
                </a:lnTo>
                <a:lnTo>
                  <a:pt x="626" y="66"/>
                </a:lnTo>
                <a:lnTo>
                  <a:pt x="633" y="67"/>
                </a:lnTo>
                <a:lnTo>
                  <a:pt x="640" y="68"/>
                </a:lnTo>
                <a:lnTo>
                  <a:pt x="648" y="69"/>
                </a:lnTo>
                <a:lnTo>
                  <a:pt x="655" y="70"/>
                </a:lnTo>
                <a:lnTo>
                  <a:pt x="662" y="73"/>
                </a:lnTo>
                <a:lnTo>
                  <a:pt x="668" y="74"/>
                </a:lnTo>
                <a:lnTo>
                  <a:pt x="675" y="75"/>
                </a:lnTo>
                <a:lnTo>
                  <a:pt x="682" y="77"/>
                </a:lnTo>
                <a:lnTo>
                  <a:pt x="689" y="79"/>
                </a:lnTo>
                <a:lnTo>
                  <a:pt x="694" y="81"/>
                </a:lnTo>
                <a:lnTo>
                  <a:pt x="701" y="83"/>
                </a:lnTo>
                <a:lnTo>
                  <a:pt x="707" y="84"/>
                </a:lnTo>
                <a:lnTo>
                  <a:pt x="714" y="87"/>
                </a:lnTo>
                <a:lnTo>
                  <a:pt x="726" y="91"/>
                </a:lnTo>
                <a:lnTo>
                  <a:pt x="733" y="94"/>
                </a:lnTo>
                <a:lnTo>
                  <a:pt x="738" y="96"/>
                </a:lnTo>
                <a:lnTo>
                  <a:pt x="744" y="99"/>
                </a:lnTo>
                <a:lnTo>
                  <a:pt x="750" y="102"/>
                </a:lnTo>
                <a:lnTo>
                  <a:pt x="757" y="104"/>
                </a:lnTo>
                <a:lnTo>
                  <a:pt x="763" y="108"/>
                </a:lnTo>
                <a:lnTo>
                  <a:pt x="769" y="110"/>
                </a:lnTo>
                <a:lnTo>
                  <a:pt x="774" y="113"/>
                </a:lnTo>
                <a:lnTo>
                  <a:pt x="780" y="117"/>
                </a:lnTo>
                <a:lnTo>
                  <a:pt x="787" y="119"/>
                </a:lnTo>
                <a:lnTo>
                  <a:pt x="793" y="123"/>
                </a:lnTo>
                <a:lnTo>
                  <a:pt x="799" y="126"/>
                </a:lnTo>
                <a:lnTo>
                  <a:pt x="804" y="130"/>
                </a:lnTo>
                <a:lnTo>
                  <a:pt x="811" y="133"/>
                </a:lnTo>
                <a:lnTo>
                  <a:pt x="817" y="136"/>
                </a:lnTo>
                <a:lnTo>
                  <a:pt x="823" y="140"/>
                </a:lnTo>
                <a:lnTo>
                  <a:pt x="830" y="143"/>
                </a:lnTo>
                <a:lnTo>
                  <a:pt x="836" y="147"/>
                </a:lnTo>
                <a:lnTo>
                  <a:pt x="850" y="155"/>
                </a:lnTo>
                <a:lnTo>
                  <a:pt x="855" y="158"/>
                </a:lnTo>
                <a:lnTo>
                  <a:pt x="862" y="162"/>
                </a:lnTo>
                <a:lnTo>
                  <a:pt x="869" y="167"/>
                </a:lnTo>
                <a:lnTo>
                  <a:pt x="876" y="170"/>
                </a:lnTo>
                <a:lnTo>
                  <a:pt x="883" y="175"/>
                </a:lnTo>
                <a:lnTo>
                  <a:pt x="890" y="178"/>
                </a:lnTo>
                <a:lnTo>
                  <a:pt x="897" y="183"/>
                </a:lnTo>
                <a:lnTo>
                  <a:pt x="904" y="187"/>
                </a:lnTo>
                <a:lnTo>
                  <a:pt x="911" y="192"/>
                </a:lnTo>
                <a:lnTo>
                  <a:pt x="918" y="197"/>
                </a:lnTo>
                <a:lnTo>
                  <a:pt x="924" y="201"/>
                </a:lnTo>
                <a:lnTo>
                  <a:pt x="931" y="207"/>
                </a:lnTo>
                <a:lnTo>
                  <a:pt x="938" y="212"/>
                </a:lnTo>
                <a:lnTo>
                  <a:pt x="944" y="218"/>
                </a:lnTo>
                <a:lnTo>
                  <a:pt x="950" y="223"/>
                </a:lnTo>
                <a:lnTo>
                  <a:pt x="956" y="229"/>
                </a:lnTo>
                <a:lnTo>
                  <a:pt x="962" y="235"/>
                </a:lnTo>
                <a:lnTo>
                  <a:pt x="968" y="242"/>
                </a:lnTo>
                <a:lnTo>
                  <a:pt x="978" y="256"/>
                </a:lnTo>
                <a:lnTo>
                  <a:pt x="984" y="263"/>
                </a:lnTo>
                <a:lnTo>
                  <a:pt x="989" y="271"/>
                </a:lnTo>
                <a:lnTo>
                  <a:pt x="993" y="278"/>
                </a:lnTo>
                <a:lnTo>
                  <a:pt x="998" y="286"/>
                </a:lnTo>
                <a:lnTo>
                  <a:pt x="1001" y="294"/>
                </a:lnTo>
                <a:lnTo>
                  <a:pt x="1006" y="302"/>
                </a:lnTo>
                <a:lnTo>
                  <a:pt x="1010" y="311"/>
                </a:lnTo>
                <a:lnTo>
                  <a:pt x="1013" y="319"/>
                </a:lnTo>
                <a:lnTo>
                  <a:pt x="1016" y="329"/>
                </a:lnTo>
                <a:lnTo>
                  <a:pt x="1019" y="338"/>
                </a:lnTo>
                <a:lnTo>
                  <a:pt x="1022" y="346"/>
                </a:lnTo>
                <a:lnTo>
                  <a:pt x="1025" y="355"/>
                </a:lnTo>
                <a:lnTo>
                  <a:pt x="1027" y="365"/>
                </a:lnTo>
                <a:lnTo>
                  <a:pt x="1029" y="374"/>
                </a:lnTo>
                <a:lnTo>
                  <a:pt x="1030" y="383"/>
                </a:lnTo>
                <a:lnTo>
                  <a:pt x="1033" y="392"/>
                </a:lnTo>
                <a:lnTo>
                  <a:pt x="1034" y="402"/>
                </a:lnTo>
                <a:lnTo>
                  <a:pt x="1035" y="411"/>
                </a:lnTo>
                <a:lnTo>
                  <a:pt x="1037" y="429"/>
                </a:lnTo>
                <a:lnTo>
                  <a:pt x="1037" y="438"/>
                </a:lnTo>
                <a:lnTo>
                  <a:pt x="1039" y="447"/>
                </a:lnTo>
                <a:lnTo>
                  <a:pt x="1039" y="456"/>
                </a:lnTo>
                <a:lnTo>
                  <a:pt x="1039" y="464"/>
                </a:lnTo>
                <a:lnTo>
                  <a:pt x="1039" y="472"/>
                </a:lnTo>
                <a:lnTo>
                  <a:pt x="1037" y="482"/>
                </a:lnTo>
                <a:lnTo>
                  <a:pt x="1037" y="490"/>
                </a:lnTo>
                <a:lnTo>
                  <a:pt x="1036" y="498"/>
                </a:lnTo>
                <a:lnTo>
                  <a:pt x="1035" y="506"/>
                </a:lnTo>
                <a:lnTo>
                  <a:pt x="1034" y="514"/>
                </a:lnTo>
                <a:lnTo>
                  <a:pt x="1033" y="522"/>
                </a:lnTo>
                <a:lnTo>
                  <a:pt x="1032" y="529"/>
                </a:lnTo>
                <a:lnTo>
                  <a:pt x="1029" y="537"/>
                </a:lnTo>
                <a:lnTo>
                  <a:pt x="1028" y="544"/>
                </a:lnTo>
                <a:lnTo>
                  <a:pt x="1026" y="552"/>
                </a:lnTo>
                <a:lnTo>
                  <a:pt x="1023" y="559"/>
                </a:lnTo>
                <a:lnTo>
                  <a:pt x="1021" y="566"/>
                </a:lnTo>
                <a:lnTo>
                  <a:pt x="1019" y="573"/>
                </a:lnTo>
                <a:lnTo>
                  <a:pt x="1013" y="587"/>
                </a:lnTo>
                <a:lnTo>
                  <a:pt x="1011" y="594"/>
                </a:lnTo>
                <a:lnTo>
                  <a:pt x="1007" y="600"/>
                </a:lnTo>
                <a:lnTo>
                  <a:pt x="1004" y="605"/>
                </a:lnTo>
                <a:lnTo>
                  <a:pt x="1001" y="612"/>
                </a:lnTo>
                <a:lnTo>
                  <a:pt x="998" y="618"/>
                </a:lnTo>
                <a:lnTo>
                  <a:pt x="993" y="624"/>
                </a:lnTo>
                <a:lnTo>
                  <a:pt x="990" y="630"/>
                </a:lnTo>
                <a:lnTo>
                  <a:pt x="986" y="636"/>
                </a:lnTo>
                <a:lnTo>
                  <a:pt x="982" y="641"/>
                </a:lnTo>
                <a:lnTo>
                  <a:pt x="978" y="647"/>
                </a:lnTo>
                <a:lnTo>
                  <a:pt x="974" y="653"/>
                </a:lnTo>
                <a:lnTo>
                  <a:pt x="969" y="658"/>
                </a:lnTo>
                <a:lnTo>
                  <a:pt x="964" y="663"/>
                </a:lnTo>
                <a:lnTo>
                  <a:pt x="960" y="669"/>
                </a:lnTo>
                <a:lnTo>
                  <a:pt x="954" y="674"/>
                </a:lnTo>
                <a:lnTo>
                  <a:pt x="949" y="680"/>
                </a:lnTo>
                <a:lnTo>
                  <a:pt x="944" y="684"/>
                </a:lnTo>
                <a:lnTo>
                  <a:pt x="938" y="690"/>
                </a:lnTo>
                <a:lnTo>
                  <a:pt x="926" y="700"/>
                </a:lnTo>
                <a:lnTo>
                  <a:pt x="920" y="705"/>
                </a:lnTo>
                <a:lnTo>
                  <a:pt x="915" y="711"/>
                </a:lnTo>
                <a:lnTo>
                  <a:pt x="908" y="715"/>
                </a:lnTo>
                <a:lnTo>
                  <a:pt x="902" y="721"/>
                </a:lnTo>
                <a:lnTo>
                  <a:pt x="895" y="726"/>
                </a:lnTo>
                <a:lnTo>
                  <a:pt x="888" y="732"/>
                </a:lnTo>
                <a:lnTo>
                  <a:pt x="881" y="736"/>
                </a:lnTo>
                <a:lnTo>
                  <a:pt x="874" y="742"/>
                </a:lnTo>
                <a:lnTo>
                  <a:pt x="867" y="747"/>
                </a:lnTo>
                <a:lnTo>
                  <a:pt x="859" y="752"/>
                </a:lnTo>
                <a:lnTo>
                  <a:pt x="852" y="757"/>
                </a:lnTo>
                <a:lnTo>
                  <a:pt x="844" y="762"/>
                </a:lnTo>
                <a:lnTo>
                  <a:pt x="836" y="768"/>
                </a:lnTo>
                <a:lnTo>
                  <a:pt x="828" y="772"/>
                </a:lnTo>
                <a:lnTo>
                  <a:pt x="820" y="777"/>
                </a:lnTo>
                <a:lnTo>
                  <a:pt x="811" y="781"/>
                </a:lnTo>
                <a:lnTo>
                  <a:pt x="803" y="787"/>
                </a:lnTo>
                <a:lnTo>
                  <a:pt x="794" y="792"/>
                </a:lnTo>
                <a:lnTo>
                  <a:pt x="777" y="801"/>
                </a:lnTo>
                <a:lnTo>
                  <a:pt x="767" y="806"/>
                </a:lnTo>
                <a:lnTo>
                  <a:pt x="758" y="810"/>
                </a:lnTo>
                <a:lnTo>
                  <a:pt x="749" y="815"/>
                </a:lnTo>
                <a:lnTo>
                  <a:pt x="740" y="820"/>
                </a:lnTo>
                <a:lnTo>
                  <a:pt x="730" y="824"/>
                </a:lnTo>
                <a:lnTo>
                  <a:pt x="721" y="829"/>
                </a:lnTo>
                <a:lnTo>
                  <a:pt x="711" y="834"/>
                </a:lnTo>
                <a:lnTo>
                  <a:pt x="701" y="837"/>
                </a:lnTo>
                <a:lnTo>
                  <a:pt x="692" y="842"/>
                </a:lnTo>
                <a:lnTo>
                  <a:pt x="682" y="846"/>
                </a:lnTo>
                <a:lnTo>
                  <a:pt x="672" y="851"/>
                </a:lnTo>
                <a:lnTo>
                  <a:pt x="663" y="854"/>
                </a:lnTo>
                <a:lnTo>
                  <a:pt x="653" y="859"/>
                </a:lnTo>
                <a:lnTo>
                  <a:pt x="643" y="862"/>
                </a:lnTo>
                <a:lnTo>
                  <a:pt x="634" y="867"/>
                </a:lnTo>
                <a:lnTo>
                  <a:pt x="624" y="871"/>
                </a:lnTo>
                <a:lnTo>
                  <a:pt x="614" y="875"/>
                </a:lnTo>
                <a:lnTo>
                  <a:pt x="605" y="879"/>
                </a:lnTo>
                <a:lnTo>
                  <a:pt x="588" y="887"/>
                </a:lnTo>
                <a:lnTo>
                  <a:pt x="579" y="890"/>
                </a:lnTo>
                <a:lnTo>
                  <a:pt x="569" y="894"/>
                </a:lnTo>
                <a:lnTo>
                  <a:pt x="561" y="897"/>
                </a:lnTo>
                <a:lnTo>
                  <a:pt x="552" y="901"/>
                </a:lnTo>
                <a:lnTo>
                  <a:pt x="544" y="904"/>
                </a:lnTo>
                <a:lnTo>
                  <a:pt x="536" y="909"/>
                </a:lnTo>
                <a:lnTo>
                  <a:pt x="528" y="912"/>
                </a:lnTo>
                <a:lnTo>
                  <a:pt x="519" y="915"/>
                </a:lnTo>
                <a:lnTo>
                  <a:pt x="511" y="918"/>
                </a:lnTo>
                <a:lnTo>
                  <a:pt x="504" y="922"/>
                </a:lnTo>
                <a:lnTo>
                  <a:pt x="496" y="925"/>
                </a:lnTo>
                <a:lnTo>
                  <a:pt x="489" y="928"/>
                </a:lnTo>
                <a:lnTo>
                  <a:pt x="481" y="932"/>
                </a:lnTo>
                <a:lnTo>
                  <a:pt x="474" y="934"/>
                </a:lnTo>
                <a:lnTo>
                  <a:pt x="467" y="938"/>
                </a:lnTo>
                <a:lnTo>
                  <a:pt x="460" y="941"/>
                </a:lnTo>
                <a:lnTo>
                  <a:pt x="453" y="944"/>
                </a:lnTo>
                <a:lnTo>
                  <a:pt x="446" y="947"/>
                </a:lnTo>
                <a:lnTo>
                  <a:pt x="433" y="953"/>
                </a:lnTo>
                <a:lnTo>
                  <a:pt x="426" y="955"/>
                </a:lnTo>
                <a:lnTo>
                  <a:pt x="420" y="959"/>
                </a:lnTo>
                <a:lnTo>
                  <a:pt x="413" y="961"/>
                </a:lnTo>
                <a:lnTo>
                  <a:pt x="407" y="963"/>
                </a:lnTo>
                <a:lnTo>
                  <a:pt x="400" y="967"/>
                </a:lnTo>
                <a:lnTo>
                  <a:pt x="394" y="969"/>
                </a:lnTo>
                <a:lnTo>
                  <a:pt x="389" y="971"/>
                </a:lnTo>
                <a:lnTo>
                  <a:pt x="383" y="974"/>
                </a:lnTo>
                <a:lnTo>
                  <a:pt x="377" y="977"/>
                </a:lnTo>
                <a:lnTo>
                  <a:pt x="370" y="979"/>
                </a:lnTo>
                <a:lnTo>
                  <a:pt x="364" y="982"/>
                </a:lnTo>
                <a:lnTo>
                  <a:pt x="358" y="984"/>
                </a:lnTo>
                <a:lnTo>
                  <a:pt x="354" y="986"/>
                </a:lnTo>
                <a:lnTo>
                  <a:pt x="348" y="990"/>
                </a:lnTo>
                <a:lnTo>
                  <a:pt x="342" y="992"/>
                </a:lnTo>
                <a:lnTo>
                  <a:pt x="336" y="994"/>
                </a:lnTo>
                <a:lnTo>
                  <a:pt x="331" y="997"/>
                </a:lnTo>
                <a:lnTo>
                  <a:pt x="325" y="999"/>
                </a:lnTo>
                <a:lnTo>
                  <a:pt x="314" y="1005"/>
                </a:lnTo>
                <a:lnTo>
                  <a:pt x="309" y="1007"/>
                </a:lnTo>
                <a:lnTo>
                  <a:pt x="304" y="1009"/>
                </a:lnTo>
                <a:lnTo>
                  <a:pt x="298" y="1013"/>
                </a:lnTo>
                <a:lnTo>
                  <a:pt x="292" y="1015"/>
                </a:lnTo>
                <a:lnTo>
                  <a:pt x="288" y="1018"/>
                </a:lnTo>
                <a:lnTo>
                  <a:pt x="282" y="1021"/>
                </a:lnTo>
                <a:lnTo>
                  <a:pt x="276" y="1023"/>
                </a:lnTo>
                <a:lnTo>
                  <a:pt x="272" y="1027"/>
                </a:lnTo>
                <a:lnTo>
                  <a:pt x="266" y="1029"/>
                </a:lnTo>
                <a:lnTo>
                  <a:pt x="261" y="1033"/>
                </a:lnTo>
                <a:lnTo>
                  <a:pt x="255" y="1035"/>
                </a:lnTo>
                <a:lnTo>
                  <a:pt x="251" y="1038"/>
                </a:lnTo>
                <a:lnTo>
                  <a:pt x="245" y="1041"/>
                </a:lnTo>
                <a:lnTo>
                  <a:pt x="240" y="1044"/>
                </a:lnTo>
                <a:lnTo>
                  <a:pt x="234" y="1048"/>
                </a:lnTo>
                <a:lnTo>
                  <a:pt x="230" y="1051"/>
                </a:lnTo>
                <a:lnTo>
                  <a:pt x="224" y="1055"/>
                </a:lnTo>
                <a:lnTo>
                  <a:pt x="219" y="1058"/>
                </a:lnTo>
                <a:lnTo>
                  <a:pt x="209" y="1065"/>
                </a:lnTo>
                <a:lnTo>
                  <a:pt x="203" y="1069"/>
                </a:lnTo>
                <a:lnTo>
                  <a:pt x="199" y="1072"/>
                </a:lnTo>
                <a:lnTo>
                  <a:pt x="193" y="1075"/>
                </a:lnTo>
                <a:lnTo>
                  <a:pt x="188" y="1079"/>
                </a:lnTo>
                <a:lnTo>
                  <a:pt x="182" y="1084"/>
                </a:lnTo>
                <a:lnTo>
                  <a:pt x="178" y="1087"/>
                </a:lnTo>
                <a:lnTo>
                  <a:pt x="172" y="1092"/>
                </a:lnTo>
                <a:lnTo>
                  <a:pt x="167" y="1095"/>
                </a:lnTo>
                <a:lnTo>
                  <a:pt x="163" y="1100"/>
                </a:lnTo>
                <a:lnTo>
                  <a:pt x="157" y="1104"/>
                </a:lnTo>
                <a:lnTo>
                  <a:pt x="152" y="1109"/>
                </a:lnTo>
                <a:lnTo>
                  <a:pt x="148" y="1114"/>
                </a:lnTo>
                <a:lnTo>
                  <a:pt x="142" y="1118"/>
                </a:lnTo>
                <a:lnTo>
                  <a:pt x="137" y="1123"/>
                </a:lnTo>
                <a:lnTo>
                  <a:pt x="132" y="1128"/>
                </a:lnTo>
                <a:lnTo>
                  <a:pt x="128" y="1133"/>
                </a:lnTo>
                <a:lnTo>
                  <a:pt x="123" y="1138"/>
                </a:lnTo>
                <a:lnTo>
                  <a:pt x="119" y="1144"/>
                </a:lnTo>
                <a:lnTo>
                  <a:pt x="109" y="1154"/>
                </a:lnTo>
                <a:lnTo>
                  <a:pt x="105" y="1160"/>
                </a:lnTo>
                <a:lnTo>
                  <a:pt x="100" y="1166"/>
                </a:lnTo>
                <a:lnTo>
                  <a:pt x="95" y="1172"/>
                </a:lnTo>
                <a:lnTo>
                  <a:pt x="92" y="1179"/>
                </a:lnTo>
                <a:lnTo>
                  <a:pt x="87" y="1184"/>
                </a:lnTo>
                <a:lnTo>
                  <a:pt x="84" y="1190"/>
                </a:lnTo>
                <a:lnTo>
                  <a:pt x="79" y="1197"/>
                </a:lnTo>
                <a:lnTo>
                  <a:pt x="76" y="1203"/>
                </a:lnTo>
                <a:lnTo>
                  <a:pt x="72" y="1209"/>
                </a:lnTo>
                <a:lnTo>
                  <a:pt x="68" y="1216"/>
                </a:lnTo>
                <a:lnTo>
                  <a:pt x="64" y="1221"/>
                </a:lnTo>
                <a:lnTo>
                  <a:pt x="61" y="1227"/>
                </a:lnTo>
                <a:lnTo>
                  <a:pt x="57" y="1234"/>
                </a:lnTo>
                <a:lnTo>
                  <a:pt x="54" y="1240"/>
                </a:lnTo>
                <a:lnTo>
                  <a:pt x="51" y="1246"/>
                </a:lnTo>
                <a:lnTo>
                  <a:pt x="48" y="1251"/>
                </a:lnTo>
                <a:lnTo>
                  <a:pt x="44" y="1257"/>
                </a:lnTo>
                <a:lnTo>
                  <a:pt x="42" y="1262"/>
                </a:lnTo>
                <a:lnTo>
                  <a:pt x="36" y="1272"/>
                </a:lnTo>
                <a:lnTo>
                  <a:pt x="34" y="1278"/>
                </a:lnTo>
                <a:lnTo>
                  <a:pt x="32" y="1283"/>
                </a:lnTo>
                <a:lnTo>
                  <a:pt x="29" y="1286"/>
                </a:lnTo>
                <a:lnTo>
                  <a:pt x="27" y="1291"/>
                </a:lnTo>
                <a:lnTo>
                  <a:pt x="25" y="1295"/>
                </a:lnTo>
                <a:lnTo>
                  <a:pt x="22" y="1299"/>
                </a:lnTo>
                <a:lnTo>
                  <a:pt x="21" y="1302"/>
                </a:lnTo>
                <a:lnTo>
                  <a:pt x="19" y="1307"/>
                </a:lnTo>
                <a:lnTo>
                  <a:pt x="17" y="1311"/>
                </a:lnTo>
                <a:lnTo>
                  <a:pt x="15" y="1314"/>
                </a:lnTo>
                <a:lnTo>
                  <a:pt x="14" y="1316"/>
                </a:lnTo>
                <a:lnTo>
                  <a:pt x="12" y="1320"/>
                </a:lnTo>
                <a:lnTo>
                  <a:pt x="11" y="1323"/>
                </a:lnTo>
                <a:lnTo>
                  <a:pt x="9" y="1327"/>
                </a:lnTo>
                <a:lnTo>
                  <a:pt x="7" y="1329"/>
                </a:lnTo>
                <a:lnTo>
                  <a:pt x="6" y="1333"/>
                </a:lnTo>
                <a:lnTo>
                  <a:pt x="5" y="1335"/>
                </a:lnTo>
                <a:lnTo>
                  <a:pt x="3" y="1338"/>
                </a:lnTo>
                <a:lnTo>
                  <a:pt x="0" y="134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6"/>
          <p:cNvSpPr>
            <a:spLocks noChangeAspect="1"/>
          </p:cNvSpPr>
          <p:nvPr/>
        </p:nvSpPr>
        <p:spPr bwMode="auto">
          <a:xfrm>
            <a:off x="3773488" y="2706688"/>
            <a:ext cx="673100" cy="425450"/>
          </a:xfrm>
          <a:custGeom>
            <a:avLst/>
            <a:gdLst>
              <a:gd name="T0" fmla="*/ 27 w 675"/>
              <a:gd name="T1" fmla="*/ 20 h 425"/>
              <a:gd name="T2" fmla="*/ 66 w 675"/>
              <a:gd name="T3" fmla="*/ 21 h 425"/>
              <a:gd name="T4" fmla="*/ 106 w 675"/>
              <a:gd name="T5" fmla="*/ 22 h 425"/>
              <a:gd name="T6" fmla="*/ 144 w 675"/>
              <a:gd name="T7" fmla="*/ 24 h 425"/>
              <a:gd name="T8" fmla="*/ 182 w 675"/>
              <a:gd name="T9" fmla="*/ 24 h 425"/>
              <a:gd name="T10" fmla="*/ 218 w 675"/>
              <a:gd name="T11" fmla="*/ 24 h 425"/>
              <a:gd name="T12" fmla="*/ 266 w 675"/>
              <a:gd name="T13" fmla="*/ 24 h 425"/>
              <a:gd name="T14" fmla="*/ 299 w 675"/>
              <a:gd name="T15" fmla="*/ 22 h 425"/>
              <a:gd name="T16" fmla="*/ 332 w 675"/>
              <a:gd name="T17" fmla="*/ 20 h 425"/>
              <a:gd name="T18" fmla="*/ 362 w 675"/>
              <a:gd name="T19" fmla="*/ 18 h 425"/>
              <a:gd name="T20" fmla="*/ 391 w 675"/>
              <a:gd name="T21" fmla="*/ 15 h 425"/>
              <a:gd name="T22" fmla="*/ 420 w 675"/>
              <a:gd name="T23" fmla="*/ 13 h 425"/>
              <a:gd name="T24" fmla="*/ 455 w 675"/>
              <a:gd name="T25" fmla="*/ 11 h 425"/>
              <a:gd name="T26" fmla="*/ 479 w 675"/>
              <a:gd name="T27" fmla="*/ 9 h 425"/>
              <a:gd name="T28" fmla="*/ 503 w 675"/>
              <a:gd name="T29" fmla="*/ 7 h 425"/>
              <a:gd name="T30" fmla="*/ 525 w 675"/>
              <a:gd name="T31" fmla="*/ 5 h 425"/>
              <a:gd name="T32" fmla="*/ 546 w 675"/>
              <a:gd name="T33" fmla="*/ 4 h 425"/>
              <a:gd name="T34" fmla="*/ 565 w 675"/>
              <a:gd name="T35" fmla="*/ 3 h 425"/>
              <a:gd name="T36" fmla="*/ 583 w 675"/>
              <a:gd name="T37" fmla="*/ 2 h 425"/>
              <a:gd name="T38" fmla="*/ 603 w 675"/>
              <a:gd name="T39" fmla="*/ 0 h 425"/>
              <a:gd name="T40" fmla="*/ 617 w 675"/>
              <a:gd name="T41" fmla="*/ 0 h 425"/>
              <a:gd name="T42" fmla="*/ 629 w 675"/>
              <a:gd name="T43" fmla="*/ 0 h 425"/>
              <a:gd name="T44" fmla="*/ 640 w 675"/>
              <a:gd name="T45" fmla="*/ 2 h 425"/>
              <a:gd name="T46" fmla="*/ 649 w 675"/>
              <a:gd name="T47" fmla="*/ 4 h 425"/>
              <a:gd name="T48" fmla="*/ 656 w 675"/>
              <a:gd name="T49" fmla="*/ 7 h 425"/>
              <a:gd name="T50" fmla="*/ 664 w 675"/>
              <a:gd name="T51" fmla="*/ 14 h 425"/>
              <a:gd name="T52" fmla="*/ 669 w 675"/>
              <a:gd name="T53" fmla="*/ 21 h 425"/>
              <a:gd name="T54" fmla="*/ 672 w 675"/>
              <a:gd name="T55" fmla="*/ 31 h 425"/>
              <a:gd name="T56" fmla="*/ 675 w 675"/>
              <a:gd name="T57" fmla="*/ 40 h 425"/>
              <a:gd name="T58" fmla="*/ 675 w 675"/>
              <a:gd name="T59" fmla="*/ 53 h 425"/>
              <a:gd name="T60" fmla="*/ 674 w 675"/>
              <a:gd name="T61" fmla="*/ 65 h 425"/>
              <a:gd name="T62" fmla="*/ 669 w 675"/>
              <a:gd name="T63" fmla="*/ 85 h 425"/>
              <a:gd name="T64" fmla="*/ 664 w 675"/>
              <a:gd name="T65" fmla="*/ 101 h 425"/>
              <a:gd name="T66" fmla="*/ 657 w 675"/>
              <a:gd name="T67" fmla="*/ 119 h 425"/>
              <a:gd name="T68" fmla="*/ 650 w 675"/>
              <a:gd name="T69" fmla="*/ 136 h 425"/>
              <a:gd name="T70" fmla="*/ 641 w 675"/>
              <a:gd name="T71" fmla="*/ 154 h 425"/>
              <a:gd name="T72" fmla="*/ 633 w 675"/>
              <a:gd name="T73" fmla="*/ 173 h 425"/>
              <a:gd name="T74" fmla="*/ 624 w 675"/>
              <a:gd name="T75" fmla="*/ 191 h 425"/>
              <a:gd name="T76" fmla="*/ 611 w 675"/>
              <a:gd name="T77" fmla="*/ 215 h 425"/>
              <a:gd name="T78" fmla="*/ 602 w 675"/>
              <a:gd name="T79" fmla="*/ 232 h 425"/>
              <a:gd name="T80" fmla="*/ 591 w 675"/>
              <a:gd name="T81" fmla="*/ 248 h 425"/>
              <a:gd name="T82" fmla="*/ 579 w 675"/>
              <a:gd name="T83" fmla="*/ 264 h 425"/>
              <a:gd name="T84" fmla="*/ 565 w 675"/>
              <a:gd name="T85" fmla="*/ 279 h 425"/>
              <a:gd name="T86" fmla="*/ 547 w 675"/>
              <a:gd name="T87" fmla="*/ 295 h 425"/>
              <a:gd name="T88" fmla="*/ 517 w 675"/>
              <a:gd name="T89" fmla="*/ 313 h 425"/>
              <a:gd name="T90" fmla="*/ 490 w 675"/>
              <a:gd name="T91" fmla="*/ 327 h 425"/>
              <a:gd name="T92" fmla="*/ 460 w 675"/>
              <a:gd name="T93" fmla="*/ 341 h 425"/>
              <a:gd name="T94" fmla="*/ 429 w 675"/>
              <a:gd name="T95" fmla="*/ 352 h 425"/>
              <a:gd name="T96" fmla="*/ 395 w 675"/>
              <a:gd name="T97" fmla="*/ 364 h 425"/>
              <a:gd name="T98" fmla="*/ 362 w 675"/>
              <a:gd name="T99" fmla="*/ 374 h 425"/>
              <a:gd name="T100" fmla="*/ 319 w 675"/>
              <a:gd name="T101" fmla="*/ 386 h 425"/>
              <a:gd name="T102" fmla="*/ 289 w 675"/>
              <a:gd name="T103" fmla="*/ 393 h 425"/>
              <a:gd name="T104" fmla="*/ 260 w 675"/>
              <a:gd name="T105" fmla="*/ 399 h 425"/>
              <a:gd name="T106" fmla="*/ 233 w 675"/>
              <a:gd name="T107" fmla="*/ 403 h 425"/>
              <a:gd name="T108" fmla="*/ 209 w 675"/>
              <a:gd name="T109" fmla="*/ 408 h 425"/>
              <a:gd name="T110" fmla="*/ 185 w 675"/>
              <a:gd name="T111" fmla="*/ 410 h 425"/>
              <a:gd name="T112" fmla="*/ 161 w 675"/>
              <a:gd name="T113" fmla="*/ 413 h 425"/>
              <a:gd name="T114" fmla="*/ 132 w 675"/>
              <a:gd name="T115" fmla="*/ 416 h 425"/>
              <a:gd name="T116" fmla="*/ 110 w 675"/>
              <a:gd name="T117" fmla="*/ 417 h 425"/>
              <a:gd name="T118" fmla="*/ 90 w 675"/>
              <a:gd name="T119" fmla="*/ 420 h 425"/>
              <a:gd name="T120" fmla="*/ 70 w 675"/>
              <a:gd name="T121" fmla="*/ 421 h 425"/>
              <a:gd name="T122" fmla="*/ 49 w 675"/>
              <a:gd name="T123" fmla="*/ 423 h 425"/>
              <a:gd name="T124" fmla="*/ 29 w 675"/>
              <a:gd name="T125" fmla="*/ 424 h 42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75"/>
              <a:gd name="T190" fmla="*/ 0 h 425"/>
              <a:gd name="T191" fmla="*/ 675 w 675"/>
              <a:gd name="T192" fmla="*/ 425 h 42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75" h="425">
                <a:moveTo>
                  <a:pt x="0" y="19"/>
                </a:moveTo>
                <a:lnTo>
                  <a:pt x="13" y="19"/>
                </a:lnTo>
                <a:lnTo>
                  <a:pt x="27" y="20"/>
                </a:lnTo>
                <a:lnTo>
                  <a:pt x="40" y="20"/>
                </a:lnTo>
                <a:lnTo>
                  <a:pt x="53" y="20"/>
                </a:lnTo>
                <a:lnTo>
                  <a:pt x="66" y="21"/>
                </a:lnTo>
                <a:lnTo>
                  <a:pt x="79" y="21"/>
                </a:lnTo>
                <a:lnTo>
                  <a:pt x="92" y="21"/>
                </a:lnTo>
                <a:lnTo>
                  <a:pt x="106" y="22"/>
                </a:lnTo>
                <a:lnTo>
                  <a:pt x="119" y="22"/>
                </a:lnTo>
                <a:lnTo>
                  <a:pt x="131" y="22"/>
                </a:lnTo>
                <a:lnTo>
                  <a:pt x="144" y="24"/>
                </a:lnTo>
                <a:lnTo>
                  <a:pt x="157" y="24"/>
                </a:lnTo>
                <a:lnTo>
                  <a:pt x="170" y="24"/>
                </a:lnTo>
                <a:lnTo>
                  <a:pt x="182" y="24"/>
                </a:lnTo>
                <a:lnTo>
                  <a:pt x="194" y="24"/>
                </a:lnTo>
                <a:lnTo>
                  <a:pt x="207" y="24"/>
                </a:lnTo>
                <a:lnTo>
                  <a:pt x="218" y="24"/>
                </a:lnTo>
                <a:lnTo>
                  <a:pt x="231" y="24"/>
                </a:lnTo>
                <a:lnTo>
                  <a:pt x="254" y="24"/>
                </a:lnTo>
                <a:lnTo>
                  <a:pt x="266" y="24"/>
                </a:lnTo>
                <a:lnTo>
                  <a:pt x="277" y="22"/>
                </a:lnTo>
                <a:lnTo>
                  <a:pt x="288" y="22"/>
                </a:lnTo>
                <a:lnTo>
                  <a:pt x="299" y="22"/>
                </a:lnTo>
                <a:lnTo>
                  <a:pt x="310" y="21"/>
                </a:lnTo>
                <a:lnTo>
                  <a:pt x="320" y="21"/>
                </a:lnTo>
                <a:lnTo>
                  <a:pt x="332" y="20"/>
                </a:lnTo>
                <a:lnTo>
                  <a:pt x="342" y="20"/>
                </a:lnTo>
                <a:lnTo>
                  <a:pt x="351" y="19"/>
                </a:lnTo>
                <a:lnTo>
                  <a:pt x="362" y="18"/>
                </a:lnTo>
                <a:lnTo>
                  <a:pt x="372" y="18"/>
                </a:lnTo>
                <a:lnTo>
                  <a:pt x="382" y="17"/>
                </a:lnTo>
                <a:lnTo>
                  <a:pt x="391" y="15"/>
                </a:lnTo>
                <a:lnTo>
                  <a:pt x="401" y="15"/>
                </a:lnTo>
                <a:lnTo>
                  <a:pt x="411" y="14"/>
                </a:lnTo>
                <a:lnTo>
                  <a:pt x="420" y="13"/>
                </a:lnTo>
                <a:lnTo>
                  <a:pt x="428" y="13"/>
                </a:lnTo>
                <a:lnTo>
                  <a:pt x="437" y="12"/>
                </a:lnTo>
                <a:lnTo>
                  <a:pt x="455" y="11"/>
                </a:lnTo>
                <a:lnTo>
                  <a:pt x="463" y="10"/>
                </a:lnTo>
                <a:lnTo>
                  <a:pt x="471" y="10"/>
                </a:lnTo>
                <a:lnTo>
                  <a:pt x="479" y="9"/>
                </a:lnTo>
                <a:lnTo>
                  <a:pt x="487" y="9"/>
                </a:lnTo>
                <a:lnTo>
                  <a:pt x="495" y="7"/>
                </a:lnTo>
                <a:lnTo>
                  <a:pt x="503" y="7"/>
                </a:lnTo>
                <a:lnTo>
                  <a:pt x="510" y="6"/>
                </a:lnTo>
                <a:lnTo>
                  <a:pt x="518" y="6"/>
                </a:lnTo>
                <a:lnTo>
                  <a:pt x="525" y="5"/>
                </a:lnTo>
                <a:lnTo>
                  <a:pt x="532" y="5"/>
                </a:lnTo>
                <a:lnTo>
                  <a:pt x="539" y="4"/>
                </a:lnTo>
                <a:lnTo>
                  <a:pt x="546" y="4"/>
                </a:lnTo>
                <a:lnTo>
                  <a:pt x="552" y="4"/>
                </a:lnTo>
                <a:lnTo>
                  <a:pt x="559" y="3"/>
                </a:lnTo>
                <a:lnTo>
                  <a:pt x="565" y="3"/>
                </a:lnTo>
                <a:lnTo>
                  <a:pt x="572" y="3"/>
                </a:lnTo>
                <a:lnTo>
                  <a:pt x="577" y="2"/>
                </a:lnTo>
                <a:lnTo>
                  <a:pt x="583" y="2"/>
                </a:lnTo>
                <a:lnTo>
                  <a:pt x="594" y="2"/>
                </a:lnTo>
                <a:lnTo>
                  <a:pt x="598" y="2"/>
                </a:lnTo>
                <a:lnTo>
                  <a:pt x="603" y="0"/>
                </a:lnTo>
                <a:lnTo>
                  <a:pt x="609" y="0"/>
                </a:lnTo>
                <a:lnTo>
                  <a:pt x="613" y="0"/>
                </a:lnTo>
                <a:lnTo>
                  <a:pt x="617" y="0"/>
                </a:lnTo>
                <a:lnTo>
                  <a:pt x="621" y="0"/>
                </a:lnTo>
                <a:lnTo>
                  <a:pt x="625" y="0"/>
                </a:lnTo>
                <a:lnTo>
                  <a:pt x="629" y="0"/>
                </a:lnTo>
                <a:lnTo>
                  <a:pt x="633" y="2"/>
                </a:lnTo>
                <a:lnTo>
                  <a:pt x="636" y="2"/>
                </a:lnTo>
                <a:lnTo>
                  <a:pt x="640" y="2"/>
                </a:lnTo>
                <a:lnTo>
                  <a:pt x="643" y="3"/>
                </a:lnTo>
                <a:lnTo>
                  <a:pt x="646" y="3"/>
                </a:lnTo>
                <a:lnTo>
                  <a:pt x="649" y="4"/>
                </a:lnTo>
                <a:lnTo>
                  <a:pt x="651" y="5"/>
                </a:lnTo>
                <a:lnTo>
                  <a:pt x="654" y="6"/>
                </a:lnTo>
                <a:lnTo>
                  <a:pt x="656" y="7"/>
                </a:lnTo>
                <a:lnTo>
                  <a:pt x="658" y="9"/>
                </a:lnTo>
                <a:lnTo>
                  <a:pt x="663" y="12"/>
                </a:lnTo>
                <a:lnTo>
                  <a:pt x="664" y="14"/>
                </a:lnTo>
                <a:lnTo>
                  <a:pt x="667" y="17"/>
                </a:lnTo>
                <a:lnTo>
                  <a:pt x="668" y="19"/>
                </a:lnTo>
                <a:lnTo>
                  <a:pt x="669" y="21"/>
                </a:lnTo>
                <a:lnTo>
                  <a:pt x="670" y="24"/>
                </a:lnTo>
                <a:lnTo>
                  <a:pt x="671" y="27"/>
                </a:lnTo>
                <a:lnTo>
                  <a:pt x="672" y="31"/>
                </a:lnTo>
                <a:lnTo>
                  <a:pt x="674" y="33"/>
                </a:lnTo>
                <a:lnTo>
                  <a:pt x="674" y="36"/>
                </a:lnTo>
                <a:lnTo>
                  <a:pt x="675" y="40"/>
                </a:lnTo>
                <a:lnTo>
                  <a:pt x="675" y="44"/>
                </a:lnTo>
                <a:lnTo>
                  <a:pt x="675" y="48"/>
                </a:lnTo>
                <a:lnTo>
                  <a:pt x="675" y="53"/>
                </a:lnTo>
                <a:lnTo>
                  <a:pt x="675" y="56"/>
                </a:lnTo>
                <a:lnTo>
                  <a:pt x="674" y="61"/>
                </a:lnTo>
                <a:lnTo>
                  <a:pt x="674" y="65"/>
                </a:lnTo>
                <a:lnTo>
                  <a:pt x="672" y="70"/>
                </a:lnTo>
                <a:lnTo>
                  <a:pt x="671" y="75"/>
                </a:lnTo>
                <a:lnTo>
                  <a:pt x="669" y="85"/>
                </a:lnTo>
                <a:lnTo>
                  <a:pt x="668" y="90"/>
                </a:lnTo>
                <a:lnTo>
                  <a:pt x="665" y="95"/>
                </a:lnTo>
                <a:lnTo>
                  <a:pt x="664" y="101"/>
                </a:lnTo>
                <a:lnTo>
                  <a:pt x="662" y="107"/>
                </a:lnTo>
                <a:lnTo>
                  <a:pt x="660" y="113"/>
                </a:lnTo>
                <a:lnTo>
                  <a:pt x="657" y="119"/>
                </a:lnTo>
                <a:lnTo>
                  <a:pt x="655" y="124"/>
                </a:lnTo>
                <a:lnTo>
                  <a:pt x="653" y="130"/>
                </a:lnTo>
                <a:lnTo>
                  <a:pt x="650" y="136"/>
                </a:lnTo>
                <a:lnTo>
                  <a:pt x="647" y="142"/>
                </a:lnTo>
                <a:lnTo>
                  <a:pt x="645" y="149"/>
                </a:lnTo>
                <a:lnTo>
                  <a:pt x="641" y="154"/>
                </a:lnTo>
                <a:lnTo>
                  <a:pt x="639" y="160"/>
                </a:lnTo>
                <a:lnTo>
                  <a:pt x="635" y="167"/>
                </a:lnTo>
                <a:lnTo>
                  <a:pt x="633" y="173"/>
                </a:lnTo>
                <a:lnTo>
                  <a:pt x="629" y="179"/>
                </a:lnTo>
                <a:lnTo>
                  <a:pt x="626" y="186"/>
                </a:lnTo>
                <a:lnTo>
                  <a:pt x="624" y="191"/>
                </a:lnTo>
                <a:lnTo>
                  <a:pt x="617" y="203"/>
                </a:lnTo>
                <a:lnTo>
                  <a:pt x="614" y="209"/>
                </a:lnTo>
                <a:lnTo>
                  <a:pt x="611" y="215"/>
                </a:lnTo>
                <a:lnTo>
                  <a:pt x="607" y="220"/>
                </a:lnTo>
                <a:lnTo>
                  <a:pt x="605" y="226"/>
                </a:lnTo>
                <a:lnTo>
                  <a:pt x="602" y="232"/>
                </a:lnTo>
                <a:lnTo>
                  <a:pt x="598" y="238"/>
                </a:lnTo>
                <a:lnTo>
                  <a:pt x="595" y="242"/>
                </a:lnTo>
                <a:lnTo>
                  <a:pt x="591" y="248"/>
                </a:lnTo>
                <a:lnTo>
                  <a:pt x="587" y="254"/>
                </a:lnTo>
                <a:lnTo>
                  <a:pt x="583" y="259"/>
                </a:lnTo>
                <a:lnTo>
                  <a:pt x="579" y="264"/>
                </a:lnTo>
                <a:lnTo>
                  <a:pt x="574" y="269"/>
                </a:lnTo>
                <a:lnTo>
                  <a:pt x="569" y="275"/>
                </a:lnTo>
                <a:lnTo>
                  <a:pt x="565" y="279"/>
                </a:lnTo>
                <a:lnTo>
                  <a:pt x="559" y="284"/>
                </a:lnTo>
                <a:lnTo>
                  <a:pt x="553" y="290"/>
                </a:lnTo>
                <a:lnTo>
                  <a:pt x="547" y="295"/>
                </a:lnTo>
                <a:lnTo>
                  <a:pt x="540" y="299"/>
                </a:lnTo>
                <a:lnTo>
                  <a:pt x="525" y="308"/>
                </a:lnTo>
                <a:lnTo>
                  <a:pt x="517" y="313"/>
                </a:lnTo>
                <a:lnTo>
                  <a:pt x="509" y="318"/>
                </a:lnTo>
                <a:lnTo>
                  <a:pt x="500" y="322"/>
                </a:lnTo>
                <a:lnTo>
                  <a:pt x="490" y="327"/>
                </a:lnTo>
                <a:lnTo>
                  <a:pt x="481" y="332"/>
                </a:lnTo>
                <a:lnTo>
                  <a:pt x="471" y="336"/>
                </a:lnTo>
                <a:lnTo>
                  <a:pt x="460" y="341"/>
                </a:lnTo>
                <a:lnTo>
                  <a:pt x="450" y="344"/>
                </a:lnTo>
                <a:lnTo>
                  <a:pt x="439" y="349"/>
                </a:lnTo>
                <a:lnTo>
                  <a:pt x="429" y="352"/>
                </a:lnTo>
                <a:lnTo>
                  <a:pt x="417" y="357"/>
                </a:lnTo>
                <a:lnTo>
                  <a:pt x="407" y="361"/>
                </a:lnTo>
                <a:lnTo>
                  <a:pt x="395" y="364"/>
                </a:lnTo>
                <a:lnTo>
                  <a:pt x="384" y="367"/>
                </a:lnTo>
                <a:lnTo>
                  <a:pt x="373" y="371"/>
                </a:lnTo>
                <a:lnTo>
                  <a:pt x="362" y="374"/>
                </a:lnTo>
                <a:lnTo>
                  <a:pt x="351" y="378"/>
                </a:lnTo>
                <a:lnTo>
                  <a:pt x="340" y="380"/>
                </a:lnTo>
                <a:lnTo>
                  <a:pt x="319" y="386"/>
                </a:lnTo>
                <a:lnTo>
                  <a:pt x="309" y="388"/>
                </a:lnTo>
                <a:lnTo>
                  <a:pt x="298" y="391"/>
                </a:lnTo>
                <a:lnTo>
                  <a:pt x="289" y="393"/>
                </a:lnTo>
                <a:lnTo>
                  <a:pt x="278" y="395"/>
                </a:lnTo>
                <a:lnTo>
                  <a:pt x="269" y="398"/>
                </a:lnTo>
                <a:lnTo>
                  <a:pt x="260" y="399"/>
                </a:lnTo>
                <a:lnTo>
                  <a:pt x="251" y="401"/>
                </a:lnTo>
                <a:lnTo>
                  <a:pt x="243" y="402"/>
                </a:lnTo>
                <a:lnTo>
                  <a:pt x="233" y="403"/>
                </a:lnTo>
                <a:lnTo>
                  <a:pt x="225" y="405"/>
                </a:lnTo>
                <a:lnTo>
                  <a:pt x="217" y="407"/>
                </a:lnTo>
                <a:lnTo>
                  <a:pt x="209" y="408"/>
                </a:lnTo>
                <a:lnTo>
                  <a:pt x="201" y="408"/>
                </a:lnTo>
                <a:lnTo>
                  <a:pt x="193" y="409"/>
                </a:lnTo>
                <a:lnTo>
                  <a:pt x="185" y="410"/>
                </a:lnTo>
                <a:lnTo>
                  <a:pt x="176" y="411"/>
                </a:lnTo>
                <a:lnTo>
                  <a:pt x="170" y="413"/>
                </a:lnTo>
                <a:lnTo>
                  <a:pt x="161" y="413"/>
                </a:lnTo>
                <a:lnTo>
                  <a:pt x="146" y="415"/>
                </a:lnTo>
                <a:lnTo>
                  <a:pt x="139" y="415"/>
                </a:lnTo>
                <a:lnTo>
                  <a:pt x="132" y="416"/>
                </a:lnTo>
                <a:lnTo>
                  <a:pt x="126" y="416"/>
                </a:lnTo>
                <a:lnTo>
                  <a:pt x="117" y="417"/>
                </a:lnTo>
                <a:lnTo>
                  <a:pt x="110" y="417"/>
                </a:lnTo>
                <a:lnTo>
                  <a:pt x="103" y="418"/>
                </a:lnTo>
                <a:lnTo>
                  <a:pt x="97" y="418"/>
                </a:lnTo>
                <a:lnTo>
                  <a:pt x="90" y="420"/>
                </a:lnTo>
                <a:lnTo>
                  <a:pt x="83" y="420"/>
                </a:lnTo>
                <a:lnTo>
                  <a:pt x="77" y="421"/>
                </a:lnTo>
                <a:lnTo>
                  <a:pt x="70" y="421"/>
                </a:lnTo>
                <a:lnTo>
                  <a:pt x="63" y="422"/>
                </a:lnTo>
                <a:lnTo>
                  <a:pt x="56" y="422"/>
                </a:lnTo>
                <a:lnTo>
                  <a:pt x="49" y="423"/>
                </a:lnTo>
                <a:lnTo>
                  <a:pt x="43" y="423"/>
                </a:lnTo>
                <a:lnTo>
                  <a:pt x="36" y="423"/>
                </a:lnTo>
                <a:lnTo>
                  <a:pt x="29" y="424"/>
                </a:lnTo>
                <a:lnTo>
                  <a:pt x="22" y="424"/>
                </a:lnTo>
                <a:lnTo>
                  <a:pt x="10" y="4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7"/>
          <p:cNvSpPr>
            <a:spLocks noChangeAspect="1"/>
          </p:cNvSpPr>
          <p:nvPr/>
        </p:nvSpPr>
        <p:spPr bwMode="auto">
          <a:xfrm>
            <a:off x="3729038" y="2546350"/>
            <a:ext cx="889000" cy="812800"/>
          </a:xfrm>
          <a:custGeom>
            <a:avLst/>
            <a:gdLst>
              <a:gd name="T0" fmla="*/ 87 w 892"/>
              <a:gd name="T1" fmla="*/ 4 h 814"/>
              <a:gd name="T2" fmla="*/ 116 w 892"/>
              <a:gd name="T3" fmla="*/ 7 h 814"/>
              <a:gd name="T4" fmla="*/ 146 w 892"/>
              <a:gd name="T5" fmla="*/ 11 h 814"/>
              <a:gd name="T6" fmla="*/ 178 w 892"/>
              <a:gd name="T7" fmla="*/ 14 h 814"/>
              <a:gd name="T8" fmla="*/ 222 w 892"/>
              <a:gd name="T9" fmla="*/ 18 h 814"/>
              <a:gd name="T10" fmla="*/ 261 w 892"/>
              <a:gd name="T11" fmla="*/ 21 h 814"/>
              <a:gd name="T12" fmla="*/ 301 w 892"/>
              <a:gd name="T13" fmla="*/ 23 h 814"/>
              <a:gd name="T14" fmla="*/ 343 w 892"/>
              <a:gd name="T15" fmla="*/ 25 h 814"/>
              <a:gd name="T16" fmla="*/ 385 w 892"/>
              <a:gd name="T17" fmla="*/ 27 h 814"/>
              <a:gd name="T18" fmla="*/ 434 w 892"/>
              <a:gd name="T19" fmla="*/ 28 h 814"/>
              <a:gd name="T20" fmla="*/ 470 w 892"/>
              <a:gd name="T21" fmla="*/ 28 h 814"/>
              <a:gd name="T22" fmla="*/ 505 w 892"/>
              <a:gd name="T23" fmla="*/ 29 h 814"/>
              <a:gd name="T24" fmla="*/ 539 w 892"/>
              <a:gd name="T25" fmla="*/ 29 h 814"/>
              <a:gd name="T26" fmla="*/ 570 w 892"/>
              <a:gd name="T27" fmla="*/ 29 h 814"/>
              <a:gd name="T28" fmla="*/ 608 w 892"/>
              <a:gd name="T29" fmla="*/ 29 h 814"/>
              <a:gd name="T30" fmla="*/ 637 w 892"/>
              <a:gd name="T31" fmla="*/ 29 h 814"/>
              <a:gd name="T32" fmla="*/ 666 w 892"/>
              <a:gd name="T33" fmla="*/ 30 h 814"/>
              <a:gd name="T34" fmla="*/ 694 w 892"/>
              <a:gd name="T35" fmla="*/ 33 h 814"/>
              <a:gd name="T36" fmla="*/ 719 w 892"/>
              <a:gd name="T37" fmla="*/ 37 h 814"/>
              <a:gd name="T38" fmla="*/ 749 w 892"/>
              <a:gd name="T39" fmla="*/ 45 h 814"/>
              <a:gd name="T40" fmla="*/ 773 w 892"/>
              <a:gd name="T41" fmla="*/ 56 h 814"/>
              <a:gd name="T42" fmla="*/ 794 w 892"/>
              <a:gd name="T43" fmla="*/ 69 h 814"/>
              <a:gd name="T44" fmla="*/ 813 w 892"/>
              <a:gd name="T45" fmla="*/ 83 h 814"/>
              <a:gd name="T46" fmla="*/ 834 w 892"/>
              <a:gd name="T47" fmla="*/ 105 h 814"/>
              <a:gd name="T48" fmla="*/ 849 w 892"/>
              <a:gd name="T49" fmla="*/ 125 h 814"/>
              <a:gd name="T50" fmla="*/ 863 w 892"/>
              <a:gd name="T51" fmla="*/ 146 h 814"/>
              <a:gd name="T52" fmla="*/ 873 w 892"/>
              <a:gd name="T53" fmla="*/ 171 h 814"/>
              <a:gd name="T54" fmla="*/ 882 w 892"/>
              <a:gd name="T55" fmla="*/ 195 h 814"/>
              <a:gd name="T56" fmla="*/ 890 w 892"/>
              <a:gd name="T57" fmla="*/ 226 h 814"/>
              <a:gd name="T58" fmla="*/ 892 w 892"/>
              <a:gd name="T59" fmla="*/ 253 h 814"/>
              <a:gd name="T60" fmla="*/ 892 w 892"/>
              <a:gd name="T61" fmla="*/ 278 h 814"/>
              <a:gd name="T62" fmla="*/ 889 w 892"/>
              <a:gd name="T63" fmla="*/ 304 h 814"/>
              <a:gd name="T64" fmla="*/ 884 w 892"/>
              <a:gd name="T65" fmla="*/ 330 h 814"/>
              <a:gd name="T66" fmla="*/ 872 w 892"/>
              <a:gd name="T67" fmla="*/ 362 h 814"/>
              <a:gd name="T68" fmla="*/ 860 w 892"/>
              <a:gd name="T69" fmla="*/ 387 h 814"/>
              <a:gd name="T70" fmla="*/ 844 w 892"/>
              <a:gd name="T71" fmla="*/ 411 h 814"/>
              <a:gd name="T72" fmla="*/ 827 w 892"/>
              <a:gd name="T73" fmla="*/ 436 h 814"/>
              <a:gd name="T74" fmla="*/ 809 w 892"/>
              <a:gd name="T75" fmla="*/ 459 h 814"/>
              <a:gd name="T76" fmla="*/ 782 w 892"/>
              <a:gd name="T77" fmla="*/ 488 h 814"/>
              <a:gd name="T78" fmla="*/ 759 w 892"/>
              <a:gd name="T79" fmla="*/ 510 h 814"/>
              <a:gd name="T80" fmla="*/ 733 w 892"/>
              <a:gd name="T81" fmla="*/ 531 h 814"/>
              <a:gd name="T82" fmla="*/ 704 w 892"/>
              <a:gd name="T83" fmla="*/ 550 h 814"/>
              <a:gd name="T84" fmla="*/ 663 w 892"/>
              <a:gd name="T85" fmla="*/ 575 h 814"/>
              <a:gd name="T86" fmla="*/ 624 w 892"/>
              <a:gd name="T87" fmla="*/ 593 h 814"/>
              <a:gd name="T88" fmla="*/ 583 w 892"/>
              <a:gd name="T89" fmla="*/ 612 h 814"/>
              <a:gd name="T90" fmla="*/ 540 w 892"/>
              <a:gd name="T91" fmla="*/ 628 h 814"/>
              <a:gd name="T92" fmla="*/ 495 w 892"/>
              <a:gd name="T93" fmla="*/ 644 h 814"/>
              <a:gd name="T94" fmla="*/ 440 w 892"/>
              <a:gd name="T95" fmla="*/ 661 h 814"/>
              <a:gd name="T96" fmla="*/ 397 w 892"/>
              <a:gd name="T97" fmla="*/ 675 h 814"/>
              <a:gd name="T98" fmla="*/ 357 w 892"/>
              <a:gd name="T99" fmla="*/ 688 h 814"/>
              <a:gd name="T100" fmla="*/ 317 w 892"/>
              <a:gd name="T101" fmla="*/ 701 h 814"/>
              <a:gd name="T102" fmla="*/ 279 w 892"/>
              <a:gd name="T103" fmla="*/ 712 h 814"/>
              <a:gd name="T104" fmla="*/ 234 w 892"/>
              <a:gd name="T105" fmla="*/ 727 h 814"/>
              <a:gd name="T106" fmla="*/ 200 w 892"/>
              <a:gd name="T107" fmla="*/ 740 h 814"/>
              <a:gd name="T108" fmla="*/ 168 w 892"/>
              <a:gd name="T109" fmla="*/ 753 h 814"/>
              <a:gd name="T110" fmla="*/ 138 w 892"/>
              <a:gd name="T111" fmla="*/ 765 h 814"/>
              <a:gd name="T112" fmla="*/ 110 w 892"/>
              <a:gd name="T113" fmla="*/ 775 h 814"/>
              <a:gd name="T114" fmla="*/ 80 w 892"/>
              <a:gd name="T115" fmla="*/ 786 h 814"/>
              <a:gd name="T116" fmla="*/ 59 w 892"/>
              <a:gd name="T117" fmla="*/ 795 h 814"/>
              <a:gd name="T118" fmla="*/ 39 w 892"/>
              <a:gd name="T119" fmla="*/ 802 h 814"/>
              <a:gd name="T120" fmla="*/ 21 w 892"/>
              <a:gd name="T121" fmla="*/ 807 h 814"/>
              <a:gd name="T122" fmla="*/ 0 w 892"/>
              <a:gd name="T123" fmla="*/ 814 h 81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892"/>
              <a:gd name="T187" fmla="*/ 0 h 814"/>
              <a:gd name="T188" fmla="*/ 892 w 892"/>
              <a:gd name="T189" fmla="*/ 814 h 81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892" h="814">
                <a:moveTo>
                  <a:pt x="66" y="0"/>
                </a:moveTo>
                <a:lnTo>
                  <a:pt x="73" y="1"/>
                </a:lnTo>
                <a:lnTo>
                  <a:pt x="80" y="3"/>
                </a:lnTo>
                <a:lnTo>
                  <a:pt x="87" y="4"/>
                </a:lnTo>
                <a:lnTo>
                  <a:pt x="95" y="5"/>
                </a:lnTo>
                <a:lnTo>
                  <a:pt x="102" y="5"/>
                </a:lnTo>
                <a:lnTo>
                  <a:pt x="109" y="6"/>
                </a:lnTo>
                <a:lnTo>
                  <a:pt x="116" y="7"/>
                </a:lnTo>
                <a:lnTo>
                  <a:pt x="124" y="8"/>
                </a:lnTo>
                <a:lnTo>
                  <a:pt x="131" y="10"/>
                </a:lnTo>
                <a:lnTo>
                  <a:pt x="139" y="10"/>
                </a:lnTo>
                <a:lnTo>
                  <a:pt x="146" y="11"/>
                </a:lnTo>
                <a:lnTo>
                  <a:pt x="154" y="12"/>
                </a:lnTo>
                <a:lnTo>
                  <a:pt x="162" y="13"/>
                </a:lnTo>
                <a:lnTo>
                  <a:pt x="170" y="13"/>
                </a:lnTo>
                <a:lnTo>
                  <a:pt x="178" y="14"/>
                </a:lnTo>
                <a:lnTo>
                  <a:pt x="186" y="15"/>
                </a:lnTo>
                <a:lnTo>
                  <a:pt x="196" y="15"/>
                </a:lnTo>
                <a:lnTo>
                  <a:pt x="204" y="17"/>
                </a:lnTo>
                <a:lnTo>
                  <a:pt x="222" y="18"/>
                </a:lnTo>
                <a:lnTo>
                  <a:pt x="232" y="19"/>
                </a:lnTo>
                <a:lnTo>
                  <a:pt x="241" y="20"/>
                </a:lnTo>
                <a:lnTo>
                  <a:pt x="251" y="20"/>
                </a:lnTo>
                <a:lnTo>
                  <a:pt x="261" y="21"/>
                </a:lnTo>
                <a:lnTo>
                  <a:pt x="271" y="21"/>
                </a:lnTo>
                <a:lnTo>
                  <a:pt x="280" y="22"/>
                </a:lnTo>
                <a:lnTo>
                  <a:pt x="291" y="22"/>
                </a:lnTo>
                <a:lnTo>
                  <a:pt x="301" y="23"/>
                </a:lnTo>
                <a:lnTo>
                  <a:pt x="312" y="23"/>
                </a:lnTo>
                <a:lnTo>
                  <a:pt x="322" y="25"/>
                </a:lnTo>
                <a:lnTo>
                  <a:pt x="332" y="25"/>
                </a:lnTo>
                <a:lnTo>
                  <a:pt x="343" y="25"/>
                </a:lnTo>
                <a:lnTo>
                  <a:pt x="353" y="26"/>
                </a:lnTo>
                <a:lnTo>
                  <a:pt x="364" y="26"/>
                </a:lnTo>
                <a:lnTo>
                  <a:pt x="374" y="26"/>
                </a:lnTo>
                <a:lnTo>
                  <a:pt x="385" y="27"/>
                </a:lnTo>
                <a:lnTo>
                  <a:pt x="395" y="27"/>
                </a:lnTo>
                <a:lnTo>
                  <a:pt x="404" y="27"/>
                </a:lnTo>
                <a:lnTo>
                  <a:pt x="424" y="28"/>
                </a:lnTo>
                <a:lnTo>
                  <a:pt x="434" y="28"/>
                </a:lnTo>
                <a:lnTo>
                  <a:pt x="444" y="28"/>
                </a:lnTo>
                <a:lnTo>
                  <a:pt x="453" y="28"/>
                </a:lnTo>
                <a:lnTo>
                  <a:pt x="462" y="28"/>
                </a:lnTo>
                <a:lnTo>
                  <a:pt x="470" y="28"/>
                </a:lnTo>
                <a:lnTo>
                  <a:pt x="480" y="28"/>
                </a:lnTo>
                <a:lnTo>
                  <a:pt x="489" y="29"/>
                </a:lnTo>
                <a:lnTo>
                  <a:pt x="497" y="29"/>
                </a:lnTo>
                <a:lnTo>
                  <a:pt x="505" y="29"/>
                </a:lnTo>
                <a:lnTo>
                  <a:pt x="514" y="29"/>
                </a:lnTo>
                <a:lnTo>
                  <a:pt x="522" y="29"/>
                </a:lnTo>
                <a:lnTo>
                  <a:pt x="531" y="29"/>
                </a:lnTo>
                <a:lnTo>
                  <a:pt x="539" y="29"/>
                </a:lnTo>
                <a:lnTo>
                  <a:pt x="547" y="29"/>
                </a:lnTo>
                <a:lnTo>
                  <a:pt x="555" y="29"/>
                </a:lnTo>
                <a:lnTo>
                  <a:pt x="562" y="29"/>
                </a:lnTo>
                <a:lnTo>
                  <a:pt x="570" y="29"/>
                </a:lnTo>
                <a:lnTo>
                  <a:pt x="578" y="29"/>
                </a:lnTo>
                <a:lnTo>
                  <a:pt x="593" y="29"/>
                </a:lnTo>
                <a:lnTo>
                  <a:pt x="600" y="29"/>
                </a:lnTo>
                <a:lnTo>
                  <a:pt x="608" y="29"/>
                </a:lnTo>
                <a:lnTo>
                  <a:pt x="615" y="29"/>
                </a:lnTo>
                <a:lnTo>
                  <a:pt x="623" y="29"/>
                </a:lnTo>
                <a:lnTo>
                  <a:pt x="630" y="29"/>
                </a:lnTo>
                <a:lnTo>
                  <a:pt x="637" y="29"/>
                </a:lnTo>
                <a:lnTo>
                  <a:pt x="645" y="29"/>
                </a:lnTo>
                <a:lnTo>
                  <a:pt x="652" y="30"/>
                </a:lnTo>
                <a:lnTo>
                  <a:pt x="659" y="30"/>
                </a:lnTo>
                <a:lnTo>
                  <a:pt x="666" y="30"/>
                </a:lnTo>
                <a:lnTo>
                  <a:pt x="673" y="32"/>
                </a:lnTo>
                <a:lnTo>
                  <a:pt x="680" y="32"/>
                </a:lnTo>
                <a:lnTo>
                  <a:pt x="687" y="33"/>
                </a:lnTo>
                <a:lnTo>
                  <a:pt x="694" y="33"/>
                </a:lnTo>
                <a:lnTo>
                  <a:pt x="700" y="34"/>
                </a:lnTo>
                <a:lnTo>
                  <a:pt x="707" y="35"/>
                </a:lnTo>
                <a:lnTo>
                  <a:pt x="714" y="36"/>
                </a:lnTo>
                <a:lnTo>
                  <a:pt x="719" y="37"/>
                </a:lnTo>
                <a:lnTo>
                  <a:pt x="732" y="40"/>
                </a:lnTo>
                <a:lnTo>
                  <a:pt x="738" y="42"/>
                </a:lnTo>
                <a:lnTo>
                  <a:pt x="744" y="44"/>
                </a:lnTo>
                <a:lnTo>
                  <a:pt x="749" y="45"/>
                </a:lnTo>
                <a:lnTo>
                  <a:pt x="755" y="48"/>
                </a:lnTo>
                <a:lnTo>
                  <a:pt x="761" y="50"/>
                </a:lnTo>
                <a:lnTo>
                  <a:pt x="767" y="54"/>
                </a:lnTo>
                <a:lnTo>
                  <a:pt x="773" y="56"/>
                </a:lnTo>
                <a:lnTo>
                  <a:pt x="778" y="58"/>
                </a:lnTo>
                <a:lnTo>
                  <a:pt x="783" y="62"/>
                </a:lnTo>
                <a:lnTo>
                  <a:pt x="789" y="65"/>
                </a:lnTo>
                <a:lnTo>
                  <a:pt x="794" y="69"/>
                </a:lnTo>
                <a:lnTo>
                  <a:pt x="798" y="72"/>
                </a:lnTo>
                <a:lnTo>
                  <a:pt x="804" y="76"/>
                </a:lnTo>
                <a:lnTo>
                  <a:pt x="809" y="79"/>
                </a:lnTo>
                <a:lnTo>
                  <a:pt x="813" y="83"/>
                </a:lnTo>
                <a:lnTo>
                  <a:pt x="818" y="87"/>
                </a:lnTo>
                <a:lnTo>
                  <a:pt x="821" y="92"/>
                </a:lnTo>
                <a:lnTo>
                  <a:pt x="826" y="95"/>
                </a:lnTo>
                <a:lnTo>
                  <a:pt x="834" y="105"/>
                </a:lnTo>
                <a:lnTo>
                  <a:pt x="839" y="109"/>
                </a:lnTo>
                <a:lnTo>
                  <a:pt x="842" y="115"/>
                </a:lnTo>
                <a:lnTo>
                  <a:pt x="846" y="120"/>
                </a:lnTo>
                <a:lnTo>
                  <a:pt x="849" y="125"/>
                </a:lnTo>
                <a:lnTo>
                  <a:pt x="853" y="130"/>
                </a:lnTo>
                <a:lnTo>
                  <a:pt x="856" y="136"/>
                </a:lnTo>
                <a:lnTo>
                  <a:pt x="860" y="142"/>
                </a:lnTo>
                <a:lnTo>
                  <a:pt x="863" y="146"/>
                </a:lnTo>
                <a:lnTo>
                  <a:pt x="865" y="152"/>
                </a:lnTo>
                <a:lnTo>
                  <a:pt x="869" y="158"/>
                </a:lnTo>
                <a:lnTo>
                  <a:pt x="871" y="165"/>
                </a:lnTo>
                <a:lnTo>
                  <a:pt x="873" y="171"/>
                </a:lnTo>
                <a:lnTo>
                  <a:pt x="876" y="176"/>
                </a:lnTo>
                <a:lnTo>
                  <a:pt x="878" y="182"/>
                </a:lnTo>
                <a:lnTo>
                  <a:pt x="880" y="189"/>
                </a:lnTo>
                <a:lnTo>
                  <a:pt x="882" y="195"/>
                </a:lnTo>
                <a:lnTo>
                  <a:pt x="884" y="201"/>
                </a:lnTo>
                <a:lnTo>
                  <a:pt x="885" y="208"/>
                </a:lnTo>
                <a:lnTo>
                  <a:pt x="889" y="220"/>
                </a:lnTo>
                <a:lnTo>
                  <a:pt x="890" y="226"/>
                </a:lnTo>
                <a:lnTo>
                  <a:pt x="890" y="233"/>
                </a:lnTo>
                <a:lnTo>
                  <a:pt x="891" y="239"/>
                </a:lnTo>
                <a:lnTo>
                  <a:pt x="892" y="246"/>
                </a:lnTo>
                <a:lnTo>
                  <a:pt x="892" y="253"/>
                </a:lnTo>
                <a:lnTo>
                  <a:pt x="892" y="259"/>
                </a:lnTo>
                <a:lnTo>
                  <a:pt x="892" y="265"/>
                </a:lnTo>
                <a:lnTo>
                  <a:pt x="892" y="271"/>
                </a:lnTo>
                <a:lnTo>
                  <a:pt x="892" y="278"/>
                </a:lnTo>
                <a:lnTo>
                  <a:pt x="892" y="285"/>
                </a:lnTo>
                <a:lnTo>
                  <a:pt x="891" y="291"/>
                </a:lnTo>
                <a:lnTo>
                  <a:pt x="890" y="298"/>
                </a:lnTo>
                <a:lnTo>
                  <a:pt x="889" y="304"/>
                </a:lnTo>
                <a:lnTo>
                  <a:pt x="887" y="311"/>
                </a:lnTo>
                <a:lnTo>
                  <a:pt x="886" y="318"/>
                </a:lnTo>
                <a:lnTo>
                  <a:pt x="885" y="323"/>
                </a:lnTo>
                <a:lnTo>
                  <a:pt x="884" y="330"/>
                </a:lnTo>
                <a:lnTo>
                  <a:pt x="882" y="336"/>
                </a:lnTo>
                <a:lnTo>
                  <a:pt x="877" y="349"/>
                </a:lnTo>
                <a:lnTo>
                  <a:pt x="875" y="356"/>
                </a:lnTo>
                <a:lnTo>
                  <a:pt x="872" y="362"/>
                </a:lnTo>
                <a:lnTo>
                  <a:pt x="869" y="369"/>
                </a:lnTo>
                <a:lnTo>
                  <a:pt x="866" y="374"/>
                </a:lnTo>
                <a:lnTo>
                  <a:pt x="863" y="381"/>
                </a:lnTo>
                <a:lnTo>
                  <a:pt x="860" y="387"/>
                </a:lnTo>
                <a:lnTo>
                  <a:pt x="856" y="394"/>
                </a:lnTo>
                <a:lnTo>
                  <a:pt x="853" y="400"/>
                </a:lnTo>
                <a:lnTo>
                  <a:pt x="849" y="406"/>
                </a:lnTo>
                <a:lnTo>
                  <a:pt x="844" y="411"/>
                </a:lnTo>
                <a:lnTo>
                  <a:pt x="841" y="418"/>
                </a:lnTo>
                <a:lnTo>
                  <a:pt x="836" y="424"/>
                </a:lnTo>
                <a:lnTo>
                  <a:pt x="832" y="430"/>
                </a:lnTo>
                <a:lnTo>
                  <a:pt x="827" y="436"/>
                </a:lnTo>
                <a:lnTo>
                  <a:pt x="822" y="441"/>
                </a:lnTo>
                <a:lnTo>
                  <a:pt x="818" y="447"/>
                </a:lnTo>
                <a:lnTo>
                  <a:pt x="813" y="453"/>
                </a:lnTo>
                <a:lnTo>
                  <a:pt x="809" y="459"/>
                </a:lnTo>
                <a:lnTo>
                  <a:pt x="798" y="470"/>
                </a:lnTo>
                <a:lnTo>
                  <a:pt x="792" y="476"/>
                </a:lnTo>
                <a:lnTo>
                  <a:pt x="788" y="482"/>
                </a:lnTo>
                <a:lnTo>
                  <a:pt x="782" y="488"/>
                </a:lnTo>
                <a:lnTo>
                  <a:pt x="776" y="494"/>
                </a:lnTo>
                <a:lnTo>
                  <a:pt x="770" y="498"/>
                </a:lnTo>
                <a:lnTo>
                  <a:pt x="765" y="504"/>
                </a:lnTo>
                <a:lnTo>
                  <a:pt x="759" y="510"/>
                </a:lnTo>
                <a:lnTo>
                  <a:pt x="753" y="514"/>
                </a:lnTo>
                <a:lnTo>
                  <a:pt x="746" y="520"/>
                </a:lnTo>
                <a:lnTo>
                  <a:pt x="740" y="525"/>
                </a:lnTo>
                <a:lnTo>
                  <a:pt x="733" y="531"/>
                </a:lnTo>
                <a:lnTo>
                  <a:pt x="726" y="535"/>
                </a:lnTo>
                <a:lnTo>
                  <a:pt x="719" y="541"/>
                </a:lnTo>
                <a:lnTo>
                  <a:pt x="711" y="546"/>
                </a:lnTo>
                <a:lnTo>
                  <a:pt x="704" y="550"/>
                </a:lnTo>
                <a:lnTo>
                  <a:pt x="696" y="556"/>
                </a:lnTo>
                <a:lnTo>
                  <a:pt x="688" y="561"/>
                </a:lnTo>
                <a:lnTo>
                  <a:pt x="680" y="565"/>
                </a:lnTo>
                <a:lnTo>
                  <a:pt x="663" y="575"/>
                </a:lnTo>
                <a:lnTo>
                  <a:pt x="653" y="579"/>
                </a:lnTo>
                <a:lnTo>
                  <a:pt x="644" y="584"/>
                </a:lnTo>
                <a:lnTo>
                  <a:pt x="635" y="589"/>
                </a:lnTo>
                <a:lnTo>
                  <a:pt x="624" y="593"/>
                </a:lnTo>
                <a:lnTo>
                  <a:pt x="614" y="598"/>
                </a:lnTo>
                <a:lnTo>
                  <a:pt x="603" y="602"/>
                </a:lnTo>
                <a:lnTo>
                  <a:pt x="593" y="607"/>
                </a:lnTo>
                <a:lnTo>
                  <a:pt x="583" y="612"/>
                </a:lnTo>
                <a:lnTo>
                  <a:pt x="572" y="615"/>
                </a:lnTo>
                <a:lnTo>
                  <a:pt x="562" y="620"/>
                </a:lnTo>
                <a:lnTo>
                  <a:pt x="550" y="623"/>
                </a:lnTo>
                <a:lnTo>
                  <a:pt x="540" y="628"/>
                </a:lnTo>
                <a:lnTo>
                  <a:pt x="528" y="633"/>
                </a:lnTo>
                <a:lnTo>
                  <a:pt x="518" y="636"/>
                </a:lnTo>
                <a:lnTo>
                  <a:pt x="506" y="639"/>
                </a:lnTo>
                <a:lnTo>
                  <a:pt x="495" y="644"/>
                </a:lnTo>
                <a:lnTo>
                  <a:pt x="484" y="648"/>
                </a:lnTo>
                <a:lnTo>
                  <a:pt x="473" y="651"/>
                </a:lnTo>
                <a:lnTo>
                  <a:pt x="451" y="658"/>
                </a:lnTo>
                <a:lnTo>
                  <a:pt x="440" y="661"/>
                </a:lnTo>
                <a:lnTo>
                  <a:pt x="430" y="665"/>
                </a:lnTo>
                <a:lnTo>
                  <a:pt x="419" y="668"/>
                </a:lnTo>
                <a:lnTo>
                  <a:pt x="408" y="672"/>
                </a:lnTo>
                <a:lnTo>
                  <a:pt x="397" y="675"/>
                </a:lnTo>
                <a:lnTo>
                  <a:pt x="387" y="679"/>
                </a:lnTo>
                <a:lnTo>
                  <a:pt x="378" y="682"/>
                </a:lnTo>
                <a:lnTo>
                  <a:pt x="367" y="685"/>
                </a:lnTo>
                <a:lnTo>
                  <a:pt x="357" y="688"/>
                </a:lnTo>
                <a:lnTo>
                  <a:pt x="346" y="692"/>
                </a:lnTo>
                <a:lnTo>
                  <a:pt x="337" y="694"/>
                </a:lnTo>
                <a:lnTo>
                  <a:pt x="327" y="697"/>
                </a:lnTo>
                <a:lnTo>
                  <a:pt x="317" y="701"/>
                </a:lnTo>
                <a:lnTo>
                  <a:pt x="308" y="703"/>
                </a:lnTo>
                <a:lnTo>
                  <a:pt x="299" y="707"/>
                </a:lnTo>
                <a:lnTo>
                  <a:pt x="288" y="709"/>
                </a:lnTo>
                <a:lnTo>
                  <a:pt x="279" y="712"/>
                </a:lnTo>
                <a:lnTo>
                  <a:pt x="270" y="716"/>
                </a:lnTo>
                <a:lnTo>
                  <a:pt x="252" y="722"/>
                </a:lnTo>
                <a:lnTo>
                  <a:pt x="243" y="725"/>
                </a:lnTo>
                <a:lnTo>
                  <a:pt x="234" y="727"/>
                </a:lnTo>
                <a:lnTo>
                  <a:pt x="226" y="731"/>
                </a:lnTo>
                <a:lnTo>
                  <a:pt x="217" y="734"/>
                </a:lnTo>
                <a:lnTo>
                  <a:pt x="208" y="737"/>
                </a:lnTo>
                <a:lnTo>
                  <a:pt x="200" y="740"/>
                </a:lnTo>
                <a:lnTo>
                  <a:pt x="192" y="744"/>
                </a:lnTo>
                <a:lnTo>
                  <a:pt x="184" y="746"/>
                </a:lnTo>
                <a:lnTo>
                  <a:pt x="176" y="749"/>
                </a:lnTo>
                <a:lnTo>
                  <a:pt x="168" y="753"/>
                </a:lnTo>
                <a:lnTo>
                  <a:pt x="160" y="755"/>
                </a:lnTo>
                <a:lnTo>
                  <a:pt x="153" y="759"/>
                </a:lnTo>
                <a:lnTo>
                  <a:pt x="145" y="761"/>
                </a:lnTo>
                <a:lnTo>
                  <a:pt x="138" y="765"/>
                </a:lnTo>
                <a:lnTo>
                  <a:pt x="131" y="767"/>
                </a:lnTo>
                <a:lnTo>
                  <a:pt x="124" y="770"/>
                </a:lnTo>
                <a:lnTo>
                  <a:pt x="117" y="773"/>
                </a:lnTo>
                <a:lnTo>
                  <a:pt x="110" y="775"/>
                </a:lnTo>
                <a:lnTo>
                  <a:pt x="97" y="780"/>
                </a:lnTo>
                <a:lnTo>
                  <a:pt x="91" y="782"/>
                </a:lnTo>
                <a:lnTo>
                  <a:pt x="86" y="784"/>
                </a:lnTo>
                <a:lnTo>
                  <a:pt x="80" y="786"/>
                </a:lnTo>
                <a:lnTo>
                  <a:pt x="74" y="789"/>
                </a:lnTo>
                <a:lnTo>
                  <a:pt x="69" y="791"/>
                </a:lnTo>
                <a:lnTo>
                  <a:pt x="64" y="792"/>
                </a:lnTo>
                <a:lnTo>
                  <a:pt x="59" y="795"/>
                </a:lnTo>
                <a:lnTo>
                  <a:pt x="53" y="796"/>
                </a:lnTo>
                <a:lnTo>
                  <a:pt x="49" y="798"/>
                </a:lnTo>
                <a:lnTo>
                  <a:pt x="44" y="799"/>
                </a:lnTo>
                <a:lnTo>
                  <a:pt x="39" y="802"/>
                </a:lnTo>
                <a:lnTo>
                  <a:pt x="35" y="803"/>
                </a:lnTo>
                <a:lnTo>
                  <a:pt x="30" y="804"/>
                </a:lnTo>
                <a:lnTo>
                  <a:pt x="25" y="806"/>
                </a:lnTo>
                <a:lnTo>
                  <a:pt x="21" y="807"/>
                </a:lnTo>
                <a:lnTo>
                  <a:pt x="17" y="808"/>
                </a:lnTo>
                <a:lnTo>
                  <a:pt x="13" y="811"/>
                </a:lnTo>
                <a:lnTo>
                  <a:pt x="8" y="812"/>
                </a:lnTo>
                <a:lnTo>
                  <a:pt x="0" y="81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8"/>
          <p:cNvSpPr>
            <a:spLocks noChangeAspect="1" noChangeShapeType="1"/>
          </p:cNvSpPr>
          <p:nvPr/>
        </p:nvSpPr>
        <p:spPr bwMode="auto">
          <a:xfrm>
            <a:off x="3579813" y="1981200"/>
            <a:ext cx="2189162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9"/>
          <p:cNvSpPr>
            <a:spLocks noChangeAspect="1" noChangeShapeType="1"/>
          </p:cNvSpPr>
          <p:nvPr/>
        </p:nvSpPr>
        <p:spPr bwMode="auto">
          <a:xfrm>
            <a:off x="5768975" y="1981200"/>
            <a:ext cx="3175" cy="2170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0"/>
          <p:cNvSpPr>
            <a:spLocks noChangeAspect="1" noChangeShapeType="1"/>
          </p:cNvSpPr>
          <p:nvPr/>
        </p:nvSpPr>
        <p:spPr bwMode="auto">
          <a:xfrm flipH="1">
            <a:off x="3579813" y="4151313"/>
            <a:ext cx="2189162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1"/>
          <p:cNvSpPr>
            <a:spLocks noChangeAspect="1" noChangeShapeType="1"/>
          </p:cNvSpPr>
          <p:nvPr/>
        </p:nvSpPr>
        <p:spPr bwMode="auto">
          <a:xfrm flipV="1">
            <a:off x="3579813" y="1981200"/>
            <a:ext cx="3175" cy="2170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2"/>
          <p:cNvSpPr>
            <a:spLocks noChangeAspect="1" noChangeShapeType="1"/>
          </p:cNvSpPr>
          <p:nvPr/>
        </p:nvSpPr>
        <p:spPr bwMode="auto">
          <a:xfrm>
            <a:off x="3579813" y="3735388"/>
            <a:ext cx="21891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3"/>
          <p:cNvSpPr>
            <a:spLocks noChangeAspect="1" noChangeShapeType="1"/>
          </p:cNvSpPr>
          <p:nvPr/>
        </p:nvSpPr>
        <p:spPr bwMode="auto">
          <a:xfrm>
            <a:off x="3579813" y="3954463"/>
            <a:ext cx="21891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4"/>
          <p:cNvSpPr>
            <a:spLocks noChangeAspect="1" noChangeShapeType="1"/>
          </p:cNvSpPr>
          <p:nvPr/>
        </p:nvSpPr>
        <p:spPr bwMode="auto">
          <a:xfrm>
            <a:off x="3579813" y="2171700"/>
            <a:ext cx="21891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5"/>
          <p:cNvSpPr>
            <a:spLocks noChangeAspect="1" noChangeShapeType="1"/>
          </p:cNvSpPr>
          <p:nvPr/>
        </p:nvSpPr>
        <p:spPr bwMode="auto">
          <a:xfrm>
            <a:off x="3579813" y="2397125"/>
            <a:ext cx="21891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6"/>
          <p:cNvSpPr>
            <a:spLocks noChangeAspect="1" noChangeShapeType="1"/>
          </p:cNvSpPr>
          <p:nvPr/>
        </p:nvSpPr>
        <p:spPr bwMode="auto">
          <a:xfrm>
            <a:off x="3579813" y="2624138"/>
            <a:ext cx="21891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7"/>
          <p:cNvSpPr>
            <a:spLocks noChangeAspect="1" noChangeShapeType="1"/>
          </p:cNvSpPr>
          <p:nvPr/>
        </p:nvSpPr>
        <p:spPr bwMode="auto">
          <a:xfrm>
            <a:off x="3579813" y="2859088"/>
            <a:ext cx="21891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18"/>
          <p:cNvSpPr>
            <a:spLocks noChangeAspect="1" noChangeShapeType="1"/>
          </p:cNvSpPr>
          <p:nvPr/>
        </p:nvSpPr>
        <p:spPr bwMode="auto">
          <a:xfrm>
            <a:off x="3579813" y="3065463"/>
            <a:ext cx="21891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19"/>
          <p:cNvSpPr>
            <a:spLocks noChangeAspect="1" noChangeShapeType="1"/>
          </p:cNvSpPr>
          <p:nvPr/>
        </p:nvSpPr>
        <p:spPr bwMode="auto">
          <a:xfrm>
            <a:off x="3579813" y="3284538"/>
            <a:ext cx="21891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0"/>
          <p:cNvSpPr>
            <a:spLocks noChangeAspect="1" noChangeShapeType="1"/>
          </p:cNvSpPr>
          <p:nvPr/>
        </p:nvSpPr>
        <p:spPr bwMode="auto">
          <a:xfrm>
            <a:off x="3579813" y="3498850"/>
            <a:ext cx="21891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1"/>
          <p:cNvSpPr>
            <a:spLocks noChangeAspect="1" noChangeShapeType="1"/>
          </p:cNvSpPr>
          <p:nvPr/>
        </p:nvSpPr>
        <p:spPr bwMode="auto">
          <a:xfrm flipV="1">
            <a:off x="3843338" y="1981200"/>
            <a:ext cx="3175" cy="2170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2"/>
          <p:cNvSpPr>
            <a:spLocks noChangeAspect="1" noChangeShapeType="1"/>
          </p:cNvSpPr>
          <p:nvPr/>
        </p:nvSpPr>
        <p:spPr bwMode="auto">
          <a:xfrm flipV="1">
            <a:off x="4127500" y="1981200"/>
            <a:ext cx="3175" cy="2170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Aspect="1" noChangeShapeType="1"/>
          </p:cNvSpPr>
          <p:nvPr/>
        </p:nvSpPr>
        <p:spPr bwMode="auto">
          <a:xfrm flipV="1">
            <a:off x="4673600" y="1981200"/>
            <a:ext cx="3175" cy="2170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4"/>
          <p:cNvSpPr>
            <a:spLocks noChangeAspect="1" noChangeShapeType="1"/>
          </p:cNvSpPr>
          <p:nvPr/>
        </p:nvSpPr>
        <p:spPr bwMode="auto">
          <a:xfrm flipV="1">
            <a:off x="4398963" y="1981200"/>
            <a:ext cx="3175" cy="2170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5"/>
          <p:cNvSpPr>
            <a:spLocks noChangeAspect="1" noChangeShapeType="1"/>
          </p:cNvSpPr>
          <p:nvPr/>
        </p:nvSpPr>
        <p:spPr bwMode="auto">
          <a:xfrm flipV="1">
            <a:off x="5221288" y="1981200"/>
            <a:ext cx="3175" cy="2170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6"/>
          <p:cNvSpPr>
            <a:spLocks noChangeAspect="1" noChangeShapeType="1"/>
          </p:cNvSpPr>
          <p:nvPr/>
        </p:nvSpPr>
        <p:spPr bwMode="auto">
          <a:xfrm flipV="1">
            <a:off x="5484813" y="1981200"/>
            <a:ext cx="3175" cy="2170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7"/>
          <p:cNvSpPr>
            <a:spLocks noChangeAspect="1" noChangeShapeType="1"/>
          </p:cNvSpPr>
          <p:nvPr/>
        </p:nvSpPr>
        <p:spPr bwMode="auto">
          <a:xfrm flipV="1">
            <a:off x="4937125" y="1981200"/>
            <a:ext cx="3175" cy="2170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8"/>
          <p:cNvSpPr>
            <a:spLocks noChangeAspect="1"/>
          </p:cNvSpPr>
          <p:nvPr/>
        </p:nvSpPr>
        <p:spPr bwMode="auto">
          <a:xfrm>
            <a:off x="1408113" y="2841625"/>
            <a:ext cx="658812" cy="520700"/>
          </a:xfrm>
          <a:custGeom>
            <a:avLst/>
            <a:gdLst>
              <a:gd name="T0" fmla="*/ 4 w 662"/>
              <a:gd name="T1" fmla="*/ 4 h 520"/>
              <a:gd name="T2" fmla="*/ 12 w 662"/>
              <a:gd name="T3" fmla="*/ 13 h 520"/>
              <a:gd name="T4" fmla="*/ 22 w 662"/>
              <a:gd name="T5" fmla="*/ 21 h 520"/>
              <a:gd name="T6" fmla="*/ 30 w 662"/>
              <a:gd name="T7" fmla="*/ 31 h 520"/>
              <a:gd name="T8" fmla="*/ 39 w 662"/>
              <a:gd name="T9" fmla="*/ 39 h 520"/>
              <a:gd name="T10" fmla="*/ 47 w 662"/>
              <a:gd name="T11" fmla="*/ 48 h 520"/>
              <a:gd name="T12" fmla="*/ 56 w 662"/>
              <a:gd name="T13" fmla="*/ 57 h 520"/>
              <a:gd name="T14" fmla="*/ 66 w 662"/>
              <a:gd name="T15" fmla="*/ 66 h 520"/>
              <a:gd name="T16" fmla="*/ 75 w 662"/>
              <a:gd name="T17" fmla="*/ 77 h 520"/>
              <a:gd name="T18" fmla="*/ 90 w 662"/>
              <a:gd name="T19" fmla="*/ 92 h 520"/>
              <a:gd name="T20" fmla="*/ 100 w 662"/>
              <a:gd name="T21" fmla="*/ 102 h 520"/>
              <a:gd name="T22" fmla="*/ 111 w 662"/>
              <a:gd name="T23" fmla="*/ 113 h 520"/>
              <a:gd name="T24" fmla="*/ 121 w 662"/>
              <a:gd name="T25" fmla="*/ 124 h 520"/>
              <a:gd name="T26" fmla="*/ 133 w 662"/>
              <a:gd name="T27" fmla="*/ 136 h 520"/>
              <a:gd name="T28" fmla="*/ 144 w 662"/>
              <a:gd name="T29" fmla="*/ 149 h 520"/>
              <a:gd name="T30" fmla="*/ 156 w 662"/>
              <a:gd name="T31" fmla="*/ 161 h 520"/>
              <a:gd name="T32" fmla="*/ 169 w 662"/>
              <a:gd name="T33" fmla="*/ 174 h 520"/>
              <a:gd name="T34" fmla="*/ 183 w 662"/>
              <a:gd name="T35" fmla="*/ 188 h 520"/>
              <a:gd name="T36" fmla="*/ 197 w 662"/>
              <a:gd name="T37" fmla="*/ 202 h 520"/>
              <a:gd name="T38" fmla="*/ 219 w 662"/>
              <a:gd name="T39" fmla="*/ 224 h 520"/>
              <a:gd name="T40" fmla="*/ 235 w 662"/>
              <a:gd name="T41" fmla="*/ 239 h 520"/>
              <a:gd name="T42" fmla="*/ 251 w 662"/>
              <a:gd name="T43" fmla="*/ 254 h 520"/>
              <a:gd name="T44" fmla="*/ 268 w 662"/>
              <a:gd name="T45" fmla="*/ 269 h 520"/>
              <a:gd name="T46" fmla="*/ 285 w 662"/>
              <a:gd name="T47" fmla="*/ 285 h 520"/>
              <a:gd name="T48" fmla="*/ 302 w 662"/>
              <a:gd name="T49" fmla="*/ 300 h 520"/>
              <a:gd name="T50" fmla="*/ 319 w 662"/>
              <a:gd name="T51" fmla="*/ 315 h 520"/>
              <a:gd name="T52" fmla="*/ 337 w 662"/>
              <a:gd name="T53" fmla="*/ 330 h 520"/>
              <a:gd name="T54" fmla="*/ 353 w 662"/>
              <a:gd name="T55" fmla="*/ 344 h 520"/>
              <a:gd name="T56" fmla="*/ 377 w 662"/>
              <a:gd name="T57" fmla="*/ 364 h 520"/>
              <a:gd name="T58" fmla="*/ 392 w 662"/>
              <a:gd name="T59" fmla="*/ 377 h 520"/>
              <a:gd name="T60" fmla="*/ 407 w 662"/>
              <a:gd name="T61" fmla="*/ 388 h 520"/>
              <a:gd name="T62" fmla="*/ 421 w 662"/>
              <a:gd name="T63" fmla="*/ 399 h 520"/>
              <a:gd name="T64" fmla="*/ 435 w 662"/>
              <a:gd name="T65" fmla="*/ 409 h 520"/>
              <a:gd name="T66" fmla="*/ 449 w 662"/>
              <a:gd name="T67" fmla="*/ 418 h 520"/>
              <a:gd name="T68" fmla="*/ 462 w 662"/>
              <a:gd name="T69" fmla="*/ 428 h 520"/>
              <a:gd name="T70" fmla="*/ 476 w 662"/>
              <a:gd name="T71" fmla="*/ 436 h 520"/>
              <a:gd name="T72" fmla="*/ 488 w 662"/>
              <a:gd name="T73" fmla="*/ 444 h 520"/>
              <a:gd name="T74" fmla="*/ 502 w 662"/>
              <a:gd name="T75" fmla="*/ 452 h 520"/>
              <a:gd name="T76" fmla="*/ 523 w 662"/>
              <a:gd name="T77" fmla="*/ 462 h 520"/>
              <a:gd name="T78" fmla="*/ 537 w 662"/>
              <a:gd name="T79" fmla="*/ 469 h 520"/>
              <a:gd name="T80" fmla="*/ 551 w 662"/>
              <a:gd name="T81" fmla="*/ 476 h 520"/>
              <a:gd name="T82" fmla="*/ 566 w 662"/>
              <a:gd name="T83" fmla="*/ 482 h 520"/>
              <a:gd name="T84" fmla="*/ 580 w 662"/>
              <a:gd name="T85" fmla="*/ 489 h 520"/>
              <a:gd name="T86" fmla="*/ 595 w 662"/>
              <a:gd name="T87" fmla="*/ 495 h 520"/>
              <a:gd name="T88" fmla="*/ 610 w 662"/>
              <a:gd name="T89" fmla="*/ 501 h 520"/>
              <a:gd name="T90" fmla="*/ 625 w 662"/>
              <a:gd name="T91" fmla="*/ 506 h 520"/>
              <a:gd name="T92" fmla="*/ 640 w 662"/>
              <a:gd name="T93" fmla="*/ 512 h 520"/>
              <a:gd name="T94" fmla="*/ 662 w 662"/>
              <a:gd name="T95" fmla="*/ 520 h 52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62"/>
              <a:gd name="T145" fmla="*/ 0 h 520"/>
              <a:gd name="T146" fmla="*/ 662 w 662"/>
              <a:gd name="T147" fmla="*/ 520 h 52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62" h="520">
                <a:moveTo>
                  <a:pt x="0" y="0"/>
                </a:moveTo>
                <a:lnTo>
                  <a:pt x="4" y="4"/>
                </a:lnTo>
                <a:lnTo>
                  <a:pt x="9" y="9"/>
                </a:lnTo>
                <a:lnTo>
                  <a:pt x="12" y="13"/>
                </a:lnTo>
                <a:lnTo>
                  <a:pt x="17" y="18"/>
                </a:lnTo>
                <a:lnTo>
                  <a:pt x="22" y="21"/>
                </a:lnTo>
                <a:lnTo>
                  <a:pt x="25" y="26"/>
                </a:lnTo>
                <a:lnTo>
                  <a:pt x="30" y="31"/>
                </a:lnTo>
                <a:lnTo>
                  <a:pt x="34" y="35"/>
                </a:lnTo>
                <a:lnTo>
                  <a:pt x="39" y="39"/>
                </a:lnTo>
                <a:lnTo>
                  <a:pt x="44" y="43"/>
                </a:lnTo>
                <a:lnTo>
                  <a:pt x="47" y="48"/>
                </a:lnTo>
                <a:lnTo>
                  <a:pt x="52" y="53"/>
                </a:lnTo>
                <a:lnTo>
                  <a:pt x="56" y="57"/>
                </a:lnTo>
                <a:lnTo>
                  <a:pt x="61" y="62"/>
                </a:lnTo>
                <a:lnTo>
                  <a:pt x="66" y="66"/>
                </a:lnTo>
                <a:lnTo>
                  <a:pt x="70" y="71"/>
                </a:lnTo>
                <a:lnTo>
                  <a:pt x="75" y="77"/>
                </a:lnTo>
                <a:lnTo>
                  <a:pt x="80" y="81"/>
                </a:lnTo>
                <a:lnTo>
                  <a:pt x="90" y="92"/>
                </a:lnTo>
                <a:lnTo>
                  <a:pt x="95" y="97"/>
                </a:lnTo>
                <a:lnTo>
                  <a:pt x="100" y="102"/>
                </a:lnTo>
                <a:lnTo>
                  <a:pt x="105" y="108"/>
                </a:lnTo>
                <a:lnTo>
                  <a:pt x="111" y="113"/>
                </a:lnTo>
                <a:lnTo>
                  <a:pt x="115" y="119"/>
                </a:lnTo>
                <a:lnTo>
                  <a:pt x="121" y="124"/>
                </a:lnTo>
                <a:lnTo>
                  <a:pt x="127" y="130"/>
                </a:lnTo>
                <a:lnTo>
                  <a:pt x="133" y="136"/>
                </a:lnTo>
                <a:lnTo>
                  <a:pt x="139" y="143"/>
                </a:lnTo>
                <a:lnTo>
                  <a:pt x="144" y="149"/>
                </a:lnTo>
                <a:lnTo>
                  <a:pt x="150" y="154"/>
                </a:lnTo>
                <a:lnTo>
                  <a:pt x="156" y="161"/>
                </a:lnTo>
                <a:lnTo>
                  <a:pt x="163" y="167"/>
                </a:lnTo>
                <a:lnTo>
                  <a:pt x="169" y="174"/>
                </a:lnTo>
                <a:lnTo>
                  <a:pt x="176" y="181"/>
                </a:lnTo>
                <a:lnTo>
                  <a:pt x="183" y="188"/>
                </a:lnTo>
                <a:lnTo>
                  <a:pt x="190" y="195"/>
                </a:lnTo>
                <a:lnTo>
                  <a:pt x="197" y="202"/>
                </a:lnTo>
                <a:lnTo>
                  <a:pt x="212" y="216"/>
                </a:lnTo>
                <a:lnTo>
                  <a:pt x="219" y="224"/>
                </a:lnTo>
                <a:lnTo>
                  <a:pt x="227" y="231"/>
                </a:lnTo>
                <a:lnTo>
                  <a:pt x="235" y="239"/>
                </a:lnTo>
                <a:lnTo>
                  <a:pt x="243" y="246"/>
                </a:lnTo>
                <a:lnTo>
                  <a:pt x="251" y="254"/>
                </a:lnTo>
                <a:lnTo>
                  <a:pt x="259" y="262"/>
                </a:lnTo>
                <a:lnTo>
                  <a:pt x="268" y="269"/>
                </a:lnTo>
                <a:lnTo>
                  <a:pt x="276" y="277"/>
                </a:lnTo>
                <a:lnTo>
                  <a:pt x="285" y="285"/>
                </a:lnTo>
                <a:lnTo>
                  <a:pt x="294" y="292"/>
                </a:lnTo>
                <a:lnTo>
                  <a:pt x="302" y="300"/>
                </a:lnTo>
                <a:lnTo>
                  <a:pt x="311" y="308"/>
                </a:lnTo>
                <a:lnTo>
                  <a:pt x="319" y="315"/>
                </a:lnTo>
                <a:lnTo>
                  <a:pt x="327" y="323"/>
                </a:lnTo>
                <a:lnTo>
                  <a:pt x="337" y="330"/>
                </a:lnTo>
                <a:lnTo>
                  <a:pt x="345" y="337"/>
                </a:lnTo>
                <a:lnTo>
                  <a:pt x="353" y="344"/>
                </a:lnTo>
                <a:lnTo>
                  <a:pt x="361" y="351"/>
                </a:lnTo>
                <a:lnTo>
                  <a:pt x="377" y="364"/>
                </a:lnTo>
                <a:lnTo>
                  <a:pt x="385" y="371"/>
                </a:lnTo>
                <a:lnTo>
                  <a:pt x="392" y="377"/>
                </a:lnTo>
                <a:lnTo>
                  <a:pt x="399" y="383"/>
                </a:lnTo>
                <a:lnTo>
                  <a:pt x="407" y="388"/>
                </a:lnTo>
                <a:lnTo>
                  <a:pt x="414" y="394"/>
                </a:lnTo>
                <a:lnTo>
                  <a:pt x="421" y="399"/>
                </a:lnTo>
                <a:lnTo>
                  <a:pt x="428" y="405"/>
                </a:lnTo>
                <a:lnTo>
                  <a:pt x="435" y="409"/>
                </a:lnTo>
                <a:lnTo>
                  <a:pt x="442" y="414"/>
                </a:lnTo>
                <a:lnTo>
                  <a:pt x="449" y="418"/>
                </a:lnTo>
                <a:lnTo>
                  <a:pt x="456" y="423"/>
                </a:lnTo>
                <a:lnTo>
                  <a:pt x="462" y="428"/>
                </a:lnTo>
                <a:lnTo>
                  <a:pt x="469" y="432"/>
                </a:lnTo>
                <a:lnTo>
                  <a:pt x="476" y="436"/>
                </a:lnTo>
                <a:lnTo>
                  <a:pt x="483" y="440"/>
                </a:lnTo>
                <a:lnTo>
                  <a:pt x="488" y="444"/>
                </a:lnTo>
                <a:lnTo>
                  <a:pt x="495" y="449"/>
                </a:lnTo>
                <a:lnTo>
                  <a:pt x="502" y="452"/>
                </a:lnTo>
                <a:lnTo>
                  <a:pt x="516" y="459"/>
                </a:lnTo>
                <a:lnTo>
                  <a:pt x="523" y="462"/>
                </a:lnTo>
                <a:lnTo>
                  <a:pt x="530" y="466"/>
                </a:lnTo>
                <a:lnTo>
                  <a:pt x="537" y="469"/>
                </a:lnTo>
                <a:lnTo>
                  <a:pt x="544" y="473"/>
                </a:lnTo>
                <a:lnTo>
                  <a:pt x="551" y="476"/>
                </a:lnTo>
                <a:lnTo>
                  <a:pt x="558" y="480"/>
                </a:lnTo>
                <a:lnTo>
                  <a:pt x="566" y="482"/>
                </a:lnTo>
                <a:lnTo>
                  <a:pt x="573" y="486"/>
                </a:lnTo>
                <a:lnTo>
                  <a:pt x="580" y="489"/>
                </a:lnTo>
                <a:lnTo>
                  <a:pt x="588" y="491"/>
                </a:lnTo>
                <a:lnTo>
                  <a:pt x="595" y="495"/>
                </a:lnTo>
                <a:lnTo>
                  <a:pt x="602" y="497"/>
                </a:lnTo>
                <a:lnTo>
                  <a:pt x="610" y="501"/>
                </a:lnTo>
                <a:lnTo>
                  <a:pt x="617" y="503"/>
                </a:lnTo>
                <a:lnTo>
                  <a:pt x="625" y="506"/>
                </a:lnTo>
                <a:lnTo>
                  <a:pt x="632" y="509"/>
                </a:lnTo>
                <a:lnTo>
                  <a:pt x="640" y="512"/>
                </a:lnTo>
                <a:lnTo>
                  <a:pt x="647" y="514"/>
                </a:lnTo>
                <a:lnTo>
                  <a:pt x="662" y="52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9"/>
          <p:cNvSpPr>
            <a:spLocks noChangeAspect="1"/>
          </p:cNvSpPr>
          <p:nvPr/>
        </p:nvSpPr>
        <p:spPr bwMode="auto">
          <a:xfrm>
            <a:off x="1866900" y="2127250"/>
            <a:ext cx="1096963" cy="711200"/>
          </a:xfrm>
          <a:custGeom>
            <a:avLst/>
            <a:gdLst>
              <a:gd name="T0" fmla="*/ 27 w 1100"/>
              <a:gd name="T1" fmla="*/ 22 h 714"/>
              <a:gd name="T2" fmla="*/ 22 w 1100"/>
              <a:gd name="T3" fmla="*/ 57 h 714"/>
              <a:gd name="T4" fmla="*/ 17 w 1100"/>
              <a:gd name="T5" fmla="*/ 91 h 714"/>
              <a:gd name="T6" fmla="*/ 11 w 1100"/>
              <a:gd name="T7" fmla="*/ 124 h 714"/>
              <a:gd name="T8" fmla="*/ 8 w 1100"/>
              <a:gd name="T9" fmla="*/ 158 h 714"/>
              <a:gd name="T10" fmla="*/ 4 w 1100"/>
              <a:gd name="T11" fmla="*/ 190 h 714"/>
              <a:gd name="T12" fmla="*/ 1 w 1100"/>
              <a:gd name="T13" fmla="*/ 233 h 714"/>
              <a:gd name="T14" fmla="*/ 0 w 1100"/>
              <a:gd name="T15" fmla="*/ 264 h 714"/>
              <a:gd name="T16" fmla="*/ 0 w 1100"/>
              <a:gd name="T17" fmla="*/ 294 h 714"/>
              <a:gd name="T18" fmla="*/ 1 w 1100"/>
              <a:gd name="T19" fmla="*/ 325 h 714"/>
              <a:gd name="T20" fmla="*/ 3 w 1100"/>
              <a:gd name="T21" fmla="*/ 354 h 714"/>
              <a:gd name="T22" fmla="*/ 7 w 1100"/>
              <a:gd name="T23" fmla="*/ 380 h 714"/>
              <a:gd name="T24" fmla="*/ 14 w 1100"/>
              <a:gd name="T25" fmla="*/ 415 h 714"/>
              <a:gd name="T26" fmla="*/ 21 w 1100"/>
              <a:gd name="T27" fmla="*/ 439 h 714"/>
              <a:gd name="T28" fmla="*/ 30 w 1100"/>
              <a:gd name="T29" fmla="*/ 461 h 714"/>
              <a:gd name="T30" fmla="*/ 39 w 1100"/>
              <a:gd name="T31" fmla="*/ 483 h 714"/>
              <a:gd name="T32" fmla="*/ 51 w 1100"/>
              <a:gd name="T33" fmla="*/ 503 h 714"/>
              <a:gd name="T34" fmla="*/ 62 w 1100"/>
              <a:gd name="T35" fmla="*/ 523 h 714"/>
              <a:gd name="T36" fmla="*/ 75 w 1100"/>
              <a:gd name="T37" fmla="*/ 540 h 714"/>
              <a:gd name="T38" fmla="*/ 92 w 1100"/>
              <a:gd name="T39" fmla="*/ 563 h 714"/>
              <a:gd name="T40" fmla="*/ 107 w 1100"/>
              <a:gd name="T41" fmla="*/ 579 h 714"/>
              <a:gd name="T42" fmla="*/ 122 w 1100"/>
              <a:gd name="T43" fmla="*/ 594 h 714"/>
              <a:gd name="T44" fmla="*/ 139 w 1100"/>
              <a:gd name="T45" fmla="*/ 607 h 714"/>
              <a:gd name="T46" fmla="*/ 157 w 1100"/>
              <a:gd name="T47" fmla="*/ 620 h 714"/>
              <a:gd name="T48" fmla="*/ 178 w 1100"/>
              <a:gd name="T49" fmla="*/ 631 h 714"/>
              <a:gd name="T50" fmla="*/ 208 w 1100"/>
              <a:gd name="T51" fmla="*/ 643 h 714"/>
              <a:gd name="T52" fmla="*/ 234 w 1100"/>
              <a:gd name="T53" fmla="*/ 650 h 714"/>
              <a:gd name="T54" fmla="*/ 260 w 1100"/>
              <a:gd name="T55" fmla="*/ 656 h 714"/>
              <a:gd name="T56" fmla="*/ 288 w 1100"/>
              <a:gd name="T57" fmla="*/ 660 h 714"/>
              <a:gd name="T58" fmla="*/ 317 w 1100"/>
              <a:gd name="T59" fmla="*/ 664 h 714"/>
              <a:gd name="T60" fmla="*/ 347 w 1100"/>
              <a:gd name="T61" fmla="*/ 666 h 714"/>
              <a:gd name="T62" fmla="*/ 387 w 1100"/>
              <a:gd name="T63" fmla="*/ 668 h 714"/>
              <a:gd name="T64" fmla="*/ 416 w 1100"/>
              <a:gd name="T65" fmla="*/ 670 h 714"/>
              <a:gd name="T66" fmla="*/ 443 w 1100"/>
              <a:gd name="T67" fmla="*/ 671 h 714"/>
              <a:gd name="T68" fmla="*/ 471 w 1100"/>
              <a:gd name="T69" fmla="*/ 672 h 714"/>
              <a:gd name="T70" fmla="*/ 497 w 1100"/>
              <a:gd name="T71" fmla="*/ 672 h 714"/>
              <a:gd name="T72" fmla="*/ 522 w 1100"/>
              <a:gd name="T73" fmla="*/ 673 h 714"/>
              <a:gd name="T74" fmla="*/ 548 w 1100"/>
              <a:gd name="T75" fmla="*/ 674 h 714"/>
              <a:gd name="T76" fmla="*/ 579 w 1100"/>
              <a:gd name="T77" fmla="*/ 677 h 714"/>
              <a:gd name="T78" fmla="*/ 603 w 1100"/>
              <a:gd name="T79" fmla="*/ 678 h 714"/>
              <a:gd name="T80" fmla="*/ 625 w 1100"/>
              <a:gd name="T81" fmla="*/ 680 h 714"/>
              <a:gd name="T82" fmla="*/ 648 w 1100"/>
              <a:gd name="T83" fmla="*/ 682 h 714"/>
              <a:gd name="T84" fmla="*/ 671 w 1100"/>
              <a:gd name="T85" fmla="*/ 686 h 714"/>
              <a:gd name="T86" fmla="*/ 694 w 1100"/>
              <a:gd name="T87" fmla="*/ 689 h 714"/>
              <a:gd name="T88" fmla="*/ 725 w 1100"/>
              <a:gd name="T89" fmla="*/ 694 h 714"/>
              <a:gd name="T90" fmla="*/ 748 w 1100"/>
              <a:gd name="T91" fmla="*/ 697 h 714"/>
              <a:gd name="T92" fmla="*/ 772 w 1100"/>
              <a:gd name="T93" fmla="*/ 701 h 714"/>
              <a:gd name="T94" fmla="*/ 797 w 1100"/>
              <a:gd name="T95" fmla="*/ 704 h 714"/>
              <a:gd name="T96" fmla="*/ 822 w 1100"/>
              <a:gd name="T97" fmla="*/ 708 h 714"/>
              <a:gd name="T98" fmla="*/ 847 w 1100"/>
              <a:gd name="T99" fmla="*/ 710 h 714"/>
              <a:gd name="T100" fmla="*/ 879 w 1100"/>
              <a:gd name="T101" fmla="*/ 712 h 714"/>
              <a:gd name="T102" fmla="*/ 903 w 1100"/>
              <a:gd name="T103" fmla="*/ 714 h 714"/>
              <a:gd name="T104" fmla="*/ 927 w 1100"/>
              <a:gd name="T105" fmla="*/ 714 h 714"/>
              <a:gd name="T106" fmla="*/ 949 w 1100"/>
              <a:gd name="T107" fmla="*/ 714 h 714"/>
              <a:gd name="T108" fmla="*/ 969 w 1100"/>
              <a:gd name="T109" fmla="*/ 712 h 714"/>
              <a:gd name="T110" fmla="*/ 990 w 1100"/>
              <a:gd name="T111" fmla="*/ 711 h 714"/>
              <a:gd name="T112" fmla="*/ 1009 w 1100"/>
              <a:gd name="T113" fmla="*/ 709 h 714"/>
              <a:gd name="T114" fmla="*/ 1030 w 1100"/>
              <a:gd name="T115" fmla="*/ 707 h 714"/>
              <a:gd name="T116" fmla="*/ 1045 w 1100"/>
              <a:gd name="T117" fmla="*/ 704 h 714"/>
              <a:gd name="T118" fmla="*/ 1057 w 1100"/>
              <a:gd name="T119" fmla="*/ 702 h 714"/>
              <a:gd name="T120" fmla="*/ 1069 w 1100"/>
              <a:gd name="T121" fmla="*/ 699 h 714"/>
              <a:gd name="T122" fmla="*/ 1079 w 1100"/>
              <a:gd name="T123" fmla="*/ 696 h 714"/>
              <a:gd name="T124" fmla="*/ 1090 w 1100"/>
              <a:gd name="T125" fmla="*/ 694 h 71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00"/>
              <a:gd name="T190" fmla="*/ 0 h 714"/>
              <a:gd name="T191" fmla="*/ 1100 w 1100"/>
              <a:gd name="T192" fmla="*/ 714 h 71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00" h="714">
                <a:moveTo>
                  <a:pt x="31" y="0"/>
                </a:moveTo>
                <a:lnTo>
                  <a:pt x="30" y="11"/>
                </a:lnTo>
                <a:lnTo>
                  <a:pt x="27" y="22"/>
                </a:lnTo>
                <a:lnTo>
                  <a:pt x="25" y="34"/>
                </a:lnTo>
                <a:lnTo>
                  <a:pt x="24" y="46"/>
                </a:lnTo>
                <a:lnTo>
                  <a:pt x="22" y="57"/>
                </a:lnTo>
                <a:lnTo>
                  <a:pt x="21" y="68"/>
                </a:lnTo>
                <a:lnTo>
                  <a:pt x="18" y="79"/>
                </a:lnTo>
                <a:lnTo>
                  <a:pt x="17" y="91"/>
                </a:lnTo>
                <a:lnTo>
                  <a:pt x="15" y="102"/>
                </a:lnTo>
                <a:lnTo>
                  <a:pt x="14" y="113"/>
                </a:lnTo>
                <a:lnTo>
                  <a:pt x="11" y="124"/>
                </a:lnTo>
                <a:lnTo>
                  <a:pt x="10" y="135"/>
                </a:lnTo>
                <a:lnTo>
                  <a:pt x="9" y="146"/>
                </a:lnTo>
                <a:lnTo>
                  <a:pt x="8" y="158"/>
                </a:lnTo>
                <a:lnTo>
                  <a:pt x="7" y="168"/>
                </a:lnTo>
                <a:lnTo>
                  <a:pt x="5" y="179"/>
                </a:lnTo>
                <a:lnTo>
                  <a:pt x="4" y="190"/>
                </a:lnTo>
                <a:lnTo>
                  <a:pt x="3" y="201"/>
                </a:lnTo>
                <a:lnTo>
                  <a:pt x="1" y="223"/>
                </a:lnTo>
                <a:lnTo>
                  <a:pt x="1" y="233"/>
                </a:lnTo>
                <a:lnTo>
                  <a:pt x="0" y="244"/>
                </a:lnTo>
                <a:lnTo>
                  <a:pt x="0" y="254"/>
                </a:lnTo>
                <a:lnTo>
                  <a:pt x="0" y="264"/>
                </a:lnTo>
                <a:lnTo>
                  <a:pt x="0" y="275"/>
                </a:lnTo>
                <a:lnTo>
                  <a:pt x="0" y="285"/>
                </a:lnTo>
                <a:lnTo>
                  <a:pt x="0" y="294"/>
                </a:lnTo>
                <a:lnTo>
                  <a:pt x="0" y="305"/>
                </a:lnTo>
                <a:lnTo>
                  <a:pt x="0" y="314"/>
                </a:lnTo>
                <a:lnTo>
                  <a:pt x="1" y="325"/>
                </a:lnTo>
                <a:lnTo>
                  <a:pt x="1" y="334"/>
                </a:lnTo>
                <a:lnTo>
                  <a:pt x="2" y="343"/>
                </a:lnTo>
                <a:lnTo>
                  <a:pt x="3" y="354"/>
                </a:lnTo>
                <a:lnTo>
                  <a:pt x="4" y="363"/>
                </a:lnTo>
                <a:lnTo>
                  <a:pt x="5" y="371"/>
                </a:lnTo>
                <a:lnTo>
                  <a:pt x="7" y="380"/>
                </a:lnTo>
                <a:lnTo>
                  <a:pt x="8" y="389"/>
                </a:lnTo>
                <a:lnTo>
                  <a:pt x="10" y="398"/>
                </a:lnTo>
                <a:lnTo>
                  <a:pt x="14" y="415"/>
                </a:lnTo>
                <a:lnTo>
                  <a:pt x="16" y="423"/>
                </a:lnTo>
                <a:lnTo>
                  <a:pt x="18" y="431"/>
                </a:lnTo>
                <a:lnTo>
                  <a:pt x="21" y="439"/>
                </a:lnTo>
                <a:lnTo>
                  <a:pt x="24" y="446"/>
                </a:lnTo>
                <a:lnTo>
                  <a:pt x="26" y="454"/>
                </a:lnTo>
                <a:lnTo>
                  <a:pt x="30" y="461"/>
                </a:lnTo>
                <a:lnTo>
                  <a:pt x="32" y="469"/>
                </a:lnTo>
                <a:lnTo>
                  <a:pt x="36" y="476"/>
                </a:lnTo>
                <a:lnTo>
                  <a:pt x="39" y="483"/>
                </a:lnTo>
                <a:lnTo>
                  <a:pt x="43" y="490"/>
                </a:lnTo>
                <a:lnTo>
                  <a:pt x="46" y="497"/>
                </a:lnTo>
                <a:lnTo>
                  <a:pt x="51" y="503"/>
                </a:lnTo>
                <a:lnTo>
                  <a:pt x="54" y="510"/>
                </a:lnTo>
                <a:lnTo>
                  <a:pt x="58" y="516"/>
                </a:lnTo>
                <a:lnTo>
                  <a:pt x="62" y="523"/>
                </a:lnTo>
                <a:lnTo>
                  <a:pt x="66" y="528"/>
                </a:lnTo>
                <a:lnTo>
                  <a:pt x="70" y="534"/>
                </a:lnTo>
                <a:lnTo>
                  <a:pt x="75" y="540"/>
                </a:lnTo>
                <a:lnTo>
                  <a:pt x="83" y="552"/>
                </a:lnTo>
                <a:lnTo>
                  <a:pt x="88" y="557"/>
                </a:lnTo>
                <a:lnTo>
                  <a:pt x="92" y="563"/>
                </a:lnTo>
                <a:lnTo>
                  <a:pt x="97" y="569"/>
                </a:lnTo>
                <a:lnTo>
                  <a:pt x="102" y="574"/>
                </a:lnTo>
                <a:lnTo>
                  <a:pt x="107" y="579"/>
                </a:lnTo>
                <a:lnTo>
                  <a:pt x="112" y="584"/>
                </a:lnTo>
                <a:lnTo>
                  <a:pt x="117" y="589"/>
                </a:lnTo>
                <a:lnTo>
                  <a:pt x="122" y="594"/>
                </a:lnTo>
                <a:lnTo>
                  <a:pt x="128" y="599"/>
                </a:lnTo>
                <a:lnTo>
                  <a:pt x="133" y="604"/>
                </a:lnTo>
                <a:lnTo>
                  <a:pt x="139" y="607"/>
                </a:lnTo>
                <a:lnTo>
                  <a:pt x="146" y="612"/>
                </a:lnTo>
                <a:lnTo>
                  <a:pt x="151" y="616"/>
                </a:lnTo>
                <a:lnTo>
                  <a:pt x="157" y="620"/>
                </a:lnTo>
                <a:lnTo>
                  <a:pt x="164" y="623"/>
                </a:lnTo>
                <a:lnTo>
                  <a:pt x="171" y="628"/>
                </a:lnTo>
                <a:lnTo>
                  <a:pt x="178" y="631"/>
                </a:lnTo>
                <a:lnTo>
                  <a:pt x="185" y="634"/>
                </a:lnTo>
                <a:lnTo>
                  <a:pt x="200" y="641"/>
                </a:lnTo>
                <a:lnTo>
                  <a:pt x="208" y="643"/>
                </a:lnTo>
                <a:lnTo>
                  <a:pt x="216" y="645"/>
                </a:lnTo>
                <a:lnTo>
                  <a:pt x="224" y="648"/>
                </a:lnTo>
                <a:lnTo>
                  <a:pt x="234" y="650"/>
                </a:lnTo>
                <a:lnTo>
                  <a:pt x="242" y="652"/>
                </a:lnTo>
                <a:lnTo>
                  <a:pt x="251" y="655"/>
                </a:lnTo>
                <a:lnTo>
                  <a:pt x="260" y="656"/>
                </a:lnTo>
                <a:lnTo>
                  <a:pt x="270" y="658"/>
                </a:lnTo>
                <a:lnTo>
                  <a:pt x="279" y="659"/>
                </a:lnTo>
                <a:lnTo>
                  <a:pt x="288" y="660"/>
                </a:lnTo>
                <a:lnTo>
                  <a:pt x="299" y="662"/>
                </a:lnTo>
                <a:lnTo>
                  <a:pt x="308" y="663"/>
                </a:lnTo>
                <a:lnTo>
                  <a:pt x="317" y="664"/>
                </a:lnTo>
                <a:lnTo>
                  <a:pt x="328" y="665"/>
                </a:lnTo>
                <a:lnTo>
                  <a:pt x="337" y="666"/>
                </a:lnTo>
                <a:lnTo>
                  <a:pt x="347" y="666"/>
                </a:lnTo>
                <a:lnTo>
                  <a:pt x="357" y="667"/>
                </a:lnTo>
                <a:lnTo>
                  <a:pt x="367" y="667"/>
                </a:lnTo>
                <a:lnTo>
                  <a:pt x="387" y="668"/>
                </a:lnTo>
                <a:lnTo>
                  <a:pt x="396" y="670"/>
                </a:lnTo>
                <a:lnTo>
                  <a:pt x="405" y="670"/>
                </a:lnTo>
                <a:lnTo>
                  <a:pt x="416" y="670"/>
                </a:lnTo>
                <a:lnTo>
                  <a:pt x="425" y="671"/>
                </a:lnTo>
                <a:lnTo>
                  <a:pt x="434" y="671"/>
                </a:lnTo>
                <a:lnTo>
                  <a:pt x="443" y="671"/>
                </a:lnTo>
                <a:lnTo>
                  <a:pt x="453" y="671"/>
                </a:lnTo>
                <a:lnTo>
                  <a:pt x="462" y="671"/>
                </a:lnTo>
                <a:lnTo>
                  <a:pt x="471" y="672"/>
                </a:lnTo>
                <a:lnTo>
                  <a:pt x="479" y="672"/>
                </a:lnTo>
                <a:lnTo>
                  <a:pt x="487" y="672"/>
                </a:lnTo>
                <a:lnTo>
                  <a:pt x="497" y="672"/>
                </a:lnTo>
                <a:lnTo>
                  <a:pt x="505" y="673"/>
                </a:lnTo>
                <a:lnTo>
                  <a:pt x="514" y="673"/>
                </a:lnTo>
                <a:lnTo>
                  <a:pt x="522" y="673"/>
                </a:lnTo>
                <a:lnTo>
                  <a:pt x="530" y="673"/>
                </a:lnTo>
                <a:lnTo>
                  <a:pt x="538" y="674"/>
                </a:lnTo>
                <a:lnTo>
                  <a:pt x="548" y="674"/>
                </a:lnTo>
                <a:lnTo>
                  <a:pt x="564" y="675"/>
                </a:lnTo>
                <a:lnTo>
                  <a:pt x="572" y="675"/>
                </a:lnTo>
                <a:lnTo>
                  <a:pt x="579" y="677"/>
                </a:lnTo>
                <a:lnTo>
                  <a:pt x="587" y="677"/>
                </a:lnTo>
                <a:lnTo>
                  <a:pt x="595" y="678"/>
                </a:lnTo>
                <a:lnTo>
                  <a:pt x="603" y="678"/>
                </a:lnTo>
                <a:lnTo>
                  <a:pt x="610" y="679"/>
                </a:lnTo>
                <a:lnTo>
                  <a:pt x="618" y="679"/>
                </a:lnTo>
                <a:lnTo>
                  <a:pt x="625" y="680"/>
                </a:lnTo>
                <a:lnTo>
                  <a:pt x="633" y="681"/>
                </a:lnTo>
                <a:lnTo>
                  <a:pt x="640" y="682"/>
                </a:lnTo>
                <a:lnTo>
                  <a:pt x="648" y="682"/>
                </a:lnTo>
                <a:lnTo>
                  <a:pt x="655" y="684"/>
                </a:lnTo>
                <a:lnTo>
                  <a:pt x="664" y="685"/>
                </a:lnTo>
                <a:lnTo>
                  <a:pt x="671" y="686"/>
                </a:lnTo>
                <a:lnTo>
                  <a:pt x="679" y="687"/>
                </a:lnTo>
                <a:lnTo>
                  <a:pt x="686" y="688"/>
                </a:lnTo>
                <a:lnTo>
                  <a:pt x="694" y="689"/>
                </a:lnTo>
                <a:lnTo>
                  <a:pt x="701" y="690"/>
                </a:lnTo>
                <a:lnTo>
                  <a:pt x="717" y="693"/>
                </a:lnTo>
                <a:lnTo>
                  <a:pt x="725" y="694"/>
                </a:lnTo>
                <a:lnTo>
                  <a:pt x="732" y="695"/>
                </a:lnTo>
                <a:lnTo>
                  <a:pt x="740" y="696"/>
                </a:lnTo>
                <a:lnTo>
                  <a:pt x="748" y="697"/>
                </a:lnTo>
                <a:lnTo>
                  <a:pt x="756" y="699"/>
                </a:lnTo>
                <a:lnTo>
                  <a:pt x="764" y="700"/>
                </a:lnTo>
                <a:lnTo>
                  <a:pt x="772" y="701"/>
                </a:lnTo>
                <a:lnTo>
                  <a:pt x="781" y="702"/>
                </a:lnTo>
                <a:lnTo>
                  <a:pt x="789" y="703"/>
                </a:lnTo>
                <a:lnTo>
                  <a:pt x="797" y="704"/>
                </a:lnTo>
                <a:lnTo>
                  <a:pt x="806" y="706"/>
                </a:lnTo>
                <a:lnTo>
                  <a:pt x="814" y="707"/>
                </a:lnTo>
                <a:lnTo>
                  <a:pt x="822" y="708"/>
                </a:lnTo>
                <a:lnTo>
                  <a:pt x="830" y="709"/>
                </a:lnTo>
                <a:lnTo>
                  <a:pt x="839" y="709"/>
                </a:lnTo>
                <a:lnTo>
                  <a:pt x="847" y="710"/>
                </a:lnTo>
                <a:lnTo>
                  <a:pt x="855" y="711"/>
                </a:lnTo>
                <a:lnTo>
                  <a:pt x="863" y="711"/>
                </a:lnTo>
                <a:lnTo>
                  <a:pt x="879" y="712"/>
                </a:lnTo>
                <a:lnTo>
                  <a:pt x="887" y="714"/>
                </a:lnTo>
                <a:lnTo>
                  <a:pt x="895" y="714"/>
                </a:lnTo>
                <a:lnTo>
                  <a:pt x="903" y="714"/>
                </a:lnTo>
                <a:lnTo>
                  <a:pt x="910" y="714"/>
                </a:lnTo>
                <a:lnTo>
                  <a:pt x="918" y="714"/>
                </a:lnTo>
                <a:lnTo>
                  <a:pt x="927" y="714"/>
                </a:lnTo>
                <a:lnTo>
                  <a:pt x="934" y="714"/>
                </a:lnTo>
                <a:lnTo>
                  <a:pt x="942" y="714"/>
                </a:lnTo>
                <a:lnTo>
                  <a:pt x="949" y="714"/>
                </a:lnTo>
                <a:lnTo>
                  <a:pt x="956" y="714"/>
                </a:lnTo>
                <a:lnTo>
                  <a:pt x="962" y="714"/>
                </a:lnTo>
                <a:lnTo>
                  <a:pt x="969" y="712"/>
                </a:lnTo>
                <a:lnTo>
                  <a:pt x="976" y="712"/>
                </a:lnTo>
                <a:lnTo>
                  <a:pt x="983" y="711"/>
                </a:lnTo>
                <a:lnTo>
                  <a:pt x="990" y="711"/>
                </a:lnTo>
                <a:lnTo>
                  <a:pt x="996" y="710"/>
                </a:lnTo>
                <a:lnTo>
                  <a:pt x="1002" y="710"/>
                </a:lnTo>
                <a:lnTo>
                  <a:pt x="1009" y="709"/>
                </a:lnTo>
                <a:lnTo>
                  <a:pt x="1019" y="708"/>
                </a:lnTo>
                <a:lnTo>
                  <a:pt x="1025" y="708"/>
                </a:lnTo>
                <a:lnTo>
                  <a:pt x="1030" y="707"/>
                </a:lnTo>
                <a:lnTo>
                  <a:pt x="1035" y="706"/>
                </a:lnTo>
                <a:lnTo>
                  <a:pt x="1040" y="706"/>
                </a:lnTo>
                <a:lnTo>
                  <a:pt x="1045" y="704"/>
                </a:lnTo>
                <a:lnTo>
                  <a:pt x="1049" y="703"/>
                </a:lnTo>
                <a:lnTo>
                  <a:pt x="1053" y="703"/>
                </a:lnTo>
                <a:lnTo>
                  <a:pt x="1057" y="702"/>
                </a:lnTo>
                <a:lnTo>
                  <a:pt x="1061" y="701"/>
                </a:lnTo>
                <a:lnTo>
                  <a:pt x="1066" y="700"/>
                </a:lnTo>
                <a:lnTo>
                  <a:pt x="1069" y="699"/>
                </a:lnTo>
                <a:lnTo>
                  <a:pt x="1073" y="699"/>
                </a:lnTo>
                <a:lnTo>
                  <a:pt x="1076" y="697"/>
                </a:lnTo>
                <a:lnTo>
                  <a:pt x="1079" y="696"/>
                </a:lnTo>
                <a:lnTo>
                  <a:pt x="1083" y="695"/>
                </a:lnTo>
                <a:lnTo>
                  <a:pt x="1086" y="695"/>
                </a:lnTo>
                <a:lnTo>
                  <a:pt x="1090" y="694"/>
                </a:lnTo>
                <a:lnTo>
                  <a:pt x="1093" y="693"/>
                </a:lnTo>
                <a:lnTo>
                  <a:pt x="1100" y="69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30"/>
          <p:cNvSpPr>
            <a:spLocks noChangeAspect="1"/>
          </p:cNvSpPr>
          <p:nvPr/>
        </p:nvSpPr>
        <p:spPr bwMode="auto">
          <a:xfrm>
            <a:off x="1965325" y="2211388"/>
            <a:ext cx="989013" cy="463550"/>
          </a:xfrm>
          <a:custGeom>
            <a:avLst/>
            <a:gdLst>
              <a:gd name="T0" fmla="*/ 971 w 992"/>
              <a:gd name="T1" fmla="*/ 464 h 464"/>
              <a:gd name="T2" fmla="*/ 940 w 992"/>
              <a:gd name="T3" fmla="*/ 464 h 464"/>
              <a:gd name="T4" fmla="*/ 909 w 992"/>
              <a:gd name="T5" fmla="*/ 464 h 464"/>
              <a:gd name="T6" fmla="*/ 877 w 992"/>
              <a:gd name="T7" fmla="*/ 463 h 464"/>
              <a:gd name="T8" fmla="*/ 846 w 992"/>
              <a:gd name="T9" fmla="*/ 463 h 464"/>
              <a:gd name="T10" fmla="*/ 815 w 992"/>
              <a:gd name="T11" fmla="*/ 463 h 464"/>
              <a:gd name="T12" fmla="*/ 773 w 992"/>
              <a:gd name="T13" fmla="*/ 462 h 464"/>
              <a:gd name="T14" fmla="*/ 742 w 992"/>
              <a:gd name="T15" fmla="*/ 461 h 464"/>
              <a:gd name="T16" fmla="*/ 711 w 992"/>
              <a:gd name="T17" fmla="*/ 460 h 464"/>
              <a:gd name="T18" fmla="*/ 679 w 992"/>
              <a:gd name="T19" fmla="*/ 458 h 464"/>
              <a:gd name="T20" fmla="*/ 648 w 992"/>
              <a:gd name="T21" fmla="*/ 457 h 464"/>
              <a:gd name="T22" fmla="*/ 618 w 992"/>
              <a:gd name="T23" fmla="*/ 456 h 464"/>
              <a:gd name="T24" fmla="*/ 576 w 992"/>
              <a:gd name="T25" fmla="*/ 454 h 464"/>
              <a:gd name="T26" fmla="*/ 546 w 992"/>
              <a:gd name="T27" fmla="*/ 453 h 464"/>
              <a:gd name="T28" fmla="*/ 516 w 992"/>
              <a:gd name="T29" fmla="*/ 451 h 464"/>
              <a:gd name="T30" fmla="*/ 486 w 992"/>
              <a:gd name="T31" fmla="*/ 450 h 464"/>
              <a:gd name="T32" fmla="*/ 456 w 992"/>
              <a:gd name="T33" fmla="*/ 449 h 464"/>
              <a:gd name="T34" fmla="*/ 424 w 992"/>
              <a:gd name="T35" fmla="*/ 449 h 464"/>
              <a:gd name="T36" fmla="*/ 394 w 992"/>
              <a:gd name="T37" fmla="*/ 448 h 464"/>
              <a:gd name="T38" fmla="*/ 354 w 992"/>
              <a:gd name="T39" fmla="*/ 448 h 464"/>
              <a:gd name="T40" fmla="*/ 322 w 992"/>
              <a:gd name="T41" fmla="*/ 448 h 464"/>
              <a:gd name="T42" fmla="*/ 291 w 992"/>
              <a:gd name="T43" fmla="*/ 448 h 464"/>
              <a:gd name="T44" fmla="*/ 260 w 992"/>
              <a:gd name="T45" fmla="*/ 448 h 464"/>
              <a:gd name="T46" fmla="*/ 231 w 992"/>
              <a:gd name="T47" fmla="*/ 447 h 464"/>
              <a:gd name="T48" fmla="*/ 203 w 992"/>
              <a:gd name="T49" fmla="*/ 446 h 464"/>
              <a:gd name="T50" fmla="*/ 168 w 992"/>
              <a:gd name="T51" fmla="*/ 440 h 464"/>
              <a:gd name="T52" fmla="*/ 146 w 992"/>
              <a:gd name="T53" fmla="*/ 434 h 464"/>
              <a:gd name="T54" fmla="*/ 125 w 992"/>
              <a:gd name="T55" fmla="*/ 427 h 464"/>
              <a:gd name="T56" fmla="*/ 106 w 992"/>
              <a:gd name="T57" fmla="*/ 419 h 464"/>
              <a:gd name="T58" fmla="*/ 90 w 992"/>
              <a:gd name="T59" fmla="*/ 409 h 464"/>
              <a:gd name="T60" fmla="*/ 74 w 992"/>
              <a:gd name="T61" fmla="*/ 398 h 464"/>
              <a:gd name="T62" fmla="*/ 57 w 992"/>
              <a:gd name="T63" fmla="*/ 382 h 464"/>
              <a:gd name="T64" fmla="*/ 46 w 992"/>
              <a:gd name="T65" fmla="*/ 368 h 464"/>
              <a:gd name="T66" fmla="*/ 36 w 992"/>
              <a:gd name="T67" fmla="*/ 354 h 464"/>
              <a:gd name="T68" fmla="*/ 27 w 992"/>
              <a:gd name="T69" fmla="*/ 339 h 464"/>
              <a:gd name="T70" fmla="*/ 20 w 992"/>
              <a:gd name="T71" fmla="*/ 323 h 464"/>
              <a:gd name="T72" fmla="*/ 14 w 992"/>
              <a:gd name="T73" fmla="*/ 306 h 464"/>
              <a:gd name="T74" fmla="*/ 10 w 992"/>
              <a:gd name="T75" fmla="*/ 287 h 464"/>
              <a:gd name="T76" fmla="*/ 4 w 992"/>
              <a:gd name="T77" fmla="*/ 262 h 464"/>
              <a:gd name="T78" fmla="*/ 1 w 992"/>
              <a:gd name="T79" fmla="*/ 240 h 464"/>
              <a:gd name="T80" fmla="*/ 0 w 992"/>
              <a:gd name="T81" fmla="*/ 218 h 464"/>
              <a:gd name="T82" fmla="*/ 0 w 992"/>
              <a:gd name="T83" fmla="*/ 196 h 464"/>
              <a:gd name="T84" fmla="*/ 0 w 992"/>
              <a:gd name="T85" fmla="*/ 174 h 464"/>
              <a:gd name="T86" fmla="*/ 1 w 992"/>
              <a:gd name="T87" fmla="*/ 152 h 464"/>
              <a:gd name="T88" fmla="*/ 4 w 992"/>
              <a:gd name="T89" fmla="*/ 123 h 464"/>
              <a:gd name="T90" fmla="*/ 7 w 992"/>
              <a:gd name="T91" fmla="*/ 102 h 464"/>
              <a:gd name="T92" fmla="*/ 10 w 992"/>
              <a:gd name="T93" fmla="*/ 82 h 464"/>
              <a:gd name="T94" fmla="*/ 13 w 992"/>
              <a:gd name="T95" fmla="*/ 62 h 464"/>
              <a:gd name="T96" fmla="*/ 18 w 992"/>
              <a:gd name="T97" fmla="*/ 44 h 464"/>
              <a:gd name="T98" fmla="*/ 21 w 992"/>
              <a:gd name="T99" fmla="*/ 24 h 464"/>
              <a:gd name="T100" fmla="*/ 27 w 992"/>
              <a:gd name="T101" fmla="*/ 0 h 4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92"/>
              <a:gd name="T154" fmla="*/ 0 h 464"/>
              <a:gd name="T155" fmla="*/ 992 w 992"/>
              <a:gd name="T156" fmla="*/ 464 h 46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92" h="464">
                <a:moveTo>
                  <a:pt x="992" y="464"/>
                </a:moveTo>
                <a:lnTo>
                  <a:pt x="982" y="464"/>
                </a:lnTo>
                <a:lnTo>
                  <a:pt x="971" y="464"/>
                </a:lnTo>
                <a:lnTo>
                  <a:pt x="961" y="464"/>
                </a:lnTo>
                <a:lnTo>
                  <a:pt x="950" y="464"/>
                </a:lnTo>
                <a:lnTo>
                  <a:pt x="940" y="464"/>
                </a:lnTo>
                <a:lnTo>
                  <a:pt x="930" y="464"/>
                </a:lnTo>
                <a:lnTo>
                  <a:pt x="919" y="464"/>
                </a:lnTo>
                <a:lnTo>
                  <a:pt x="909" y="464"/>
                </a:lnTo>
                <a:lnTo>
                  <a:pt x="898" y="464"/>
                </a:lnTo>
                <a:lnTo>
                  <a:pt x="888" y="463"/>
                </a:lnTo>
                <a:lnTo>
                  <a:pt x="877" y="463"/>
                </a:lnTo>
                <a:lnTo>
                  <a:pt x="867" y="463"/>
                </a:lnTo>
                <a:lnTo>
                  <a:pt x="857" y="463"/>
                </a:lnTo>
                <a:lnTo>
                  <a:pt x="846" y="463"/>
                </a:lnTo>
                <a:lnTo>
                  <a:pt x="836" y="463"/>
                </a:lnTo>
                <a:lnTo>
                  <a:pt x="825" y="463"/>
                </a:lnTo>
                <a:lnTo>
                  <a:pt x="815" y="463"/>
                </a:lnTo>
                <a:lnTo>
                  <a:pt x="804" y="463"/>
                </a:lnTo>
                <a:lnTo>
                  <a:pt x="784" y="462"/>
                </a:lnTo>
                <a:lnTo>
                  <a:pt x="773" y="462"/>
                </a:lnTo>
                <a:lnTo>
                  <a:pt x="763" y="462"/>
                </a:lnTo>
                <a:lnTo>
                  <a:pt x="752" y="462"/>
                </a:lnTo>
                <a:lnTo>
                  <a:pt x="742" y="461"/>
                </a:lnTo>
                <a:lnTo>
                  <a:pt x="731" y="461"/>
                </a:lnTo>
                <a:lnTo>
                  <a:pt x="721" y="461"/>
                </a:lnTo>
                <a:lnTo>
                  <a:pt x="711" y="460"/>
                </a:lnTo>
                <a:lnTo>
                  <a:pt x="700" y="460"/>
                </a:lnTo>
                <a:lnTo>
                  <a:pt x="690" y="460"/>
                </a:lnTo>
                <a:lnTo>
                  <a:pt x="679" y="458"/>
                </a:lnTo>
                <a:lnTo>
                  <a:pt x="669" y="458"/>
                </a:lnTo>
                <a:lnTo>
                  <a:pt x="658" y="458"/>
                </a:lnTo>
                <a:lnTo>
                  <a:pt x="648" y="457"/>
                </a:lnTo>
                <a:lnTo>
                  <a:pt x="638" y="457"/>
                </a:lnTo>
                <a:lnTo>
                  <a:pt x="628" y="457"/>
                </a:lnTo>
                <a:lnTo>
                  <a:pt x="618" y="456"/>
                </a:lnTo>
                <a:lnTo>
                  <a:pt x="607" y="456"/>
                </a:lnTo>
                <a:lnTo>
                  <a:pt x="597" y="455"/>
                </a:lnTo>
                <a:lnTo>
                  <a:pt x="576" y="454"/>
                </a:lnTo>
                <a:lnTo>
                  <a:pt x="567" y="454"/>
                </a:lnTo>
                <a:lnTo>
                  <a:pt x="556" y="454"/>
                </a:lnTo>
                <a:lnTo>
                  <a:pt x="546" y="453"/>
                </a:lnTo>
                <a:lnTo>
                  <a:pt x="536" y="453"/>
                </a:lnTo>
                <a:lnTo>
                  <a:pt x="526" y="451"/>
                </a:lnTo>
                <a:lnTo>
                  <a:pt x="516" y="451"/>
                </a:lnTo>
                <a:lnTo>
                  <a:pt x="505" y="451"/>
                </a:lnTo>
                <a:lnTo>
                  <a:pt x="496" y="450"/>
                </a:lnTo>
                <a:lnTo>
                  <a:pt x="486" y="450"/>
                </a:lnTo>
                <a:lnTo>
                  <a:pt x="475" y="450"/>
                </a:lnTo>
                <a:lnTo>
                  <a:pt x="465" y="449"/>
                </a:lnTo>
                <a:lnTo>
                  <a:pt x="456" y="449"/>
                </a:lnTo>
                <a:lnTo>
                  <a:pt x="445" y="449"/>
                </a:lnTo>
                <a:lnTo>
                  <a:pt x="435" y="449"/>
                </a:lnTo>
                <a:lnTo>
                  <a:pt x="424" y="449"/>
                </a:lnTo>
                <a:lnTo>
                  <a:pt x="414" y="448"/>
                </a:lnTo>
                <a:lnTo>
                  <a:pt x="404" y="448"/>
                </a:lnTo>
                <a:lnTo>
                  <a:pt x="394" y="448"/>
                </a:lnTo>
                <a:lnTo>
                  <a:pt x="375" y="448"/>
                </a:lnTo>
                <a:lnTo>
                  <a:pt x="364" y="448"/>
                </a:lnTo>
                <a:lnTo>
                  <a:pt x="354" y="448"/>
                </a:lnTo>
                <a:lnTo>
                  <a:pt x="343" y="448"/>
                </a:lnTo>
                <a:lnTo>
                  <a:pt x="333" y="448"/>
                </a:lnTo>
                <a:lnTo>
                  <a:pt x="322" y="448"/>
                </a:lnTo>
                <a:lnTo>
                  <a:pt x="311" y="448"/>
                </a:lnTo>
                <a:lnTo>
                  <a:pt x="302" y="448"/>
                </a:lnTo>
                <a:lnTo>
                  <a:pt x="291" y="448"/>
                </a:lnTo>
                <a:lnTo>
                  <a:pt x="281" y="448"/>
                </a:lnTo>
                <a:lnTo>
                  <a:pt x="270" y="448"/>
                </a:lnTo>
                <a:lnTo>
                  <a:pt x="260" y="448"/>
                </a:lnTo>
                <a:lnTo>
                  <a:pt x="251" y="448"/>
                </a:lnTo>
                <a:lnTo>
                  <a:pt x="240" y="448"/>
                </a:lnTo>
                <a:lnTo>
                  <a:pt x="231" y="447"/>
                </a:lnTo>
                <a:lnTo>
                  <a:pt x="222" y="447"/>
                </a:lnTo>
                <a:lnTo>
                  <a:pt x="212" y="446"/>
                </a:lnTo>
                <a:lnTo>
                  <a:pt x="203" y="446"/>
                </a:lnTo>
                <a:lnTo>
                  <a:pt x="194" y="445"/>
                </a:lnTo>
                <a:lnTo>
                  <a:pt x="176" y="442"/>
                </a:lnTo>
                <a:lnTo>
                  <a:pt x="168" y="440"/>
                </a:lnTo>
                <a:lnTo>
                  <a:pt x="161" y="439"/>
                </a:lnTo>
                <a:lnTo>
                  <a:pt x="153" y="436"/>
                </a:lnTo>
                <a:lnTo>
                  <a:pt x="146" y="434"/>
                </a:lnTo>
                <a:lnTo>
                  <a:pt x="138" y="433"/>
                </a:lnTo>
                <a:lnTo>
                  <a:pt x="131" y="429"/>
                </a:lnTo>
                <a:lnTo>
                  <a:pt x="125" y="427"/>
                </a:lnTo>
                <a:lnTo>
                  <a:pt x="119" y="425"/>
                </a:lnTo>
                <a:lnTo>
                  <a:pt x="113" y="421"/>
                </a:lnTo>
                <a:lnTo>
                  <a:pt x="106" y="419"/>
                </a:lnTo>
                <a:lnTo>
                  <a:pt x="100" y="416"/>
                </a:lnTo>
                <a:lnTo>
                  <a:pt x="95" y="412"/>
                </a:lnTo>
                <a:lnTo>
                  <a:pt x="90" y="409"/>
                </a:lnTo>
                <a:lnTo>
                  <a:pt x="84" y="405"/>
                </a:lnTo>
                <a:lnTo>
                  <a:pt x="79" y="402"/>
                </a:lnTo>
                <a:lnTo>
                  <a:pt x="74" y="398"/>
                </a:lnTo>
                <a:lnTo>
                  <a:pt x="70" y="394"/>
                </a:lnTo>
                <a:lnTo>
                  <a:pt x="65" y="390"/>
                </a:lnTo>
                <a:lnTo>
                  <a:pt x="57" y="382"/>
                </a:lnTo>
                <a:lnTo>
                  <a:pt x="54" y="377"/>
                </a:lnTo>
                <a:lnTo>
                  <a:pt x="49" y="373"/>
                </a:lnTo>
                <a:lnTo>
                  <a:pt x="46" y="368"/>
                </a:lnTo>
                <a:lnTo>
                  <a:pt x="42" y="363"/>
                </a:lnTo>
                <a:lnTo>
                  <a:pt x="39" y="359"/>
                </a:lnTo>
                <a:lnTo>
                  <a:pt x="36" y="354"/>
                </a:lnTo>
                <a:lnTo>
                  <a:pt x="33" y="350"/>
                </a:lnTo>
                <a:lnTo>
                  <a:pt x="30" y="345"/>
                </a:lnTo>
                <a:lnTo>
                  <a:pt x="27" y="339"/>
                </a:lnTo>
                <a:lnTo>
                  <a:pt x="25" y="335"/>
                </a:lnTo>
                <a:lnTo>
                  <a:pt x="22" y="329"/>
                </a:lnTo>
                <a:lnTo>
                  <a:pt x="20" y="323"/>
                </a:lnTo>
                <a:lnTo>
                  <a:pt x="18" y="317"/>
                </a:lnTo>
                <a:lnTo>
                  <a:pt x="15" y="311"/>
                </a:lnTo>
                <a:lnTo>
                  <a:pt x="14" y="306"/>
                </a:lnTo>
                <a:lnTo>
                  <a:pt x="12" y="300"/>
                </a:lnTo>
                <a:lnTo>
                  <a:pt x="11" y="294"/>
                </a:lnTo>
                <a:lnTo>
                  <a:pt x="10" y="287"/>
                </a:lnTo>
                <a:lnTo>
                  <a:pt x="6" y="274"/>
                </a:lnTo>
                <a:lnTo>
                  <a:pt x="5" y="267"/>
                </a:lnTo>
                <a:lnTo>
                  <a:pt x="4" y="262"/>
                </a:lnTo>
                <a:lnTo>
                  <a:pt x="4" y="255"/>
                </a:lnTo>
                <a:lnTo>
                  <a:pt x="3" y="247"/>
                </a:lnTo>
                <a:lnTo>
                  <a:pt x="1" y="240"/>
                </a:lnTo>
                <a:lnTo>
                  <a:pt x="1" y="233"/>
                </a:lnTo>
                <a:lnTo>
                  <a:pt x="1" y="226"/>
                </a:lnTo>
                <a:lnTo>
                  <a:pt x="0" y="218"/>
                </a:lnTo>
                <a:lnTo>
                  <a:pt x="0" y="211"/>
                </a:lnTo>
                <a:lnTo>
                  <a:pt x="0" y="204"/>
                </a:lnTo>
                <a:lnTo>
                  <a:pt x="0" y="196"/>
                </a:lnTo>
                <a:lnTo>
                  <a:pt x="0" y="189"/>
                </a:lnTo>
                <a:lnTo>
                  <a:pt x="0" y="181"/>
                </a:lnTo>
                <a:lnTo>
                  <a:pt x="0" y="174"/>
                </a:lnTo>
                <a:lnTo>
                  <a:pt x="0" y="166"/>
                </a:lnTo>
                <a:lnTo>
                  <a:pt x="1" y="159"/>
                </a:lnTo>
                <a:lnTo>
                  <a:pt x="1" y="152"/>
                </a:lnTo>
                <a:lnTo>
                  <a:pt x="1" y="144"/>
                </a:lnTo>
                <a:lnTo>
                  <a:pt x="4" y="130"/>
                </a:lnTo>
                <a:lnTo>
                  <a:pt x="4" y="123"/>
                </a:lnTo>
                <a:lnTo>
                  <a:pt x="5" y="116"/>
                </a:lnTo>
                <a:lnTo>
                  <a:pt x="6" y="109"/>
                </a:lnTo>
                <a:lnTo>
                  <a:pt x="7" y="102"/>
                </a:lnTo>
                <a:lnTo>
                  <a:pt x="7" y="95"/>
                </a:lnTo>
                <a:lnTo>
                  <a:pt x="8" y="88"/>
                </a:lnTo>
                <a:lnTo>
                  <a:pt x="10" y="82"/>
                </a:lnTo>
                <a:lnTo>
                  <a:pt x="11" y="75"/>
                </a:lnTo>
                <a:lnTo>
                  <a:pt x="12" y="69"/>
                </a:lnTo>
                <a:lnTo>
                  <a:pt x="13" y="62"/>
                </a:lnTo>
                <a:lnTo>
                  <a:pt x="14" y="57"/>
                </a:lnTo>
                <a:lnTo>
                  <a:pt x="15" y="50"/>
                </a:lnTo>
                <a:lnTo>
                  <a:pt x="18" y="44"/>
                </a:lnTo>
                <a:lnTo>
                  <a:pt x="19" y="37"/>
                </a:lnTo>
                <a:lnTo>
                  <a:pt x="20" y="31"/>
                </a:lnTo>
                <a:lnTo>
                  <a:pt x="21" y="24"/>
                </a:lnTo>
                <a:lnTo>
                  <a:pt x="22" y="18"/>
                </a:lnTo>
                <a:lnTo>
                  <a:pt x="25" y="13"/>
                </a:lnTo>
                <a:lnTo>
                  <a:pt x="27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31"/>
          <p:cNvSpPr>
            <a:spLocks noChangeAspect="1"/>
          </p:cNvSpPr>
          <p:nvPr/>
        </p:nvSpPr>
        <p:spPr bwMode="auto">
          <a:xfrm>
            <a:off x="2087563" y="2097088"/>
            <a:ext cx="876300" cy="442912"/>
          </a:xfrm>
          <a:custGeom>
            <a:avLst/>
            <a:gdLst>
              <a:gd name="T0" fmla="*/ 861 w 879"/>
              <a:gd name="T1" fmla="*/ 428 h 444"/>
              <a:gd name="T2" fmla="*/ 824 w 879"/>
              <a:gd name="T3" fmla="*/ 429 h 444"/>
              <a:gd name="T4" fmla="*/ 787 w 879"/>
              <a:gd name="T5" fmla="*/ 431 h 444"/>
              <a:gd name="T6" fmla="*/ 751 w 879"/>
              <a:gd name="T7" fmla="*/ 433 h 444"/>
              <a:gd name="T8" fmla="*/ 715 w 879"/>
              <a:gd name="T9" fmla="*/ 435 h 444"/>
              <a:gd name="T10" fmla="*/ 679 w 879"/>
              <a:gd name="T11" fmla="*/ 436 h 444"/>
              <a:gd name="T12" fmla="*/ 644 w 879"/>
              <a:gd name="T13" fmla="*/ 438 h 444"/>
              <a:gd name="T14" fmla="*/ 611 w 879"/>
              <a:gd name="T15" fmla="*/ 439 h 444"/>
              <a:gd name="T16" fmla="*/ 578 w 879"/>
              <a:gd name="T17" fmla="*/ 440 h 444"/>
              <a:gd name="T18" fmla="*/ 531 w 879"/>
              <a:gd name="T19" fmla="*/ 443 h 444"/>
              <a:gd name="T20" fmla="*/ 500 w 879"/>
              <a:gd name="T21" fmla="*/ 443 h 444"/>
              <a:gd name="T22" fmla="*/ 472 w 879"/>
              <a:gd name="T23" fmla="*/ 444 h 444"/>
              <a:gd name="T24" fmla="*/ 444 w 879"/>
              <a:gd name="T25" fmla="*/ 444 h 444"/>
              <a:gd name="T26" fmla="*/ 416 w 879"/>
              <a:gd name="T27" fmla="*/ 444 h 444"/>
              <a:gd name="T28" fmla="*/ 390 w 879"/>
              <a:gd name="T29" fmla="*/ 444 h 444"/>
              <a:gd name="T30" fmla="*/ 365 w 879"/>
              <a:gd name="T31" fmla="*/ 444 h 444"/>
              <a:gd name="T32" fmla="*/ 342 w 879"/>
              <a:gd name="T33" fmla="*/ 444 h 444"/>
              <a:gd name="T34" fmla="*/ 317 w 879"/>
              <a:gd name="T35" fmla="*/ 443 h 444"/>
              <a:gd name="T36" fmla="*/ 295 w 879"/>
              <a:gd name="T37" fmla="*/ 442 h 444"/>
              <a:gd name="T38" fmla="*/ 262 w 879"/>
              <a:gd name="T39" fmla="*/ 440 h 444"/>
              <a:gd name="T40" fmla="*/ 242 w 879"/>
              <a:gd name="T41" fmla="*/ 438 h 444"/>
              <a:gd name="T42" fmla="*/ 221 w 879"/>
              <a:gd name="T43" fmla="*/ 436 h 444"/>
              <a:gd name="T44" fmla="*/ 202 w 879"/>
              <a:gd name="T45" fmla="*/ 433 h 444"/>
              <a:gd name="T46" fmla="*/ 183 w 879"/>
              <a:gd name="T47" fmla="*/ 431 h 444"/>
              <a:gd name="T48" fmla="*/ 164 w 879"/>
              <a:gd name="T49" fmla="*/ 428 h 444"/>
              <a:gd name="T50" fmla="*/ 147 w 879"/>
              <a:gd name="T51" fmla="*/ 424 h 444"/>
              <a:gd name="T52" fmla="*/ 131 w 879"/>
              <a:gd name="T53" fmla="*/ 420 h 444"/>
              <a:gd name="T54" fmla="*/ 116 w 879"/>
              <a:gd name="T55" fmla="*/ 415 h 444"/>
              <a:gd name="T56" fmla="*/ 94 w 879"/>
              <a:gd name="T57" fmla="*/ 408 h 444"/>
              <a:gd name="T58" fmla="*/ 82 w 879"/>
              <a:gd name="T59" fmla="*/ 401 h 444"/>
              <a:gd name="T60" fmla="*/ 71 w 879"/>
              <a:gd name="T61" fmla="*/ 395 h 444"/>
              <a:gd name="T62" fmla="*/ 59 w 879"/>
              <a:gd name="T63" fmla="*/ 388 h 444"/>
              <a:gd name="T64" fmla="*/ 50 w 879"/>
              <a:gd name="T65" fmla="*/ 380 h 444"/>
              <a:gd name="T66" fmla="*/ 42 w 879"/>
              <a:gd name="T67" fmla="*/ 372 h 444"/>
              <a:gd name="T68" fmla="*/ 34 w 879"/>
              <a:gd name="T69" fmla="*/ 363 h 444"/>
              <a:gd name="T70" fmla="*/ 28 w 879"/>
              <a:gd name="T71" fmla="*/ 354 h 444"/>
              <a:gd name="T72" fmla="*/ 22 w 879"/>
              <a:gd name="T73" fmla="*/ 344 h 444"/>
              <a:gd name="T74" fmla="*/ 16 w 879"/>
              <a:gd name="T75" fmla="*/ 334 h 444"/>
              <a:gd name="T76" fmla="*/ 10 w 879"/>
              <a:gd name="T77" fmla="*/ 317 h 444"/>
              <a:gd name="T78" fmla="*/ 7 w 879"/>
              <a:gd name="T79" fmla="*/ 305 h 444"/>
              <a:gd name="T80" fmla="*/ 5 w 879"/>
              <a:gd name="T81" fmla="*/ 292 h 444"/>
              <a:gd name="T82" fmla="*/ 3 w 879"/>
              <a:gd name="T83" fmla="*/ 280 h 444"/>
              <a:gd name="T84" fmla="*/ 2 w 879"/>
              <a:gd name="T85" fmla="*/ 266 h 444"/>
              <a:gd name="T86" fmla="*/ 1 w 879"/>
              <a:gd name="T87" fmla="*/ 252 h 444"/>
              <a:gd name="T88" fmla="*/ 0 w 879"/>
              <a:gd name="T89" fmla="*/ 237 h 444"/>
              <a:gd name="T90" fmla="*/ 0 w 879"/>
              <a:gd name="T91" fmla="*/ 222 h 444"/>
              <a:gd name="T92" fmla="*/ 0 w 879"/>
              <a:gd name="T93" fmla="*/ 207 h 444"/>
              <a:gd name="T94" fmla="*/ 0 w 879"/>
              <a:gd name="T95" fmla="*/ 182 h 444"/>
              <a:gd name="T96" fmla="*/ 0 w 879"/>
              <a:gd name="T97" fmla="*/ 165 h 444"/>
              <a:gd name="T98" fmla="*/ 0 w 879"/>
              <a:gd name="T99" fmla="*/ 148 h 444"/>
              <a:gd name="T100" fmla="*/ 0 w 879"/>
              <a:gd name="T101" fmla="*/ 130 h 444"/>
              <a:gd name="T102" fmla="*/ 0 w 879"/>
              <a:gd name="T103" fmla="*/ 113 h 444"/>
              <a:gd name="T104" fmla="*/ 0 w 879"/>
              <a:gd name="T105" fmla="*/ 94 h 444"/>
              <a:gd name="T106" fmla="*/ 0 w 879"/>
              <a:gd name="T107" fmla="*/ 76 h 444"/>
              <a:gd name="T108" fmla="*/ 0 w 879"/>
              <a:gd name="T109" fmla="*/ 57 h 444"/>
              <a:gd name="T110" fmla="*/ 0 w 879"/>
              <a:gd name="T111" fmla="*/ 39 h 444"/>
              <a:gd name="T112" fmla="*/ 0 w 879"/>
              <a:gd name="T113" fmla="*/ 19 h 44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79"/>
              <a:gd name="T172" fmla="*/ 0 h 444"/>
              <a:gd name="T173" fmla="*/ 879 w 879"/>
              <a:gd name="T174" fmla="*/ 444 h 44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79" h="444">
                <a:moveTo>
                  <a:pt x="879" y="427"/>
                </a:moveTo>
                <a:lnTo>
                  <a:pt x="861" y="428"/>
                </a:lnTo>
                <a:lnTo>
                  <a:pt x="842" y="429"/>
                </a:lnTo>
                <a:lnTo>
                  <a:pt x="824" y="429"/>
                </a:lnTo>
                <a:lnTo>
                  <a:pt x="805" y="430"/>
                </a:lnTo>
                <a:lnTo>
                  <a:pt x="787" y="431"/>
                </a:lnTo>
                <a:lnTo>
                  <a:pt x="769" y="432"/>
                </a:lnTo>
                <a:lnTo>
                  <a:pt x="751" y="433"/>
                </a:lnTo>
                <a:lnTo>
                  <a:pt x="732" y="433"/>
                </a:lnTo>
                <a:lnTo>
                  <a:pt x="715" y="435"/>
                </a:lnTo>
                <a:lnTo>
                  <a:pt x="697" y="436"/>
                </a:lnTo>
                <a:lnTo>
                  <a:pt x="679" y="436"/>
                </a:lnTo>
                <a:lnTo>
                  <a:pt x="662" y="437"/>
                </a:lnTo>
                <a:lnTo>
                  <a:pt x="644" y="438"/>
                </a:lnTo>
                <a:lnTo>
                  <a:pt x="628" y="438"/>
                </a:lnTo>
                <a:lnTo>
                  <a:pt x="611" y="439"/>
                </a:lnTo>
                <a:lnTo>
                  <a:pt x="594" y="440"/>
                </a:lnTo>
                <a:lnTo>
                  <a:pt x="578" y="440"/>
                </a:lnTo>
                <a:lnTo>
                  <a:pt x="562" y="442"/>
                </a:lnTo>
                <a:lnTo>
                  <a:pt x="531" y="443"/>
                </a:lnTo>
                <a:lnTo>
                  <a:pt x="516" y="443"/>
                </a:lnTo>
                <a:lnTo>
                  <a:pt x="500" y="443"/>
                </a:lnTo>
                <a:lnTo>
                  <a:pt x="485" y="444"/>
                </a:lnTo>
                <a:lnTo>
                  <a:pt x="472" y="444"/>
                </a:lnTo>
                <a:lnTo>
                  <a:pt x="458" y="444"/>
                </a:lnTo>
                <a:lnTo>
                  <a:pt x="444" y="444"/>
                </a:lnTo>
                <a:lnTo>
                  <a:pt x="430" y="444"/>
                </a:lnTo>
                <a:lnTo>
                  <a:pt x="416" y="444"/>
                </a:lnTo>
                <a:lnTo>
                  <a:pt x="403" y="444"/>
                </a:lnTo>
                <a:lnTo>
                  <a:pt x="390" y="444"/>
                </a:lnTo>
                <a:lnTo>
                  <a:pt x="378" y="444"/>
                </a:lnTo>
                <a:lnTo>
                  <a:pt x="365" y="444"/>
                </a:lnTo>
                <a:lnTo>
                  <a:pt x="353" y="444"/>
                </a:lnTo>
                <a:lnTo>
                  <a:pt x="342" y="444"/>
                </a:lnTo>
                <a:lnTo>
                  <a:pt x="329" y="443"/>
                </a:lnTo>
                <a:lnTo>
                  <a:pt x="317" y="443"/>
                </a:lnTo>
                <a:lnTo>
                  <a:pt x="307" y="443"/>
                </a:lnTo>
                <a:lnTo>
                  <a:pt x="295" y="442"/>
                </a:lnTo>
                <a:lnTo>
                  <a:pt x="273" y="440"/>
                </a:lnTo>
                <a:lnTo>
                  <a:pt x="262" y="440"/>
                </a:lnTo>
                <a:lnTo>
                  <a:pt x="253" y="439"/>
                </a:lnTo>
                <a:lnTo>
                  <a:pt x="242" y="438"/>
                </a:lnTo>
                <a:lnTo>
                  <a:pt x="232" y="437"/>
                </a:lnTo>
                <a:lnTo>
                  <a:pt x="221" y="436"/>
                </a:lnTo>
                <a:lnTo>
                  <a:pt x="212" y="435"/>
                </a:lnTo>
                <a:lnTo>
                  <a:pt x="202" y="433"/>
                </a:lnTo>
                <a:lnTo>
                  <a:pt x="192" y="432"/>
                </a:lnTo>
                <a:lnTo>
                  <a:pt x="183" y="431"/>
                </a:lnTo>
                <a:lnTo>
                  <a:pt x="174" y="429"/>
                </a:lnTo>
                <a:lnTo>
                  <a:pt x="164" y="428"/>
                </a:lnTo>
                <a:lnTo>
                  <a:pt x="156" y="427"/>
                </a:lnTo>
                <a:lnTo>
                  <a:pt x="147" y="424"/>
                </a:lnTo>
                <a:lnTo>
                  <a:pt x="139" y="422"/>
                </a:lnTo>
                <a:lnTo>
                  <a:pt x="131" y="420"/>
                </a:lnTo>
                <a:lnTo>
                  <a:pt x="123" y="417"/>
                </a:lnTo>
                <a:lnTo>
                  <a:pt x="116" y="415"/>
                </a:lnTo>
                <a:lnTo>
                  <a:pt x="108" y="413"/>
                </a:lnTo>
                <a:lnTo>
                  <a:pt x="94" y="408"/>
                </a:lnTo>
                <a:lnTo>
                  <a:pt x="88" y="405"/>
                </a:lnTo>
                <a:lnTo>
                  <a:pt x="82" y="401"/>
                </a:lnTo>
                <a:lnTo>
                  <a:pt x="75" y="399"/>
                </a:lnTo>
                <a:lnTo>
                  <a:pt x="71" y="395"/>
                </a:lnTo>
                <a:lnTo>
                  <a:pt x="65" y="392"/>
                </a:lnTo>
                <a:lnTo>
                  <a:pt x="59" y="388"/>
                </a:lnTo>
                <a:lnTo>
                  <a:pt x="54" y="384"/>
                </a:lnTo>
                <a:lnTo>
                  <a:pt x="50" y="380"/>
                </a:lnTo>
                <a:lnTo>
                  <a:pt x="45" y="377"/>
                </a:lnTo>
                <a:lnTo>
                  <a:pt x="42" y="372"/>
                </a:lnTo>
                <a:lnTo>
                  <a:pt x="37" y="367"/>
                </a:lnTo>
                <a:lnTo>
                  <a:pt x="34" y="363"/>
                </a:lnTo>
                <a:lnTo>
                  <a:pt x="30" y="358"/>
                </a:lnTo>
                <a:lnTo>
                  <a:pt x="28" y="354"/>
                </a:lnTo>
                <a:lnTo>
                  <a:pt x="24" y="349"/>
                </a:lnTo>
                <a:lnTo>
                  <a:pt x="22" y="344"/>
                </a:lnTo>
                <a:lnTo>
                  <a:pt x="19" y="339"/>
                </a:lnTo>
                <a:lnTo>
                  <a:pt x="16" y="334"/>
                </a:lnTo>
                <a:lnTo>
                  <a:pt x="13" y="322"/>
                </a:lnTo>
                <a:lnTo>
                  <a:pt x="10" y="317"/>
                </a:lnTo>
                <a:lnTo>
                  <a:pt x="9" y="311"/>
                </a:lnTo>
                <a:lnTo>
                  <a:pt x="7" y="305"/>
                </a:lnTo>
                <a:lnTo>
                  <a:pt x="6" y="298"/>
                </a:lnTo>
                <a:lnTo>
                  <a:pt x="5" y="292"/>
                </a:lnTo>
                <a:lnTo>
                  <a:pt x="3" y="285"/>
                </a:lnTo>
                <a:lnTo>
                  <a:pt x="3" y="280"/>
                </a:lnTo>
                <a:lnTo>
                  <a:pt x="2" y="273"/>
                </a:lnTo>
                <a:lnTo>
                  <a:pt x="2" y="266"/>
                </a:lnTo>
                <a:lnTo>
                  <a:pt x="1" y="259"/>
                </a:lnTo>
                <a:lnTo>
                  <a:pt x="1" y="252"/>
                </a:lnTo>
                <a:lnTo>
                  <a:pt x="0" y="245"/>
                </a:lnTo>
                <a:lnTo>
                  <a:pt x="0" y="237"/>
                </a:lnTo>
                <a:lnTo>
                  <a:pt x="0" y="230"/>
                </a:lnTo>
                <a:lnTo>
                  <a:pt x="0" y="222"/>
                </a:lnTo>
                <a:lnTo>
                  <a:pt x="0" y="215"/>
                </a:lnTo>
                <a:lnTo>
                  <a:pt x="0" y="207"/>
                </a:lnTo>
                <a:lnTo>
                  <a:pt x="0" y="198"/>
                </a:lnTo>
                <a:lnTo>
                  <a:pt x="0" y="182"/>
                </a:lnTo>
                <a:lnTo>
                  <a:pt x="0" y="174"/>
                </a:lnTo>
                <a:lnTo>
                  <a:pt x="0" y="165"/>
                </a:lnTo>
                <a:lnTo>
                  <a:pt x="0" y="157"/>
                </a:lnTo>
                <a:lnTo>
                  <a:pt x="0" y="148"/>
                </a:lnTo>
                <a:lnTo>
                  <a:pt x="0" y="139"/>
                </a:lnTo>
                <a:lnTo>
                  <a:pt x="0" y="130"/>
                </a:lnTo>
                <a:lnTo>
                  <a:pt x="0" y="122"/>
                </a:lnTo>
                <a:lnTo>
                  <a:pt x="0" y="113"/>
                </a:lnTo>
                <a:lnTo>
                  <a:pt x="0" y="104"/>
                </a:lnTo>
                <a:lnTo>
                  <a:pt x="0" y="94"/>
                </a:lnTo>
                <a:lnTo>
                  <a:pt x="0" y="85"/>
                </a:lnTo>
                <a:lnTo>
                  <a:pt x="0" y="76"/>
                </a:lnTo>
                <a:lnTo>
                  <a:pt x="0" y="66"/>
                </a:lnTo>
                <a:lnTo>
                  <a:pt x="0" y="57"/>
                </a:lnTo>
                <a:lnTo>
                  <a:pt x="0" y="48"/>
                </a:lnTo>
                <a:lnTo>
                  <a:pt x="0" y="39"/>
                </a:lnTo>
                <a:lnTo>
                  <a:pt x="0" y="2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2"/>
          <p:cNvSpPr>
            <a:spLocks noChangeAspect="1"/>
          </p:cNvSpPr>
          <p:nvPr/>
        </p:nvSpPr>
        <p:spPr bwMode="auto">
          <a:xfrm>
            <a:off x="2916238" y="2041525"/>
            <a:ext cx="200025" cy="349250"/>
          </a:xfrm>
          <a:custGeom>
            <a:avLst/>
            <a:gdLst>
              <a:gd name="T0" fmla="*/ 0 w 199"/>
              <a:gd name="T1" fmla="*/ 0 h 349"/>
              <a:gd name="T2" fmla="*/ 2 w 199"/>
              <a:gd name="T3" fmla="*/ 7 h 349"/>
              <a:gd name="T4" fmla="*/ 4 w 199"/>
              <a:gd name="T5" fmla="*/ 14 h 349"/>
              <a:gd name="T6" fmla="*/ 7 w 199"/>
              <a:gd name="T7" fmla="*/ 19 h 349"/>
              <a:gd name="T8" fmla="*/ 9 w 199"/>
              <a:gd name="T9" fmla="*/ 26 h 349"/>
              <a:gd name="T10" fmla="*/ 11 w 199"/>
              <a:gd name="T11" fmla="*/ 33 h 349"/>
              <a:gd name="T12" fmla="*/ 15 w 199"/>
              <a:gd name="T13" fmla="*/ 40 h 349"/>
              <a:gd name="T14" fmla="*/ 17 w 199"/>
              <a:gd name="T15" fmla="*/ 47 h 349"/>
              <a:gd name="T16" fmla="*/ 20 w 199"/>
              <a:gd name="T17" fmla="*/ 54 h 349"/>
              <a:gd name="T18" fmla="*/ 23 w 199"/>
              <a:gd name="T19" fmla="*/ 61 h 349"/>
              <a:gd name="T20" fmla="*/ 25 w 199"/>
              <a:gd name="T21" fmla="*/ 68 h 349"/>
              <a:gd name="T22" fmla="*/ 29 w 199"/>
              <a:gd name="T23" fmla="*/ 75 h 349"/>
              <a:gd name="T24" fmla="*/ 32 w 199"/>
              <a:gd name="T25" fmla="*/ 82 h 349"/>
              <a:gd name="T26" fmla="*/ 36 w 199"/>
              <a:gd name="T27" fmla="*/ 90 h 349"/>
              <a:gd name="T28" fmla="*/ 39 w 199"/>
              <a:gd name="T29" fmla="*/ 97 h 349"/>
              <a:gd name="T30" fmla="*/ 43 w 199"/>
              <a:gd name="T31" fmla="*/ 105 h 349"/>
              <a:gd name="T32" fmla="*/ 46 w 199"/>
              <a:gd name="T33" fmla="*/ 113 h 349"/>
              <a:gd name="T34" fmla="*/ 51 w 199"/>
              <a:gd name="T35" fmla="*/ 121 h 349"/>
              <a:gd name="T36" fmla="*/ 55 w 199"/>
              <a:gd name="T37" fmla="*/ 129 h 349"/>
              <a:gd name="T38" fmla="*/ 65 w 199"/>
              <a:gd name="T39" fmla="*/ 147 h 349"/>
              <a:gd name="T40" fmla="*/ 69 w 199"/>
              <a:gd name="T41" fmla="*/ 155 h 349"/>
              <a:gd name="T42" fmla="*/ 75 w 199"/>
              <a:gd name="T43" fmla="*/ 164 h 349"/>
              <a:gd name="T44" fmla="*/ 81 w 199"/>
              <a:gd name="T45" fmla="*/ 173 h 349"/>
              <a:gd name="T46" fmla="*/ 87 w 199"/>
              <a:gd name="T47" fmla="*/ 183 h 349"/>
              <a:gd name="T48" fmla="*/ 93 w 199"/>
              <a:gd name="T49" fmla="*/ 193 h 349"/>
              <a:gd name="T50" fmla="*/ 98 w 199"/>
              <a:gd name="T51" fmla="*/ 202 h 349"/>
              <a:gd name="T52" fmla="*/ 105 w 199"/>
              <a:gd name="T53" fmla="*/ 213 h 349"/>
              <a:gd name="T54" fmla="*/ 111 w 199"/>
              <a:gd name="T55" fmla="*/ 222 h 349"/>
              <a:gd name="T56" fmla="*/ 118 w 199"/>
              <a:gd name="T57" fmla="*/ 232 h 349"/>
              <a:gd name="T58" fmla="*/ 125 w 199"/>
              <a:gd name="T59" fmla="*/ 243 h 349"/>
              <a:gd name="T60" fmla="*/ 132 w 199"/>
              <a:gd name="T61" fmla="*/ 253 h 349"/>
              <a:gd name="T62" fmla="*/ 139 w 199"/>
              <a:gd name="T63" fmla="*/ 264 h 349"/>
              <a:gd name="T64" fmla="*/ 146 w 199"/>
              <a:gd name="T65" fmla="*/ 274 h 349"/>
              <a:gd name="T66" fmla="*/ 154 w 199"/>
              <a:gd name="T67" fmla="*/ 285 h 349"/>
              <a:gd name="T68" fmla="*/ 161 w 199"/>
              <a:gd name="T69" fmla="*/ 296 h 349"/>
              <a:gd name="T70" fmla="*/ 169 w 199"/>
              <a:gd name="T71" fmla="*/ 307 h 349"/>
              <a:gd name="T72" fmla="*/ 176 w 199"/>
              <a:gd name="T73" fmla="*/ 317 h 349"/>
              <a:gd name="T74" fmla="*/ 184 w 199"/>
              <a:gd name="T75" fmla="*/ 329 h 349"/>
              <a:gd name="T76" fmla="*/ 199 w 199"/>
              <a:gd name="T77" fmla="*/ 349 h 34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99"/>
              <a:gd name="T118" fmla="*/ 0 h 349"/>
              <a:gd name="T119" fmla="*/ 199 w 199"/>
              <a:gd name="T120" fmla="*/ 349 h 34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99" h="349">
                <a:moveTo>
                  <a:pt x="0" y="0"/>
                </a:moveTo>
                <a:lnTo>
                  <a:pt x="2" y="7"/>
                </a:lnTo>
                <a:lnTo>
                  <a:pt x="4" y="14"/>
                </a:lnTo>
                <a:lnTo>
                  <a:pt x="7" y="19"/>
                </a:lnTo>
                <a:lnTo>
                  <a:pt x="9" y="26"/>
                </a:lnTo>
                <a:lnTo>
                  <a:pt x="11" y="33"/>
                </a:lnTo>
                <a:lnTo>
                  <a:pt x="15" y="40"/>
                </a:lnTo>
                <a:lnTo>
                  <a:pt x="17" y="47"/>
                </a:lnTo>
                <a:lnTo>
                  <a:pt x="20" y="54"/>
                </a:lnTo>
                <a:lnTo>
                  <a:pt x="23" y="61"/>
                </a:lnTo>
                <a:lnTo>
                  <a:pt x="25" y="68"/>
                </a:lnTo>
                <a:lnTo>
                  <a:pt x="29" y="75"/>
                </a:lnTo>
                <a:lnTo>
                  <a:pt x="32" y="82"/>
                </a:lnTo>
                <a:lnTo>
                  <a:pt x="36" y="90"/>
                </a:lnTo>
                <a:lnTo>
                  <a:pt x="39" y="97"/>
                </a:lnTo>
                <a:lnTo>
                  <a:pt x="43" y="105"/>
                </a:lnTo>
                <a:lnTo>
                  <a:pt x="46" y="113"/>
                </a:lnTo>
                <a:lnTo>
                  <a:pt x="51" y="121"/>
                </a:lnTo>
                <a:lnTo>
                  <a:pt x="55" y="129"/>
                </a:lnTo>
                <a:lnTo>
                  <a:pt x="65" y="147"/>
                </a:lnTo>
                <a:lnTo>
                  <a:pt x="69" y="155"/>
                </a:lnTo>
                <a:lnTo>
                  <a:pt x="75" y="164"/>
                </a:lnTo>
                <a:lnTo>
                  <a:pt x="81" y="173"/>
                </a:lnTo>
                <a:lnTo>
                  <a:pt x="87" y="183"/>
                </a:lnTo>
                <a:lnTo>
                  <a:pt x="93" y="193"/>
                </a:lnTo>
                <a:lnTo>
                  <a:pt x="98" y="202"/>
                </a:lnTo>
                <a:lnTo>
                  <a:pt x="105" y="213"/>
                </a:lnTo>
                <a:lnTo>
                  <a:pt x="111" y="222"/>
                </a:lnTo>
                <a:lnTo>
                  <a:pt x="118" y="232"/>
                </a:lnTo>
                <a:lnTo>
                  <a:pt x="125" y="243"/>
                </a:lnTo>
                <a:lnTo>
                  <a:pt x="132" y="253"/>
                </a:lnTo>
                <a:lnTo>
                  <a:pt x="139" y="264"/>
                </a:lnTo>
                <a:lnTo>
                  <a:pt x="146" y="274"/>
                </a:lnTo>
                <a:lnTo>
                  <a:pt x="154" y="285"/>
                </a:lnTo>
                <a:lnTo>
                  <a:pt x="161" y="296"/>
                </a:lnTo>
                <a:lnTo>
                  <a:pt x="169" y="307"/>
                </a:lnTo>
                <a:lnTo>
                  <a:pt x="176" y="317"/>
                </a:lnTo>
                <a:lnTo>
                  <a:pt x="184" y="329"/>
                </a:lnTo>
                <a:lnTo>
                  <a:pt x="199" y="34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3"/>
          <p:cNvSpPr>
            <a:spLocks noChangeAspect="1"/>
          </p:cNvSpPr>
          <p:nvPr/>
        </p:nvSpPr>
        <p:spPr bwMode="auto">
          <a:xfrm>
            <a:off x="2225675" y="2041525"/>
            <a:ext cx="287338" cy="328613"/>
          </a:xfrm>
          <a:custGeom>
            <a:avLst/>
            <a:gdLst>
              <a:gd name="T0" fmla="*/ 20 w 287"/>
              <a:gd name="T1" fmla="*/ 37 h 330"/>
              <a:gd name="T2" fmla="*/ 16 w 287"/>
              <a:gd name="T3" fmla="*/ 55 h 330"/>
              <a:gd name="T4" fmla="*/ 13 w 287"/>
              <a:gd name="T5" fmla="*/ 73 h 330"/>
              <a:gd name="T6" fmla="*/ 9 w 287"/>
              <a:gd name="T7" fmla="*/ 91 h 330"/>
              <a:gd name="T8" fmla="*/ 6 w 287"/>
              <a:gd name="T9" fmla="*/ 109 h 330"/>
              <a:gd name="T10" fmla="*/ 3 w 287"/>
              <a:gd name="T11" fmla="*/ 125 h 330"/>
              <a:gd name="T12" fmla="*/ 2 w 287"/>
              <a:gd name="T13" fmla="*/ 142 h 330"/>
              <a:gd name="T14" fmla="*/ 0 w 287"/>
              <a:gd name="T15" fmla="*/ 158 h 330"/>
              <a:gd name="T16" fmla="*/ 0 w 287"/>
              <a:gd name="T17" fmla="*/ 175 h 330"/>
              <a:gd name="T18" fmla="*/ 1 w 287"/>
              <a:gd name="T19" fmla="*/ 197 h 330"/>
              <a:gd name="T20" fmla="*/ 3 w 287"/>
              <a:gd name="T21" fmla="*/ 212 h 330"/>
              <a:gd name="T22" fmla="*/ 6 w 287"/>
              <a:gd name="T23" fmla="*/ 226 h 330"/>
              <a:gd name="T24" fmla="*/ 10 w 287"/>
              <a:gd name="T25" fmla="*/ 238 h 330"/>
              <a:gd name="T26" fmla="*/ 15 w 287"/>
              <a:gd name="T27" fmla="*/ 250 h 330"/>
              <a:gd name="T28" fmla="*/ 21 w 287"/>
              <a:gd name="T29" fmla="*/ 261 h 330"/>
              <a:gd name="T30" fmla="*/ 27 w 287"/>
              <a:gd name="T31" fmla="*/ 272 h 330"/>
              <a:gd name="T32" fmla="*/ 35 w 287"/>
              <a:gd name="T33" fmla="*/ 282 h 330"/>
              <a:gd name="T34" fmla="*/ 43 w 287"/>
              <a:gd name="T35" fmla="*/ 290 h 330"/>
              <a:gd name="T36" fmla="*/ 51 w 287"/>
              <a:gd name="T37" fmla="*/ 298 h 330"/>
              <a:gd name="T38" fmla="*/ 66 w 287"/>
              <a:gd name="T39" fmla="*/ 309 h 330"/>
              <a:gd name="T40" fmla="*/ 76 w 287"/>
              <a:gd name="T41" fmla="*/ 315 h 330"/>
              <a:gd name="T42" fmla="*/ 88 w 287"/>
              <a:gd name="T43" fmla="*/ 319 h 330"/>
              <a:gd name="T44" fmla="*/ 100 w 287"/>
              <a:gd name="T45" fmla="*/ 323 h 330"/>
              <a:gd name="T46" fmla="*/ 111 w 287"/>
              <a:gd name="T47" fmla="*/ 326 h 330"/>
              <a:gd name="T48" fmla="*/ 122 w 287"/>
              <a:gd name="T49" fmla="*/ 329 h 330"/>
              <a:gd name="T50" fmla="*/ 133 w 287"/>
              <a:gd name="T51" fmla="*/ 330 h 330"/>
              <a:gd name="T52" fmla="*/ 146 w 287"/>
              <a:gd name="T53" fmla="*/ 330 h 330"/>
              <a:gd name="T54" fmla="*/ 158 w 287"/>
              <a:gd name="T55" fmla="*/ 329 h 330"/>
              <a:gd name="T56" fmla="*/ 175 w 287"/>
              <a:gd name="T57" fmla="*/ 326 h 330"/>
              <a:gd name="T58" fmla="*/ 187 w 287"/>
              <a:gd name="T59" fmla="*/ 324 h 330"/>
              <a:gd name="T60" fmla="*/ 197 w 287"/>
              <a:gd name="T61" fmla="*/ 319 h 330"/>
              <a:gd name="T62" fmla="*/ 207 w 287"/>
              <a:gd name="T63" fmla="*/ 316 h 330"/>
              <a:gd name="T64" fmla="*/ 217 w 287"/>
              <a:gd name="T65" fmla="*/ 310 h 330"/>
              <a:gd name="T66" fmla="*/ 226 w 287"/>
              <a:gd name="T67" fmla="*/ 303 h 330"/>
              <a:gd name="T68" fmla="*/ 235 w 287"/>
              <a:gd name="T69" fmla="*/ 296 h 330"/>
              <a:gd name="T70" fmla="*/ 243 w 287"/>
              <a:gd name="T71" fmla="*/ 288 h 330"/>
              <a:gd name="T72" fmla="*/ 250 w 287"/>
              <a:gd name="T73" fmla="*/ 279 h 330"/>
              <a:gd name="T74" fmla="*/ 257 w 287"/>
              <a:gd name="T75" fmla="*/ 268 h 330"/>
              <a:gd name="T76" fmla="*/ 266 w 287"/>
              <a:gd name="T77" fmla="*/ 251 h 330"/>
              <a:gd name="T78" fmla="*/ 271 w 287"/>
              <a:gd name="T79" fmla="*/ 238 h 330"/>
              <a:gd name="T80" fmla="*/ 276 w 287"/>
              <a:gd name="T81" fmla="*/ 224 h 330"/>
              <a:gd name="T82" fmla="*/ 279 w 287"/>
              <a:gd name="T83" fmla="*/ 210 h 330"/>
              <a:gd name="T84" fmla="*/ 282 w 287"/>
              <a:gd name="T85" fmla="*/ 195 h 330"/>
              <a:gd name="T86" fmla="*/ 284 w 287"/>
              <a:gd name="T87" fmla="*/ 180 h 330"/>
              <a:gd name="T88" fmla="*/ 286 w 287"/>
              <a:gd name="T89" fmla="*/ 165 h 330"/>
              <a:gd name="T90" fmla="*/ 287 w 287"/>
              <a:gd name="T91" fmla="*/ 151 h 330"/>
              <a:gd name="T92" fmla="*/ 287 w 287"/>
              <a:gd name="T93" fmla="*/ 136 h 330"/>
              <a:gd name="T94" fmla="*/ 287 w 287"/>
              <a:gd name="T95" fmla="*/ 116 h 330"/>
              <a:gd name="T96" fmla="*/ 286 w 287"/>
              <a:gd name="T97" fmla="*/ 102 h 330"/>
              <a:gd name="T98" fmla="*/ 285 w 287"/>
              <a:gd name="T99" fmla="*/ 89 h 330"/>
              <a:gd name="T100" fmla="*/ 284 w 287"/>
              <a:gd name="T101" fmla="*/ 76 h 330"/>
              <a:gd name="T102" fmla="*/ 282 w 287"/>
              <a:gd name="T103" fmla="*/ 65 h 330"/>
              <a:gd name="T104" fmla="*/ 280 w 287"/>
              <a:gd name="T105" fmla="*/ 53 h 330"/>
              <a:gd name="T106" fmla="*/ 278 w 287"/>
              <a:gd name="T107" fmla="*/ 43 h 330"/>
              <a:gd name="T108" fmla="*/ 275 w 287"/>
              <a:gd name="T109" fmla="*/ 31 h 330"/>
              <a:gd name="T110" fmla="*/ 272 w 287"/>
              <a:gd name="T111" fmla="*/ 21 h 330"/>
              <a:gd name="T112" fmla="*/ 270 w 287"/>
              <a:gd name="T113" fmla="*/ 10 h 33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87"/>
              <a:gd name="T172" fmla="*/ 0 h 330"/>
              <a:gd name="T173" fmla="*/ 287 w 287"/>
              <a:gd name="T174" fmla="*/ 330 h 33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87" h="330">
                <a:moveTo>
                  <a:pt x="22" y="29"/>
                </a:moveTo>
                <a:lnTo>
                  <a:pt x="20" y="37"/>
                </a:lnTo>
                <a:lnTo>
                  <a:pt x="17" y="46"/>
                </a:lnTo>
                <a:lnTo>
                  <a:pt x="16" y="55"/>
                </a:lnTo>
                <a:lnTo>
                  <a:pt x="14" y="65"/>
                </a:lnTo>
                <a:lnTo>
                  <a:pt x="13" y="73"/>
                </a:lnTo>
                <a:lnTo>
                  <a:pt x="10" y="82"/>
                </a:lnTo>
                <a:lnTo>
                  <a:pt x="9" y="91"/>
                </a:lnTo>
                <a:lnTo>
                  <a:pt x="8" y="99"/>
                </a:lnTo>
                <a:lnTo>
                  <a:pt x="6" y="109"/>
                </a:lnTo>
                <a:lnTo>
                  <a:pt x="5" y="117"/>
                </a:lnTo>
                <a:lnTo>
                  <a:pt x="3" y="125"/>
                </a:lnTo>
                <a:lnTo>
                  <a:pt x="2" y="134"/>
                </a:lnTo>
                <a:lnTo>
                  <a:pt x="2" y="142"/>
                </a:lnTo>
                <a:lnTo>
                  <a:pt x="1" y="150"/>
                </a:lnTo>
                <a:lnTo>
                  <a:pt x="0" y="158"/>
                </a:lnTo>
                <a:lnTo>
                  <a:pt x="0" y="166"/>
                </a:lnTo>
                <a:lnTo>
                  <a:pt x="0" y="175"/>
                </a:lnTo>
                <a:lnTo>
                  <a:pt x="0" y="182"/>
                </a:lnTo>
                <a:lnTo>
                  <a:pt x="1" y="197"/>
                </a:lnTo>
                <a:lnTo>
                  <a:pt x="2" y="205"/>
                </a:lnTo>
                <a:lnTo>
                  <a:pt x="3" y="212"/>
                </a:lnTo>
                <a:lnTo>
                  <a:pt x="5" y="219"/>
                </a:lnTo>
                <a:lnTo>
                  <a:pt x="6" y="226"/>
                </a:lnTo>
                <a:lnTo>
                  <a:pt x="8" y="231"/>
                </a:lnTo>
                <a:lnTo>
                  <a:pt x="10" y="238"/>
                </a:lnTo>
                <a:lnTo>
                  <a:pt x="13" y="244"/>
                </a:lnTo>
                <a:lnTo>
                  <a:pt x="15" y="250"/>
                </a:lnTo>
                <a:lnTo>
                  <a:pt x="17" y="256"/>
                </a:lnTo>
                <a:lnTo>
                  <a:pt x="21" y="261"/>
                </a:lnTo>
                <a:lnTo>
                  <a:pt x="23" y="267"/>
                </a:lnTo>
                <a:lnTo>
                  <a:pt x="27" y="272"/>
                </a:lnTo>
                <a:lnTo>
                  <a:pt x="30" y="276"/>
                </a:lnTo>
                <a:lnTo>
                  <a:pt x="35" y="282"/>
                </a:lnTo>
                <a:lnTo>
                  <a:pt x="38" y="287"/>
                </a:lnTo>
                <a:lnTo>
                  <a:pt x="43" y="290"/>
                </a:lnTo>
                <a:lnTo>
                  <a:pt x="48" y="295"/>
                </a:lnTo>
                <a:lnTo>
                  <a:pt x="51" y="298"/>
                </a:lnTo>
                <a:lnTo>
                  <a:pt x="61" y="305"/>
                </a:lnTo>
                <a:lnTo>
                  <a:pt x="66" y="309"/>
                </a:lnTo>
                <a:lnTo>
                  <a:pt x="72" y="312"/>
                </a:lnTo>
                <a:lnTo>
                  <a:pt x="76" y="315"/>
                </a:lnTo>
                <a:lnTo>
                  <a:pt x="82" y="317"/>
                </a:lnTo>
                <a:lnTo>
                  <a:pt x="88" y="319"/>
                </a:lnTo>
                <a:lnTo>
                  <a:pt x="94" y="322"/>
                </a:lnTo>
                <a:lnTo>
                  <a:pt x="100" y="323"/>
                </a:lnTo>
                <a:lnTo>
                  <a:pt x="105" y="325"/>
                </a:lnTo>
                <a:lnTo>
                  <a:pt x="111" y="326"/>
                </a:lnTo>
                <a:lnTo>
                  <a:pt x="117" y="327"/>
                </a:lnTo>
                <a:lnTo>
                  <a:pt x="122" y="329"/>
                </a:lnTo>
                <a:lnTo>
                  <a:pt x="127" y="329"/>
                </a:lnTo>
                <a:lnTo>
                  <a:pt x="133" y="330"/>
                </a:lnTo>
                <a:lnTo>
                  <a:pt x="140" y="330"/>
                </a:lnTo>
                <a:lnTo>
                  <a:pt x="146" y="330"/>
                </a:lnTo>
                <a:lnTo>
                  <a:pt x="152" y="330"/>
                </a:lnTo>
                <a:lnTo>
                  <a:pt x="158" y="329"/>
                </a:lnTo>
                <a:lnTo>
                  <a:pt x="163" y="329"/>
                </a:lnTo>
                <a:lnTo>
                  <a:pt x="175" y="326"/>
                </a:lnTo>
                <a:lnTo>
                  <a:pt x="181" y="325"/>
                </a:lnTo>
                <a:lnTo>
                  <a:pt x="187" y="324"/>
                </a:lnTo>
                <a:lnTo>
                  <a:pt x="191" y="322"/>
                </a:lnTo>
                <a:lnTo>
                  <a:pt x="197" y="319"/>
                </a:lnTo>
                <a:lnTo>
                  <a:pt x="203" y="318"/>
                </a:lnTo>
                <a:lnTo>
                  <a:pt x="207" y="316"/>
                </a:lnTo>
                <a:lnTo>
                  <a:pt x="212" y="312"/>
                </a:lnTo>
                <a:lnTo>
                  <a:pt x="217" y="310"/>
                </a:lnTo>
                <a:lnTo>
                  <a:pt x="221" y="307"/>
                </a:lnTo>
                <a:lnTo>
                  <a:pt x="226" y="303"/>
                </a:lnTo>
                <a:lnTo>
                  <a:pt x="231" y="300"/>
                </a:lnTo>
                <a:lnTo>
                  <a:pt x="235" y="296"/>
                </a:lnTo>
                <a:lnTo>
                  <a:pt x="240" y="292"/>
                </a:lnTo>
                <a:lnTo>
                  <a:pt x="243" y="288"/>
                </a:lnTo>
                <a:lnTo>
                  <a:pt x="247" y="283"/>
                </a:lnTo>
                <a:lnTo>
                  <a:pt x="250" y="279"/>
                </a:lnTo>
                <a:lnTo>
                  <a:pt x="254" y="273"/>
                </a:lnTo>
                <a:lnTo>
                  <a:pt x="257" y="268"/>
                </a:lnTo>
                <a:lnTo>
                  <a:pt x="263" y="257"/>
                </a:lnTo>
                <a:lnTo>
                  <a:pt x="266" y="251"/>
                </a:lnTo>
                <a:lnTo>
                  <a:pt x="269" y="244"/>
                </a:lnTo>
                <a:lnTo>
                  <a:pt x="271" y="238"/>
                </a:lnTo>
                <a:lnTo>
                  <a:pt x="273" y="231"/>
                </a:lnTo>
                <a:lnTo>
                  <a:pt x="276" y="224"/>
                </a:lnTo>
                <a:lnTo>
                  <a:pt x="277" y="217"/>
                </a:lnTo>
                <a:lnTo>
                  <a:pt x="279" y="210"/>
                </a:lnTo>
                <a:lnTo>
                  <a:pt x="280" y="204"/>
                </a:lnTo>
                <a:lnTo>
                  <a:pt x="282" y="195"/>
                </a:lnTo>
                <a:lnTo>
                  <a:pt x="283" y="188"/>
                </a:lnTo>
                <a:lnTo>
                  <a:pt x="284" y="180"/>
                </a:lnTo>
                <a:lnTo>
                  <a:pt x="285" y="173"/>
                </a:lnTo>
                <a:lnTo>
                  <a:pt x="286" y="165"/>
                </a:lnTo>
                <a:lnTo>
                  <a:pt x="286" y="158"/>
                </a:lnTo>
                <a:lnTo>
                  <a:pt x="287" y="151"/>
                </a:lnTo>
                <a:lnTo>
                  <a:pt x="287" y="143"/>
                </a:lnTo>
                <a:lnTo>
                  <a:pt x="287" y="136"/>
                </a:lnTo>
                <a:lnTo>
                  <a:pt x="287" y="129"/>
                </a:lnTo>
                <a:lnTo>
                  <a:pt x="287" y="116"/>
                </a:lnTo>
                <a:lnTo>
                  <a:pt x="287" y="109"/>
                </a:lnTo>
                <a:lnTo>
                  <a:pt x="286" y="102"/>
                </a:lnTo>
                <a:lnTo>
                  <a:pt x="286" y="95"/>
                </a:lnTo>
                <a:lnTo>
                  <a:pt x="285" y="89"/>
                </a:lnTo>
                <a:lnTo>
                  <a:pt x="285" y="83"/>
                </a:lnTo>
                <a:lnTo>
                  <a:pt x="284" y="76"/>
                </a:lnTo>
                <a:lnTo>
                  <a:pt x="283" y="70"/>
                </a:lnTo>
                <a:lnTo>
                  <a:pt x="282" y="65"/>
                </a:lnTo>
                <a:lnTo>
                  <a:pt x="282" y="59"/>
                </a:lnTo>
                <a:lnTo>
                  <a:pt x="280" y="53"/>
                </a:lnTo>
                <a:lnTo>
                  <a:pt x="279" y="47"/>
                </a:lnTo>
                <a:lnTo>
                  <a:pt x="278" y="43"/>
                </a:lnTo>
                <a:lnTo>
                  <a:pt x="276" y="37"/>
                </a:lnTo>
                <a:lnTo>
                  <a:pt x="275" y="31"/>
                </a:lnTo>
                <a:lnTo>
                  <a:pt x="273" y="26"/>
                </a:lnTo>
                <a:lnTo>
                  <a:pt x="272" y="21"/>
                </a:lnTo>
                <a:lnTo>
                  <a:pt x="271" y="16"/>
                </a:lnTo>
                <a:lnTo>
                  <a:pt x="270" y="10"/>
                </a:lnTo>
                <a:lnTo>
                  <a:pt x="266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Line 34"/>
          <p:cNvSpPr>
            <a:spLocks noChangeAspect="1" noChangeShapeType="1"/>
          </p:cNvSpPr>
          <p:nvPr/>
        </p:nvSpPr>
        <p:spPr bwMode="auto">
          <a:xfrm>
            <a:off x="1241425" y="1981200"/>
            <a:ext cx="2189163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Line 35"/>
          <p:cNvSpPr>
            <a:spLocks noChangeAspect="1" noChangeShapeType="1"/>
          </p:cNvSpPr>
          <p:nvPr/>
        </p:nvSpPr>
        <p:spPr bwMode="auto">
          <a:xfrm>
            <a:off x="3430588" y="1981200"/>
            <a:ext cx="3175" cy="2166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Line 36"/>
          <p:cNvSpPr>
            <a:spLocks noChangeAspect="1" noChangeShapeType="1"/>
          </p:cNvSpPr>
          <p:nvPr/>
        </p:nvSpPr>
        <p:spPr bwMode="auto">
          <a:xfrm flipH="1">
            <a:off x="1241425" y="4148138"/>
            <a:ext cx="2189163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Line 37"/>
          <p:cNvSpPr>
            <a:spLocks noChangeAspect="1" noChangeShapeType="1"/>
          </p:cNvSpPr>
          <p:nvPr/>
        </p:nvSpPr>
        <p:spPr bwMode="auto">
          <a:xfrm flipV="1">
            <a:off x="1241425" y="1981200"/>
            <a:ext cx="3175" cy="2166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Line 38"/>
          <p:cNvSpPr>
            <a:spLocks noChangeAspect="1" noChangeShapeType="1"/>
          </p:cNvSpPr>
          <p:nvPr/>
        </p:nvSpPr>
        <p:spPr bwMode="auto">
          <a:xfrm>
            <a:off x="1241425" y="373221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Line 39"/>
          <p:cNvSpPr>
            <a:spLocks noChangeAspect="1" noChangeShapeType="1"/>
          </p:cNvSpPr>
          <p:nvPr/>
        </p:nvSpPr>
        <p:spPr bwMode="auto">
          <a:xfrm>
            <a:off x="1241425" y="3951288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40"/>
          <p:cNvSpPr>
            <a:spLocks noChangeAspect="1" noChangeShapeType="1"/>
          </p:cNvSpPr>
          <p:nvPr/>
        </p:nvSpPr>
        <p:spPr bwMode="auto">
          <a:xfrm>
            <a:off x="1241425" y="217011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Line 41"/>
          <p:cNvSpPr>
            <a:spLocks noChangeAspect="1" noChangeShapeType="1"/>
          </p:cNvSpPr>
          <p:nvPr/>
        </p:nvSpPr>
        <p:spPr bwMode="auto">
          <a:xfrm>
            <a:off x="1241425" y="2397125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Line 42"/>
          <p:cNvSpPr>
            <a:spLocks noChangeAspect="1" noChangeShapeType="1"/>
          </p:cNvSpPr>
          <p:nvPr/>
        </p:nvSpPr>
        <p:spPr bwMode="auto">
          <a:xfrm>
            <a:off x="1241425" y="262096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Line 43"/>
          <p:cNvSpPr>
            <a:spLocks noChangeAspect="1" noChangeShapeType="1"/>
          </p:cNvSpPr>
          <p:nvPr/>
        </p:nvSpPr>
        <p:spPr bwMode="auto">
          <a:xfrm>
            <a:off x="1241425" y="2857500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Line 44"/>
          <p:cNvSpPr>
            <a:spLocks noChangeAspect="1" noChangeShapeType="1"/>
          </p:cNvSpPr>
          <p:nvPr/>
        </p:nvSpPr>
        <p:spPr bwMode="auto">
          <a:xfrm>
            <a:off x="1241425" y="306546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Line 45"/>
          <p:cNvSpPr>
            <a:spLocks noChangeAspect="1" noChangeShapeType="1"/>
          </p:cNvSpPr>
          <p:nvPr/>
        </p:nvSpPr>
        <p:spPr bwMode="auto">
          <a:xfrm>
            <a:off x="1241425" y="328136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Line 46"/>
          <p:cNvSpPr>
            <a:spLocks noChangeAspect="1" noChangeShapeType="1"/>
          </p:cNvSpPr>
          <p:nvPr/>
        </p:nvSpPr>
        <p:spPr bwMode="auto">
          <a:xfrm>
            <a:off x="1241425" y="3498850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Line 47"/>
          <p:cNvSpPr>
            <a:spLocks noChangeAspect="1" noChangeShapeType="1"/>
          </p:cNvSpPr>
          <p:nvPr/>
        </p:nvSpPr>
        <p:spPr bwMode="auto">
          <a:xfrm flipV="1">
            <a:off x="1508125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8" name="Line 48"/>
          <p:cNvSpPr>
            <a:spLocks noChangeAspect="1" noChangeShapeType="1"/>
          </p:cNvSpPr>
          <p:nvPr/>
        </p:nvSpPr>
        <p:spPr bwMode="auto">
          <a:xfrm flipV="1">
            <a:off x="1789113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9" name="Line 49"/>
          <p:cNvSpPr>
            <a:spLocks noChangeAspect="1" noChangeShapeType="1"/>
          </p:cNvSpPr>
          <p:nvPr/>
        </p:nvSpPr>
        <p:spPr bwMode="auto">
          <a:xfrm flipV="1">
            <a:off x="2335213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0" name="Line 50"/>
          <p:cNvSpPr>
            <a:spLocks noChangeAspect="1" noChangeShapeType="1"/>
          </p:cNvSpPr>
          <p:nvPr/>
        </p:nvSpPr>
        <p:spPr bwMode="auto">
          <a:xfrm flipV="1">
            <a:off x="2063750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1" name="Line 51"/>
          <p:cNvSpPr>
            <a:spLocks noChangeAspect="1" noChangeShapeType="1"/>
          </p:cNvSpPr>
          <p:nvPr/>
        </p:nvSpPr>
        <p:spPr bwMode="auto">
          <a:xfrm flipV="1">
            <a:off x="2882900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Line 52"/>
          <p:cNvSpPr>
            <a:spLocks noChangeAspect="1" noChangeShapeType="1"/>
          </p:cNvSpPr>
          <p:nvPr/>
        </p:nvSpPr>
        <p:spPr bwMode="auto">
          <a:xfrm flipV="1">
            <a:off x="3149600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" name="Line 53"/>
          <p:cNvSpPr>
            <a:spLocks noChangeAspect="1" noChangeShapeType="1"/>
          </p:cNvSpPr>
          <p:nvPr/>
        </p:nvSpPr>
        <p:spPr bwMode="auto">
          <a:xfrm flipV="1">
            <a:off x="2598738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Freeform 54"/>
          <p:cNvSpPr>
            <a:spLocks noChangeAspect="1"/>
          </p:cNvSpPr>
          <p:nvPr/>
        </p:nvSpPr>
        <p:spPr bwMode="auto">
          <a:xfrm>
            <a:off x="6365875" y="2124075"/>
            <a:ext cx="1473200" cy="144463"/>
          </a:xfrm>
          <a:custGeom>
            <a:avLst/>
            <a:gdLst>
              <a:gd name="T0" fmla="*/ 13 w 1477"/>
              <a:gd name="T1" fmla="*/ 4 h 142"/>
              <a:gd name="T2" fmla="*/ 31 w 1477"/>
              <a:gd name="T3" fmla="*/ 11 h 142"/>
              <a:gd name="T4" fmla="*/ 50 w 1477"/>
              <a:gd name="T5" fmla="*/ 18 h 142"/>
              <a:gd name="T6" fmla="*/ 69 w 1477"/>
              <a:gd name="T7" fmla="*/ 25 h 142"/>
              <a:gd name="T8" fmla="*/ 89 w 1477"/>
              <a:gd name="T9" fmla="*/ 32 h 142"/>
              <a:gd name="T10" fmla="*/ 110 w 1477"/>
              <a:gd name="T11" fmla="*/ 38 h 142"/>
              <a:gd name="T12" fmla="*/ 140 w 1477"/>
              <a:gd name="T13" fmla="*/ 46 h 142"/>
              <a:gd name="T14" fmla="*/ 163 w 1477"/>
              <a:gd name="T15" fmla="*/ 51 h 142"/>
              <a:gd name="T16" fmla="*/ 189 w 1477"/>
              <a:gd name="T17" fmla="*/ 56 h 142"/>
              <a:gd name="T18" fmla="*/ 213 w 1477"/>
              <a:gd name="T19" fmla="*/ 61 h 142"/>
              <a:gd name="T20" fmla="*/ 238 w 1477"/>
              <a:gd name="T21" fmla="*/ 66 h 142"/>
              <a:gd name="T22" fmla="*/ 264 w 1477"/>
              <a:gd name="T23" fmla="*/ 70 h 142"/>
              <a:gd name="T24" fmla="*/ 298 w 1477"/>
              <a:gd name="T25" fmla="*/ 75 h 142"/>
              <a:gd name="T26" fmla="*/ 323 w 1477"/>
              <a:gd name="T27" fmla="*/ 80 h 142"/>
              <a:gd name="T28" fmla="*/ 347 w 1477"/>
              <a:gd name="T29" fmla="*/ 84 h 142"/>
              <a:gd name="T30" fmla="*/ 371 w 1477"/>
              <a:gd name="T31" fmla="*/ 89 h 142"/>
              <a:gd name="T32" fmla="*/ 395 w 1477"/>
              <a:gd name="T33" fmla="*/ 92 h 142"/>
              <a:gd name="T34" fmla="*/ 420 w 1477"/>
              <a:gd name="T35" fmla="*/ 97 h 142"/>
              <a:gd name="T36" fmla="*/ 446 w 1477"/>
              <a:gd name="T37" fmla="*/ 102 h 142"/>
              <a:gd name="T38" fmla="*/ 482 w 1477"/>
              <a:gd name="T39" fmla="*/ 106 h 142"/>
              <a:gd name="T40" fmla="*/ 511 w 1477"/>
              <a:gd name="T41" fmla="*/ 111 h 142"/>
              <a:gd name="T42" fmla="*/ 540 w 1477"/>
              <a:gd name="T43" fmla="*/ 115 h 142"/>
              <a:gd name="T44" fmla="*/ 571 w 1477"/>
              <a:gd name="T45" fmla="*/ 119 h 142"/>
              <a:gd name="T46" fmla="*/ 603 w 1477"/>
              <a:gd name="T47" fmla="*/ 122 h 142"/>
              <a:gd name="T48" fmla="*/ 636 w 1477"/>
              <a:gd name="T49" fmla="*/ 125 h 142"/>
              <a:gd name="T50" fmla="*/ 682 w 1477"/>
              <a:gd name="T51" fmla="*/ 128 h 142"/>
              <a:gd name="T52" fmla="*/ 718 w 1477"/>
              <a:gd name="T53" fmla="*/ 129 h 142"/>
              <a:gd name="T54" fmla="*/ 754 w 1477"/>
              <a:gd name="T55" fmla="*/ 131 h 142"/>
              <a:gd name="T56" fmla="*/ 791 w 1477"/>
              <a:gd name="T57" fmla="*/ 132 h 142"/>
              <a:gd name="T58" fmla="*/ 828 w 1477"/>
              <a:gd name="T59" fmla="*/ 133 h 142"/>
              <a:gd name="T60" fmla="*/ 865 w 1477"/>
              <a:gd name="T61" fmla="*/ 133 h 142"/>
              <a:gd name="T62" fmla="*/ 914 w 1477"/>
              <a:gd name="T63" fmla="*/ 134 h 142"/>
              <a:gd name="T64" fmla="*/ 950 w 1477"/>
              <a:gd name="T65" fmla="*/ 135 h 142"/>
              <a:gd name="T66" fmla="*/ 986 w 1477"/>
              <a:gd name="T67" fmla="*/ 135 h 142"/>
              <a:gd name="T68" fmla="*/ 1022 w 1477"/>
              <a:gd name="T69" fmla="*/ 136 h 142"/>
              <a:gd name="T70" fmla="*/ 1058 w 1477"/>
              <a:gd name="T71" fmla="*/ 137 h 142"/>
              <a:gd name="T72" fmla="*/ 1096 w 1477"/>
              <a:gd name="T73" fmla="*/ 139 h 142"/>
              <a:gd name="T74" fmla="*/ 1135 w 1477"/>
              <a:gd name="T75" fmla="*/ 140 h 142"/>
              <a:gd name="T76" fmla="*/ 1191 w 1477"/>
              <a:gd name="T77" fmla="*/ 141 h 142"/>
              <a:gd name="T78" fmla="*/ 1236 w 1477"/>
              <a:gd name="T79" fmla="*/ 141 h 142"/>
              <a:gd name="T80" fmla="*/ 1281 w 1477"/>
              <a:gd name="T81" fmla="*/ 141 h 142"/>
              <a:gd name="T82" fmla="*/ 1330 w 1477"/>
              <a:gd name="T83" fmla="*/ 142 h 142"/>
              <a:gd name="T84" fmla="*/ 1377 w 1477"/>
              <a:gd name="T85" fmla="*/ 142 h 142"/>
              <a:gd name="T86" fmla="*/ 1427 w 1477"/>
              <a:gd name="T87" fmla="*/ 142 h 14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77"/>
              <a:gd name="T133" fmla="*/ 0 h 142"/>
              <a:gd name="T134" fmla="*/ 1477 w 1477"/>
              <a:gd name="T135" fmla="*/ 142 h 14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77" h="142">
                <a:moveTo>
                  <a:pt x="0" y="0"/>
                </a:moveTo>
                <a:lnTo>
                  <a:pt x="6" y="2"/>
                </a:lnTo>
                <a:lnTo>
                  <a:pt x="13" y="4"/>
                </a:lnTo>
                <a:lnTo>
                  <a:pt x="18" y="7"/>
                </a:lnTo>
                <a:lnTo>
                  <a:pt x="24" y="9"/>
                </a:lnTo>
                <a:lnTo>
                  <a:pt x="31" y="11"/>
                </a:lnTo>
                <a:lnTo>
                  <a:pt x="37" y="14"/>
                </a:lnTo>
                <a:lnTo>
                  <a:pt x="43" y="16"/>
                </a:lnTo>
                <a:lnTo>
                  <a:pt x="50" y="18"/>
                </a:lnTo>
                <a:lnTo>
                  <a:pt x="55" y="21"/>
                </a:lnTo>
                <a:lnTo>
                  <a:pt x="62" y="23"/>
                </a:lnTo>
                <a:lnTo>
                  <a:pt x="69" y="25"/>
                </a:lnTo>
                <a:lnTo>
                  <a:pt x="75" y="27"/>
                </a:lnTo>
                <a:lnTo>
                  <a:pt x="82" y="30"/>
                </a:lnTo>
                <a:lnTo>
                  <a:pt x="89" y="32"/>
                </a:lnTo>
                <a:lnTo>
                  <a:pt x="96" y="34"/>
                </a:lnTo>
                <a:lnTo>
                  <a:pt x="103" y="36"/>
                </a:lnTo>
                <a:lnTo>
                  <a:pt x="110" y="38"/>
                </a:lnTo>
                <a:lnTo>
                  <a:pt x="118" y="40"/>
                </a:lnTo>
                <a:lnTo>
                  <a:pt x="132" y="44"/>
                </a:lnTo>
                <a:lnTo>
                  <a:pt x="140" y="46"/>
                </a:lnTo>
                <a:lnTo>
                  <a:pt x="148" y="47"/>
                </a:lnTo>
                <a:lnTo>
                  <a:pt x="155" y="49"/>
                </a:lnTo>
                <a:lnTo>
                  <a:pt x="163" y="51"/>
                </a:lnTo>
                <a:lnTo>
                  <a:pt x="171" y="53"/>
                </a:lnTo>
                <a:lnTo>
                  <a:pt x="179" y="54"/>
                </a:lnTo>
                <a:lnTo>
                  <a:pt x="189" y="56"/>
                </a:lnTo>
                <a:lnTo>
                  <a:pt x="197" y="58"/>
                </a:lnTo>
                <a:lnTo>
                  <a:pt x="205" y="60"/>
                </a:lnTo>
                <a:lnTo>
                  <a:pt x="213" y="61"/>
                </a:lnTo>
                <a:lnTo>
                  <a:pt x="222" y="62"/>
                </a:lnTo>
                <a:lnTo>
                  <a:pt x="230" y="65"/>
                </a:lnTo>
                <a:lnTo>
                  <a:pt x="238" y="66"/>
                </a:lnTo>
                <a:lnTo>
                  <a:pt x="248" y="67"/>
                </a:lnTo>
                <a:lnTo>
                  <a:pt x="256" y="68"/>
                </a:lnTo>
                <a:lnTo>
                  <a:pt x="264" y="70"/>
                </a:lnTo>
                <a:lnTo>
                  <a:pt x="273" y="71"/>
                </a:lnTo>
                <a:lnTo>
                  <a:pt x="281" y="73"/>
                </a:lnTo>
                <a:lnTo>
                  <a:pt x="298" y="75"/>
                </a:lnTo>
                <a:lnTo>
                  <a:pt x="306" y="77"/>
                </a:lnTo>
                <a:lnTo>
                  <a:pt x="315" y="78"/>
                </a:lnTo>
                <a:lnTo>
                  <a:pt x="323" y="80"/>
                </a:lnTo>
                <a:lnTo>
                  <a:pt x="331" y="81"/>
                </a:lnTo>
                <a:lnTo>
                  <a:pt x="339" y="83"/>
                </a:lnTo>
                <a:lnTo>
                  <a:pt x="347" y="84"/>
                </a:lnTo>
                <a:lnTo>
                  <a:pt x="354" y="85"/>
                </a:lnTo>
                <a:lnTo>
                  <a:pt x="362" y="87"/>
                </a:lnTo>
                <a:lnTo>
                  <a:pt x="371" y="89"/>
                </a:lnTo>
                <a:lnTo>
                  <a:pt x="379" y="90"/>
                </a:lnTo>
                <a:lnTo>
                  <a:pt x="387" y="91"/>
                </a:lnTo>
                <a:lnTo>
                  <a:pt x="395" y="92"/>
                </a:lnTo>
                <a:lnTo>
                  <a:pt x="404" y="93"/>
                </a:lnTo>
                <a:lnTo>
                  <a:pt x="412" y="96"/>
                </a:lnTo>
                <a:lnTo>
                  <a:pt x="420" y="97"/>
                </a:lnTo>
                <a:lnTo>
                  <a:pt x="428" y="98"/>
                </a:lnTo>
                <a:lnTo>
                  <a:pt x="438" y="99"/>
                </a:lnTo>
                <a:lnTo>
                  <a:pt x="446" y="102"/>
                </a:lnTo>
                <a:lnTo>
                  <a:pt x="463" y="104"/>
                </a:lnTo>
                <a:lnTo>
                  <a:pt x="472" y="105"/>
                </a:lnTo>
                <a:lnTo>
                  <a:pt x="482" y="106"/>
                </a:lnTo>
                <a:lnTo>
                  <a:pt x="491" y="109"/>
                </a:lnTo>
                <a:lnTo>
                  <a:pt x="500" y="110"/>
                </a:lnTo>
                <a:lnTo>
                  <a:pt x="511" y="111"/>
                </a:lnTo>
                <a:lnTo>
                  <a:pt x="520" y="112"/>
                </a:lnTo>
                <a:lnTo>
                  <a:pt x="530" y="113"/>
                </a:lnTo>
                <a:lnTo>
                  <a:pt x="540" y="115"/>
                </a:lnTo>
                <a:lnTo>
                  <a:pt x="550" y="117"/>
                </a:lnTo>
                <a:lnTo>
                  <a:pt x="561" y="118"/>
                </a:lnTo>
                <a:lnTo>
                  <a:pt x="571" y="119"/>
                </a:lnTo>
                <a:lnTo>
                  <a:pt x="581" y="120"/>
                </a:lnTo>
                <a:lnTo>
                  <a:pt x="592" y="121"/>
                </a:lnTo>
                <a:lnTo>
                  <a:pt x="603" y="122"/>
                </a:lnTo>
                <a:lnTo>
                  <a:pt x="614" y="124"/>
                </a:lnTo>
                <a:lnTo>
                  <a:pt x="625" y="125"/>
                </a:lnTo>
                <a:lnTo>
                  <a:pt x="636" y="125"/>
                </a:lnTo>
                <a:lnTo>
                  <a:pt x="647" y="126"/>
                </a:lnTo>
                <a:lnTo>
                  <a:pt x="671" y="127"/>
                </a:lnTo>
                <a:lnTo>
                  <a:pt x="682" y="128"/>
                </a:lnTo>
                <a:lnTo>
                  <a:pt x="694" y="129"/>
                </a:lnTo>
                <a:lnTo>
                  <a:pt x="705" y="129"/>
                </a:lnTo>
                <a:lnTo>
                  <a:pt x="718" y="129"/>
                </a:lnTo>
                <a:lnTo>
                  <a:pt x="730" y="131"/>
                </a:lnTo>
                <a:lnTo>
                  <a:pt x="741" y="131"/>
                </a:lnTo>
                <a:lnTo>
                  <a:pt x="754" y="131"/>
                </a:lnTo>
                <a:lnTo>
                  <a:pt x="766" y="132"/>
                </a:lnTo>
                <a:lnTo>
                  <a:pt x="778" y="132"/>
                </a:lnTo>
                <a:lnTo>
                  <a:pt x="791" y="132"/>
                </a:lnTo>
                <a:lnTo>
                  <a:pt x="803" y="132"/>
                </a:lnTo>
                <a:lnTo>
                  <a:pt x="815" y="133"/>
                </a:lnTo>
                <a:lnTo>
                  <a:pt x="828" y="133"/>
                </a:lnTo>
                <a:lnTo>
                  <a:pt x="840" y="133"/>
                </a:lnTo>
                <a:lnTo>
                  <a:pt x="853" y="133"/>
                </a:lnTo>
                <a:lnTo>
                  <a:pt x="865" y="133"/>
                </a:lnTo>
                <a:lnTo>
                  <a:pt x="877" y="133"/>
                </a:lnTo>
                <a:lnTo>
                  <a:pt x="890" y="134"/>
                </a:lnTo>
                <a:lnTo>
                  <a:pt x="914" y="134"/>
                </a:lnTo>
                <a:lnTo>
                  <a:pt x="925" y="134"/>
                </a:lnTo>
                <a:lnTo>
                  <a:pt x="937" y="134"/>
                </a:lnTo>
                <a:lnTo>
                  <a:pt x="950" y="135"/>
                </a:lnTo>
                <a:lnTo>
                  <a:pt x="961" y="135"/>
                </a:lnTo>
                <a:lnTo>
                  <a:pt x="973" y="135"/>
                </a:lnTo>
                <a:lnTo>
                  <a:pt x="986" y="135"/>
                </a:lnTo>
                <a:lnTo>
                  <a:pt x="997" y="136"/>
                </a:lnTo>
                <a:lnTo>
                  <a:pt x="1009" y="136"/>
                </a:lnTo>
                <a:lnTo>
                  <a:pt x="1022" y="136"/>
                </a:lnTo>
                <a:lnTo>
                  <a:pt x="1033" y="137"/>
                </a:lnTo>
                <a:lnTo>
                  <a:pt x="1046" y="137"/>
                </a:lnTo>
                <a:lnTo>
                  <a:pt x="1058" y="137"/>
                </a:lnTo>
                <a:lnTo>
                  <a:pt x="1070" y="139"/>
                </a:lnTo>
                <a:lnTo>
                  <a:pt x="1083" y="139"/>
                </a:lnTo>
                <a:lnTo>
                  <a:pt x="1096" y="139"/>
                </a:lnTo>
                <a:lnTo>
                  <a:pt x="1109" y="139"/>
                </a:lnTo>
                <a:lnTo>
                  <a:pt x="1122" y="140"/>
                </a:lnTo>
                <a:lnTo>
                  <a:pt x="1135" y="140"/>
                </a:lnTo>
                <a:lnTo>
                  <a:pt x="1163" y="140"/>
                </a:lnTo>
                <a:lnTo>
                  <a:pt x="1177" y="141"/>
                </a:lnTo>
                <a:lnTo>
                  <a:pt x="1191" y="141"/>
                </a:lnTo>
                <a:lnTo>
                  <a:pt x="1206" y="141"/>
                </a:lnTo>
                <a:lnTo>
                  <a:pt x="1221" y="141"/>
                </a:lnTo>
                <a:lnTo>
                  <a:pt x="1236" y="141"/>
                </a:lnTo>
                <a:lnTo>
                  <a:pt x="1251" y="141"/>
                </a:lnTo>
                <a:lnTo>
                  <a:pt x="1266" y="141"/>
                </a:lnTo>
                <a:lnTo>
                  <a:pt x="1281" y="141"/>
                </a:lnTo>
                <a:lnTo>
                  <a:pt x="1297" y="141"/>
                </a:lnTo>
                <a:lnTo>
                  <a:pt x="1314" y="142"/>
                </a:lnTo>
                <a:lnTo>
                  <a:pt x="1330" y="142"/>
                </a:lnTo>
                <a:lnTo>
                  <a:pt x="1345" y="142"/>
                </a:lnTo>
                <a:lnTo>
                  <a:pt x="1361" y="142"/>
                </a:lnTo>
                <a:lnTo>
                  <a:pt x="1377" y="142"/>
                </a:lnTo>
                <a:lnTo>
                  <a:pt x="1395" y="142"/>
                </a:lnTo>
                <a:lnTo>
                  <a:pt x="1411" y="142"/>
                </a:lnTo>
                <a:lnTo>
                  <a:pt x="1427" y="142"/>
                </a:lnTo>
                <a:lnTo>
                  <a:pt x="1443" y="142"/>
                </a:lnTo>
                <a:lnTo>
                  <a:pt x="1477" y="14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5" name="Freeform 55"/>
          <p:cNvSpPr>
            <a:spLocks noChangeAspect="1"/>
          </p:cNvSpPr>
          <p:nvPr/>
        </p:nvSpPr>
        <p:spPr bwMode="auto">
          <a:xfrm>
            <a:off x="6062663" y="2736850"/>
            <a:ext cx="1541462" cy="152400"/>
          </a:xfrm>
          <a:custGeom>
            <a:avLst/>
            <a:gdLst>
              <a:gd name="T0" fmla="*/ 18 w 1545"/>
              <a:gd name="T1" fmla="*/ 150 h 152"/>
              <a:gd name="T2" fmla="*/ 43 w 1545"/>
              <a:gd name="T3" fmla="*/ 145 h 152"/>
              <a:gd name="T4" fmla="*/ 70 w 1545"/>
              <a:gd name="T5" fmla="*/ 141 h 152"/>
              <a:gd name="T6" fmla="*/ 95 w 1545"/>
              <a:gd name="T7" fmla="*/ 135 h 152"/>
              <a:gd name="T8" fmla="*/ 123 w 1545"/>
              <a:gd name="T9" fmla="*/ 129 h 152"/>
              <a:gd name="T10" fmla="*/ 151 w 1545"/>
              <a:gd name="T11" fmla="*/ 122 h 152"/>
              <a:gd name="T12" fmla="*/ 189 w 1545"/>
              <a:gd name="T13" fmla="*/ 112 h 152"/>
              <a:gd name="T14" fmla="*/ 219 w 1545"/>
              <a:gd name="T15" fmla="*/ 102 h 152"/>
              <a:gd name="T16" fmla="*/ 249 w 1545"/>
              <a:gd name="T17" fmla="*/ 92 h 152"/>
              <a:gd name="T18" fmla="*/ 281 w 1545"/>
              <a:gd name="T19" fmla="*/ 82 h 152"/>
              <a:gd name="T20" fmla="*/ 312 w 1545"/>
              <a:gd name="T21" fmla="*/ 72 h 152"/>
              <a:gd name="T22" fmla="*/ 343 w 1545"/>
              <a:gd name="T23" fmla="*/ 63 h 152"/>
              <a:gd name="T24" fmla="*/ 384 w 1545"/>
              <a:gd name="T25" fmla="*/ 53 h 152"/>
              <a:gd name="T26" fmla="*/ 415 w 1545"/>
              <a:gd name="T27" fmla="*/ 48 h 152"/>
              <a:gd name="T28" fmla="*/ 444 w 1545"/>
              <a:gd name="T29" fmla="*/ 43 h 152"/>
              <a:gd name="T30" fmla="*/ 474 w 1545"/>
              <a:gd name="T31" fmla="*/ 41 h 152"/>
              <a:gd name="T32" fmla="*/ 505 w 1545"/>
              <a:gd name="T33" fmla="*/ 40 h 152"/>
              <a:gd name="T34" fmla="*/ 537 w 1545"/>
              <a:gd name="T35" fmla="*/ 39 h 152"/>
              <a:gd name="T36" fmla="*/ 570 w 1545"/>
              <a:gd name="T37" fmla="*/ 39 h 152"/>
              <a:gd name="T38" fmla="*/ 617 w 1545"/>
              <a:gd name="T39" fmla="*/ 39 h 152"/>
              <a:gd name="T40" fmla="*/ 653 w 1545"/>
              <a:gd name="T41" fmla="*/ 39 h 152"/>
              <a:gd name="T42" fmla="*/ 691 w 1545"/>
              <a:gd name="T43" fmla="*/ 39 h 152"/>
              <a:gd name="T44" fmla="*/ 729 w 1545"/>
              <a:gd name="T45" fmla="*/ 39 h 152"/>
              <a:gd name="T46" fmla="*/ 767 w 1545"/>
              <a:gd name="T47" fmla="*/ 39 h 152"/>
              <a:gd name="T48" fmla="*/ 805 w 1545"/>
              <a:gd name="T49" fmla="*/ 39 h 152"/>
              <a:gd name="T50" fmla="*/ 855 w 1545"/>
              <a:gd name="T51" fmla="*/ 39 h 152"/>
              <a:gd name="T52" fmla="*/ 891 w 1545"/>
              <a:gd name="T53" fmla="*/ 39 h 152"/>
              <a:gd name="T54" fmla="*/ 926 w 1545"/>
              <a:gd name="T55" fmla="*/ 39 h 152"/>
              <a:gd name="T56" fmla="*/ 958 w 1545"/>
              <a:gd name="T57" fmla="*/ 40 h 152"/>
              <a:gd name="T58" fmla="*/ 990 w 1545"/>
              <a:gd name="T59" fmla="*/ 40 h 152"/>
              <a:gd name="T60" fmla="*/ 1019 w 1545"/>
              <a:gd name="T61" fmla="*/ 41 h 152"/>
              <a:gd name="T62" fmla="*/ 1053 w 1545"/>
              <a:gd name="T63" fmla="*/ 43 h 152"/>
              <a:gd name="T64" fmla="*/ 1077 w 1545"/>
              <a:gd name="T65" fmla="*/ 46 h 152"/>
              <a:gd name="T66" fmla="*/ 1099 w 1545"/>
              <a:gd name="T67" fmla="*/ 49 h 152"/>
              <a:gd name="T68" fmla="*/ 1119 w 1545"/>
              <a:gd name="T69" fmla="*/ 51 h 152"/>
              <a:gd name="T70" fmla="*/ 1138 w 1545"/>
              <a:gd name="T71" fmla="*/ 55 h 152"/>
              <a:gd name="T72" fmla="*/ 1157 w 1545"/>
              <a:gd name="T73" fmla="*/ 57 h 152"/>
              <a:gd name="T74" fmla="*/ 1175 w 1545"/>
              <a:gd name="T75" fmla="*/ 60 h 152"/>
              <a:gd name="T76" fmla="*/ 1199 w 1545"/>
              <a:gd name="T77" fmla="*/ 62 h 152"/>
              <a:gd name="T78" fmla="*/ 1219 w 1545"/>
              <a:gd name="T79" fmla="*/ 62 h 152"/>
              <a:gd name="T80" fmla="*/ 1238 w 1545"/>
              <a:gd name="T81" fmla="*/ 62 h 152"/>
              <a:gd name="T82" fmla="*/ 1256 w 1545"/>
              <a:gd name="T83" fmla="*/ 61 h 152"/>
              <a:gd name="T84" fmla="*/ 1276 w 1545"/>
              <a:gd name="T85" fmla="*/ 58 h 152"/>
              <a:gd name="T86" fmla="*/ 1294 w 1545"/>
              <a:gd name="T87" fmla="*/ 56 h 152"/>
              <a:gd name="T88" fmla="*/ 1318 w 1545"/>
              <a:gd name="T89" fmla="*/ 51 h 152"/>
              <a:gd name="T90" fmla="*/ 1335 w 1545"/>
              <a:gd name="T91" fmla="*/ 48 h 152"/>
              <a:gd name="T92" fmla="*/ 1352 w 1545"/>
              <a:gd name="T93" fmla="*/ 43 h 152"/>
              <a:gd name="T94" fmla="*/ 1369 w 1545"/>
              <a:gd name="T95" fmla="*/ 39 h 152"/>
              <a:gd name="T96" fmla="*/ 1385 w 1545"/>
              <a:gd name="T97" fmla="*/ 34 h 152"/>
              <a:gd name="T98" fmla="*/ 1402 w 1545"/>
              <a:gd name="T99" fmla="*/ 29 h 152"/>
              <a:gd name="T100" fmla="*/ 1424 w 1545"/>
              <a:gd name="T101" fmla="*/ 22 h 152"/>
              <a:gd name="T102" fmla="*/ 1442 w 1545"/>
              <a:gd name="T103" fmla="*/ 19 h 152"/>
              <a:gd name="T104" fmla="*/ 1459 w 1545"/>
              <a:gd name="T105" fmla="*/ 16 h 152"/>
              <a:gd name="T106" fmla="*/ 1477 w 1545"/>
              <a:gd name="T107" fmla="*/ 12 h 152"/>
              <a:gd name="T108" fmla="*/ 1495 w 1545"/>
              <a:gd name="T109" fmla="*/ 9 h 152"/>
              <a:gd name="T110" fmla="*/ 1513 w 1545"/>
              <a:gd name="T111" fmla="*/ 5 h 152"/>
              <a:gd name="T112" fmla="*/ 1532 w 1545"/>
              <a:gd name="T113" fmla="*/ 3 h 15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45"/>
              <a:gd name="T172" fmla="*/ 0 h 152"/>
              <a:gd name="T173" fmla="*/ 1545 w 1545"/>
              <a:gd name="T174" fmla="*/ 152 h 15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45" h="152">
                <a:moveTo>
                  <a:pt x="0" y="152"/>
                </a:moveTo>
                <a:lnTo>
                  <a:pt x="10" y="151"/>
                </a:lnTo>
                <a:lnTo>
                  <a:pt x="18" y="150"/>
                </a:lnTo>
                <a:lnTo>
                  <a:pt x="26" y="148"/>
                </a:lnTo>
                <a:lnTo>
                  <a:pt x="35" y="146"/>
                </a:lnTo>
                <a:lnTo>
                  <a:pt x="43" y="145"/>
                </a:lnTo>
                <a:lnTo>
                  <a:pt x="52" y="144"/>
                </a:lnTo>
                <a:lnTo>
                  <a:pt x="60" y="142"/>
                </a:lnTo>
                <a:lnTo>
                  <a:pt x="70" y="141"/>
                </a:lnTo>
                <a:lnTo>
                  <a:pt x="78" y="138"/>
                </a:lnTo>
                <a:lnTo>
                  <a:pt x="87" y="137"/>
                </a:lnTo>
                <a:lnTo>
                  <a:pt x="95" y="135"/>
                </a:lnTo>
                <a:lnTo>
                  <a:pt x="105" y="134"/>
                </a:lnTo>
                <a:lnTo>
                  <a:pt x="114" y="131"/>
                </a:lnTo>
                <a:lnTo>
                  <a:pt x="123" y="129"/>
                </a:lnTo>
                <a:lnTo>
                  <a:pt x="132" y="127"/>
                </a:lnTo>
                <a:lnTo>
                  <a:pt x="142" y="124"/>
                </a:lnTo>
                <a:lnTo>
                  <a:pt x="151" y="122"/>
                </a:lnTo>
                <a:lnTo>
                  <a:pt x="160" y="120"/>
                </a:lnTo>
                <a:lnTo>
                  <a:pt x="179" y="114"/>
                </a:lnTo>
                <a:lnTo>
                  <a:pt x="189" y="112"/>
                </a:lnTo>
                <a:lnTo>
                  <a:pt x="198" y="108"/>
                </a:lnTo>
                <a:lnTo>
                  <a:pt x="209" y="106"/>
                </a:lnTo>
                <a:lnTo>
                  <a:pt x="219" y="102"/>
                </a:lnTo>
                <a:lnTo>
                  <a:pt x="228" y="99"/>
                </a:lnTo>
                <a:lnTo>
                  <a:pt x="239" y="95"/>
                </a:lnTo>
                <a:lnTo>
                  <a:pt x="249" y="92"/>
                </a:lnTo>
                <a:lnTo>
                  <a:pt x="260" y="88"/>
                </a:lnTo>
                <a:lnTo>
                  <a:pt x="270" y="85"/>
                </a:lnTo>
                <a:lnTo>
                  <a:pt x="281" y="82"/>
                </a:lnTo>
                <a:lnTo>
                  <a:pt x="291" y="78"/>
                </a:lnTo>
                <a:lnTo>
                  <a:pt x="301" y="76"/>
                </a:lnTo>
                <a:lnTo>
                  <a:pt x="312" y="72"/>
                </a:lnTo>
                <a:lnTo>
                  <a:pt x="322" y="69"/>
                </a:lnTo>
                <a:lnTo>
                  <a:pt x="333" y="65"/>
                </a:lnTo>
                <a:lnTo>
                  <a:pt x="343" y="63"/>
                </a:lnTo>
                <a:lnTo>
                  <a:pt x="354" y="61"/>
                </a:lnTo>
                <a:lnTo>
                  <a:pt x="364" y="57"/>
                </a:lnTo>
                <a:lnTo>
                  <a:pt x="384" y="53"/>
                </a:lnTo>
                <a:lnTo>
                  <a:pt x="394" y="51"/>
                </a:lnTo>
                <a:lnTo>
                  <a:pt x="405" y="49"/>
                </a:lnTo>
                <a:lnTo>
                  <a:pt x="415" y="48"/>
                </a:lnTo>
                <a:lnTo>
                  <a:pt x="424" y="46"/>
                </a:lnTo>
                <a:lnTo>
                  <a:pt x="435" y="44"/>
                </a:lnTo>
                <a:lnTo>
                  <a:pt x="444" y="43"/>
                </a:lnTo>
                <a:lnTo>
                  <a:pt x="454" y="42"/>
                </a:lnTo>
                <a:lnTo>
                  <a:pt x="465" y="42"/>
                </a:lnTo>
                <a:lnTo>
                  <a:pt x="474" y="41"/>
                </a:lnTo>
                <a:lnTo>
                  <a:pt x="485" y="41"/>
                </a:lnTo>
                <a:lnTo>
                  <a:pt x="495" y="40"/>
                </a:lnTo>
                <a:lnTo>
                  <a:pt x="505" y="40"/>
                </a:lnTo>
                <a:lnTo>
                  <a:pt x="516" y="40"/>
                </a:lnTo>
                <a:lnTo>
                  <a:pt x="526" y="39"/>
                </a:lnTo>
                <a:lnTo>
                  <a:pt x="537" y="39"/>
                </a:lnTo>
                <a:lnTo>
                  <a:pt x="547" y="39"/>
                </a:lnTo>
                <a:lnTo>
                  <a:pt x="559" y="39"/>
                </a:lnTo>
                <a:lnTo>
                  <a:pt x="570" y="39"/>
                </a:lnTo>
                <a:lnTo>
                  <a:pt x="592" y="39"/>
                </a:lnTo>
                <a:lnTo>
                  <a:pt x="604" y="39"/>
                </a:lnTo>
                <a:lnTo>
                  <a:pt x="617" y="39"/>
                </a:lnTo>
                <a:lnTo>
                  <a:pt x="628" y="39"/>
                </a:lnTo>
                <a:lnTo>
                  <a:pt x="641" y="39"/>
                </a:lnTo>
                <a:lnTo>
                  <a:pt x="653" y="39"/>
                </a:lnTo>
                <a:lnTo>
                  <a:pt x="665" y="39"/>
                </a:lnTo>
                <a:lnTo>
                  <a:pt x="678" y="39"/>
                </a:lnTo>
                <a:lnTo>
                  <a:pt x="691" y="39"/>
                </a:lnTo>
                <a:lnTo>
                  <a:pt x="703" y="39"/>
                </a:lnTo>
                <a:lnTo>
                  <a:pt x="716" y="39"/>
                </a:lnTo>
                <a:lnTo>
                  <a:pt x="729" y="39"/>
                </a:lnTo>
                <a:lnTo>
                  <a:pt x="742" y="39"/>
                </a:lnTo>
                <a:lnTo>
                  <a:pt x="754" y="39"/>
                </a:lnTo>
                <a:lnTo>
                  <a:pt x="767" y="39"/>
                </a:lnTo>
                <a:lnTo>
                  <a:pt x="780" y="39"/>
                </a:lnTo>
                <a:lnTo>
                  <a:pt x="793" y="39"/>
                </a:lnTo>
                <a:lnTo>
                  <a:pt x="805" y="39"/>
                </a:lnTo>
                <a:lnTo>
                  <a:pt x="818" y="39"/>
                </a:lnTo>
                <a:lnTo>
                  <a:pt x="844" y="39"/>
                </a:lnTo>
                <a:lnTo>
                  <a:pt x="855" y="39"/>
                </a:lnTo>
                <a:lnTo>
                  <a:pt x="868" y="39"/>
                </a:lnTo>
                <a:lnTo>
                  <a:pt x="880" y="39"/>
                </a:lnTo>
                <a:lnTo>
                  <a:pt x="891" y="39"/>
                </a:lnTo>
                <a:lnTo>
                  <a:pt x="903" y="39"/>
                </a:lnTo>
                <a:lnTo>
                  <a:pt x="914" y="39"/>
                </a:lnTo>
                <a:lnTo>
                  <a:pt x="926" y="39"/>
                </a:lnTo>
                <a:lnTo>
                  <a:pt x="936" y="39"/>
                </a:lnTo>
                <a:lnTo>
                  <a:pt x="948" y="39"/>
                </a:lnTo>
                <a:lnTo>
                  <a:pt x="958" y="40"/>
                </a:lnTo>
                <a:lnTo>
                  <a:pt x="969" y="40"/>
                </a:lnTo>
                <a:lnTo>
                  <a:pt x="979" y="40"/>
                </a:lnTo>
                <a:lnTo>
                  <a:pt x="990" y="40"/>
                </a:lnTo>
                <a:lnTo>
                  <a:pt x="999" y="40"/>
                </a:lnTo>
                <a:lnTo>
                  <a:pt x="1008" y="41"/>
                </a:lnTo>
                <a:lnTo>
                  <a:pt x="1019" y="41"/>
                </a:lnTo>
                <a:lnTo>
                  <a:pt x="1027" y="42"/>
                </a:lnTo>
                <a:lnTo>
                  <a:pt x="1036" y="42"/>
                </a:lnTo>
                <a:lnTo>
                  <a:pt x="1053" y="43"/>
                </a:lnTo>
                <a:lnTo>
                  <a:pt x="1061" y="44"/>
                </a:lnTo>
                <a:lnTo>
                  <a:pt x="1070" y="44"/>
                </a:lnTo>
                <a:lnTo>
                  <a:pt x="1077" y="46"/>
                </a:lnTo>
                <a:lnTo>
                  <a:pt x="1085" y="47"/>
                </a:lnTo>
                <a:lnTo>
                  <a:pt x="1092" y="48"/>
                </a:lnTo>
                <a:lnTo>
                  <a:pt x="1099" y="49"/>
                </a:lnTo>
                <a:lnTo>
                  <a:pt x="1106" y="49"/>
                </a:lnTo>
                <a:lnTo>
                  <a:pt x="1112" y="50"/>
                </a:lnTo>
                <a:lnTo>
                  <a:pt x="1119" y="51"/>
                </a:lnTo>
                <a:lnTo>
                  <a:pt x="1125" y="53"/>
                </a:lnTo>
                <a:lnTo>
                  <a:pt x="1132" y="54"/>
                </a:lnTo>
                <a:lnTo>
                  <a:pt x="1138" y="55"/>
                </a:lnTo>
                <a:lnTo>
                  <a:pt x="1145" y="56"/>
                </a:lnTo>
                <a:lnTo>
                  <a:pt x="1151" y="56"/>
                </a:lnTo>
                <a:lnTo>
                  <a:pt x="1157" y="57"/>
                </a:lnTo>
                <a:lnTo>
                  <a:pt x="1163" y="58"/>
                </a:lnTo>
                <a:lnTo>
                  <a:pt x="1169" y="60"/>
                </a:lnTo>
                <a:lnTo>
                  <a:pt x="1175" y="60"/>
                </a:lnTo>
                <a:lnTo>
                  <a:pt x="1188" y="61"/>
                </a:lnTo>
                <a:lnTo>
                  <a:pt x="1194" y="61"/>
                </a:lnTo>
                <a:lnTo>
                  <a:pt x="1199" y="62"/>
                </a:lnTo>
                <a:lnTo>
                  <a:pt x="1206" y="62"/>
                </a:lnTo>
                <a:lnTo>
                  <a:pt x="1212" y="62"/>
                </a:lnTo>
                <a:lnTo>
                  <a:pt x="1219" y="62"/>
                </a:lnTo>
                <a:lnTo>
                  <a:pt x="1225" y="62"/>
                </a:lnTo>
                <a:lnTo>
                  <a:pt x="1232" y="62"/>
                </a:lnTo>
                <a:lnTo>
                  <a:pt x="1238" y="62"/>
                </a:lnTo>
                <a:lnTo>
                  <a:pt x="1245" y="62"/>
                </a:lnTo>
                <a:lnTo>
                  <a:pt x="1250" y="61"/>
                </a:lnTo>
                <a:lnTo>
                  <a:pt x="1256" y="61"/>
                </a:lnTo>
                <a:lnTo>
                  <a:pt x="1263" y="60"/>
                </a:lnTo>
                <a:lnTo>
                  <a:pt x="1269" y="60"/>
                </a:lnTo>
                <a:lnTo>
                  <a:pt x="1276" y="58"/>
                </a:lnTo>
                <a:lnTo>
                  <a:pt x="1282" y="58"/>
                </a:lnTo>
                <a:lnTo>
                  <a:pt x="1287" y="57"/>
                </a:lnTo>
                <a:lnTo>
                  <a:pt x="1294" y="56"/>
                </a:lnTo>
                <a:lnTo>
                  <a:pt x="1300" y="55"/>
                </a:lnTo>
                <a:lnTo>
                  <a:pt x="1312" y="53"/>
                </a:lnTo>
                <a:lnTo>
                  <a:pt x="1318" y="51"/>
                </a:lnTo>
                <a:lnTo>
                  <a:pt x="1323" y="50"/>
                </a:lnTo>
                <a:lnTo>
                  <a:pt x="1329" y="49"/>
                </a:lnTo>
                <a:lnTo>
                  <a:pt x="1335" y="48"/>
                </a:lnTo>
                <a:lnTo>
                  <a:pt x="1341" y="47"/>
                </a:lnTo>
                <a:lnTo>
                  <a:pt x="1347" y="44"/>
                </a:lnTo>
                <a:lnTo>
                  <a:pt x="1352" y="43"/>
                </a:lnTo>
                <a:lnTo>
                  <a:pt x="1358" y="42"/>
                </a:lnTo>
                <a:lnTo>
                  <a:pt x="1363" y="40"/>
                </a:lnTo>
                <a:lnTo>
                  <a:pt x="1369" y="39"/>
                </a:lnTo>
                <a:lnTo>
                  <a:pt x="1374" y="36"/>
                </a:lnTo>
                <a:lnTo>
                  <a:pt x="1380" y="35"/>
                </a:lnTo>
                <a:lnTo>
                  <a:pt x="1385" y="34"/>
                </a:lnTo>
                <a:lnTo>
                  <a:pt x="1391" y="32"/>
                </a:lnTo>
                <a:lnTo>
                  <a:pt x="1396" y="31"/>
                </a:lnTo>
                <a:lnTo>
                  <a:pt x="1402" y="29"/>
                </a:lnTo>
                <a:lnTo>
                  <a:pt x="1407" y="27"/>
                </a:lnTo>
                <a:lnTo>
                  <a:pt x="1413" y="26"/>
                </a:lnTo>
                <a:lnTo>
                  <a:pt x="1424" y="22"/>
                </a:lnTo>
                <a:lnTo>
                  <a:pt x="1430" y="21"/>
                </a:lnTo>
                <a:lnTo>
                  <a:pt x="1436" y="20"/>
                </a:lnTo>
                <a:lnTo>
                  <a:pt x="1442" y="19"/>
                </a:lnTo>
                <a:lnTo>
                  <a:pt x="1447" y="18"/>
                </a:lnTo>
                <a:lnTo>
                  <a:pt x="1453" y="17"/>
                </a:lnTo>
                <a:lnTo>
                  <a:pt x="1459" y="16"/>
                </a:lnTo>
                <a:lnTo>
                  <a:pt x="1465" y="14"/>
                </a:lnTo>
                <a:lnTo>
                  <a:pt x="1470" y="13"/>
                </a:lnTo>
                <a:lnTo>
                  <a:pt x="1477" y="12"/>
                </a:lnTo>
                <a:lnTo>
                  <a:pt x="1483" y="11"/>
                </a:lnTo>
                <a:lnTo>
                  <a:pt x="1489" y="10"/>
                </a:lnTo>
                <a:lnTo>
                  <a:pt x="1495" y="9"/>
                </a:lnTo>
                <a:lnTo>
                  <a:pt x="1501" y="7"/>
                </a:lnTo>
                <a:lnTo>
                  <a:pt x="1508" y="6"/>
                </a:lnTo>
                <a:lnTo>
                  <a:pt x="1513" y="5"/>
                </a:lnTo>
                <a:lnTo>
                  <a:pt x="1519" y="5"/>
                </a:lnTo>
                <a:lnTo>
                  <a:pt x="1526" y="4"/>
                </a:lnTo>
                <a:lnTo>
                  <a:pt x="1532" y="3"/>
                </a:lnTo>
                <a:lnTo>
                  <a:pt x="1545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Freeform 56"/>
          <p:cNvSpPr>
            <a:spLocks noChangeAspect="1"/>
          </p:cNvSpPr>
          <p:nvPr/>
        </p:nvSpPr>
        <p:spPr bwMode="auto">
          <a:xfrm>
            <a:off x="6102350" y="2898775"/>
            <a:ext cx="1282700" cy="311150"/>
          </a:xfrm>
          <a:custGeom>
            <a:avLst/>
            <a:gdLst>
              <a:gd name="T0" fmla="*/ 19 w 1289"/>
              <a:gd name="T1" fmla="*/ 216 h 311"/>
              <a:gd name="T2" fmla="*/ 46 w 1289"/>
              <a:gd name="T3" fmla="*/ 202 h 311"/>
              <a:gd name="T4" fmla="*/ 73 w 1289"/>
              <a:gd name="T5" fmla="*/ 188 h 311"/>
              <a:gd name="T6" fmla="*/ 100 w 1289"/>
              <a:gd name="T7" fmla="*/ 173 h 311"/>
              <a:gd name="T8" fmla="*/ 129 w 1289"/>
              <a:gd name="T9" fmla="*/ 159 h 311"/>
              <a:gd name="T10" fmla="*/ 157 w 1289"/>
              <a:gd name="T11" fmla="*/ 144 h 311"/>
              <a:gd name="T12" fmla="*/ 196 w 1289"/>
              <a:gd name="T13" fmla="*/ 125 h 311"/>
              <a:gd name="T14" fmla="*/ 228 w 1289"/>
              <a:gd name="T15" fmla="*/ 110 h 311"/>
              <a:gd name="T16" fmla="*/ 259 w 1289"/>
              <a:gd name="T17" fmla="*/ 95 h 311"/>
              <a:gd name="T18" fmla="*/ 290 w 1289"/>
              <a:gd name="T19" fmla="*/ 81 h 311"/>
              <a:gd name="T20" fmla="*/ 321 w 1289"/>
              <a:gd name="T21" fmla="*/ 67 h 311"/>
              <a:gd name="T22" fmla="*/ 354 w 1289"/>
              <a:gd name="T23" fmla="*/ 54 h 311"/>
              <a:gd name="T24" fmla="*/ 397 w 1289"/>
              <a:gd name="T25" fmla="*/ 40 h 311"/>
              <a:gd name="T26" fmla="*/ 428 w 1289"/>
              <a:gd name="T27" fmla="*/ 31 h 311"/>
              <a:gd name="T28" fmla="*/ 460 w 1289"/>
              <a:gd name="T29" fmla="*/ 23 h 311"/>
              <a:gd name="T30" fmla="*/ 492 w 1289"/>
              <a:gd name="T31" fmla="*/ 17 h 311"/>
              <a:gd name="T32" fmla="*/ 523 w 1289"/>
              <a:gd name="T33" fmla="*/ 12 h 311"/>
              <a:gd name="T34" fmla="*/ 555 w 1289"/>
              <a:gd name="T35" fmla="*/ 8 h 311"/>
              <a:gd name="T36" fmla="*/ 587 w 1289"/>
              <a:gd name="T37" fmla="*/ 5 h 311"/>
              <a:gd name="T38" fmla="*/ 630 w 1289"/>
              <a:gd name="T39" fmla="*/ 2 h 311"/>
              <a:gd name="T40" fmla="*/ 662 w 1289"/>
              <a:gd name="T41" fmla="*/ 1 h 311"/>
              <a:gd name="T42" fmla="*/ 693 w 1289"/>
              <a:gd name="T43" fmla="*/ 0 h 311"/>
              <a:gd name="T44" fmla="*/ 725 w 1289"/>
              <a:gd name="T45" fmla="*/ 0 h 311"/>
              <a:gd name="T46" fmla="*/ 755 w 1289"/>
              <a:gd name="T47" fmla="*/ 1 h 311"/>
              <a:gd name="T48" fmla="*/ 783 w 1289"/>
              <a:gd name="T49" fmla="*/ 2 h 311"/>
              <a:gd name="T50" fmla="*/ 818 w 1289"/>
              <a:gd name="T51" fmla="*/ 4 h 311"/>
              <a:gd name="T52" fmla="*/ 844 w 1289"/>
              <a:gd name="T53" fmla="*/ 7 h 311"/>
              <a:gd name="T54" fmla="*/ 867 w 1289"/>
              <a:gd name="T55" fmla="*/ 10 h 311"/>
              <a:gd name="T56" fmla="*/ 889 w 1289"/>
              <a:gd name="T57" fmla="*/ 15 h 311"/>
              <a:gd name="T58" fmla="*/ 910 w 1289"/>
              <a:gd name="T59" fmla="*/ 20 h 311"/>
              <a:gd name="T60" fmla="*/ 930 w 1289"/>
              <a:gd name="T61" fmla="*/ 26 h 311"/>
              <a:gd name="T62" fmla="*/ 955 w 1289"/>
              <a:gd name="T63" fmla="*/ 37 h 311"/>
              <a:gd name="T64" fmla="*/ 975 w 1289"/>
              <a:gd name="T65" fmla="*/ 46 h 311"/>
              <a:gd name="T66" fmla="*/ 993 w 1289"/>
              <a:gd name="T67" fmla="*/ 56 h 311"/>
              <a:gd name="T68" fmla="*/ 1012 w 1289"/>
              <a:gd name="T69" fmla="*/ 67 h 311"/>
              <a:gd name="T70" fmla="*/ 1030 w 1289"/>
              <a:gd name="T71" fmla="*/ 78 h 311"/>
              <a:gd name="T72" fmla="*/ 1048 w 1289"/>
              <a:gd name="T73" fmla="*/ 91 h 311"/>
              <a:gd name="T74" fmla="*/ 1065 w 1289"/>
              <a:gd name="T75" fmla="*/ 103 h 311"/>
              <a:gd name="T76" fmla="*/ 1088 w 1289"/>
              <a:gd name="T77" fmla="*/ 119 h 311"/>
              <a:gd name="T78" fmla="*/ 1105 w 1289"/>
              <a:gd name="T79" fmla="*/ 130 h 311"/>
              <a:gd name="T80" fmla="*/ 1121 w 1289"/>
              <a:gd name="T81" fmla="*/ 143 h 311"/>
              <a:gd name="T82" fmla="*/ 1137 w 1289"/>
              <a:gd name="T83" fmla="*/ 155 h 311"/>
              <a:gd name="T84" fmla="*/ 1153 w 1289"/>
              <a:gd name="T85" fmla="*/ 167 h 311"/>
              <a:gd name="T86" fmla="*/ 1168 w 1289"/>
              <a:gd name="T87" fmla="*/ 181 h 311"/>
              <a:gd name="T88" fmla="*/ 1189 w 1289"/>
              <a:gd name="T89" fmla="*/ 201 h 311"/>
              <a:gd name="T90" fmla="*/ 1205 w 1289"/>
              <a:gd name="T91" fmla="*/ 216 h 311"/>
              <a:gd name="T92" fmla="*/ 1220 w 1289"/>
              <a:gd name="T93" fmla="*/ 233 h 311"/>
              <a:gd name="T94" fmla="*/ 1237 w 1289"/>
              <a:gd name="T95" fmla="*/ 251 h 311"/>
              <a:gd name="T96" fmla="*/ 1252 w 1289"/>
              <a:gd name="T97" fmla="*/ 268 h 311"/>
              <a:gd name="T98" fmla="*/ 1268 w 1289"/>
              <a:gd name="T99" fmla="*/ 287 h 311"/>
              <a:gd name="T100" fmla="*/ 1289 w 1289"/>
              <a:gd name="T101" fmla="*/ 311 h 31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289"/>
              <a:gd name="T154" fmla="*/ 0 h 311"/>
              <a:gd name="T155" fmla="*/ 1289 w 1289"/>
              <a:gd name="T156" fmla="*/ 311 h 31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289" h="311">
                <a:moveTo>
                  <a:pt x="0" y="225"/>
                </a:moveTo>
                <a:lnTo>
                  <a:pt x="10" y="221"/>
                </a:lnTo>
                <a:lnTo>
                  <a:pt x="19" y="216"/>
                </a:lnTo>
                <a:lnTo>
                  <a:pt x="27" y="211"/>
                </a:lnTo>
                <a:lnTo>
                  <a:pt x="36" y="207"/>
                </a:lnTo>
                <a:lnTo>
                  <a:pt x="46" y="202"/>
                </a:lnTo>
                <a:lnTo>
                  <a:pt x="55" y="198"/>
                </a:lnTo>
                <a:lnTo>
                  <a:pt x="64" y="193"/>
                </a:lnTo>
                <a:lnTo>
                  <a:pt x="73" y="188"/>
                </a:lnTo>
                <a:lnTo>
                  <a:pt x="82" y="184"/>
                </a:lnTo>
                <a:lnTo>
                  <a:pt x="91" y="178"/>
                </a:lnTo>
                <a:lnTo>
                  <a:pt x="100" y="173"/>
                </a:lnTo>
                <a:lnTo>
                  <a:pt x="109" y="169"/>
                </a:lnTo>
                <a:lnTo>
                  <a:pt x="120" y="164"/>
                </a:lnTo>
                <a:lnTo>
                  <a:pt x="129" y="159"/>
                </a:lnTo>
                <a:lnTo>
                  <a:pt x="138" y="155"/>
                </a:lnTo>
                <a:lnTo>
                  <a:pt x="148" y="149"/>
                </a:lnTo>
                <a:lnTo>
                  <a:pt x="157" y="144"/>
                </a:lnTo>
                <a:lnTo>
                  <a:pt x="167" y="140"/>
                </a:lnTo>
                <a:lnTo>
                  <a:pt x="187" y="129"/>
                </a:lnTo>
                <a:lnTo>
                  <a:pt x="196" y="125"/>
                </a:lnTo>
                <a:lnTo>
                  <a:pt x="207" y="120"/>
                </a:lnTo>
                <a:lnTo>
                  <a:pt x="217" y="114"/>
                </a:lnTo>
                <a:lnTo>
                  <a:pt x="228" y="110"/>
                </a:lnTo>
                <a:lnTo>
                  <a:pt x="238" y="105"/>
                </a:lnTo>
                <a:lnTo>
                  <a:pt x="248" y="100"/>
                </a:lnTo>
                <a:lnTo>
                  <a:pt x="259" y="95"/>
                </a:lnTo>
                <a:lnTo>
                  <a:pt x="269" y="90"/>
                </a:lnTo>
                <a:lnTo>
                  <a:pt x="280" y="85"/>
                </a:lnTo>
                <a:lnTo>
                  <a:pt x="290" y="81"/>
                </a:lnTo>
                <a:lnTo>
                  <a:pt x="301" y="76"/>
                </a:lnTo>
                <a:lnTo>
                  <a:pt x="311" y="71"/>
                </a:lnTo>
                <a:lnTo>
                  <a:pt x="321" y="67"/>
                </a:lnTo>
                <a:lnTo>
                  <a:pt x="333" y="62"/>
                </a:lnTo>
                <a:lnTo>
                  <a:pt x="343" y="59"/>
                </a:lnTo>
                <a:lnTo>
                  <a:pt x="354" y="54"/>
                </a:lnTo>
                <a:lnTo>
                  <a:pt x="364" y="51"/>
                </a:lnTo>
                <a:lnTo>
                  <a:pt x="376" y="47"/>
                </a:lnTo>
                <a:lnTo>
                  <a:pt x="397" y="40"/>
                </a:lnTo>
                <a:lnTo>
                  <a:pt x="407" y="37"/>
                </a:lnTo>
                <a:lnTo>
                  <a:pt x="418" y="33"/>
                </a:lnTo>
                <a:lnTo>
                  <a:pt x="428" y="31"/>
                </a:lnTo>
                <a:lnTo>
                  <a:pt x="440" y="27"/>
                </a:lnTo>
                <a:lnTo>
                  <a:pt x="450" y="25"/>
                </a:lnTo>
                <a:lnTo>
                  <a:pt x="460" y="23"/>
                </a:lnTo>
                <a:lnTo>
                  <a:pt x="471" y="20"/>
                </a:lnTo>
                <a:lnTo>
                  <a:pt x="481" y="19"/>
                </a:lnTo>
                <a:lnTo>
                  <a:pt x="492" y="17"/>
                </a:lnTo>
                <a:lnTo>
                  <a:pt x="502" y="15"/>
                </a:lnTo>
                <a:lnTo>
                  <a:pt x="513" y="13"/>
                </a:lnTo>
                <a:lnTo>
                  <a:pt x="523" y="12"/>
                </a:lnTo>
                <a:lnTo>
                  <a:pt x="535" y="10"/>
                </a:lnTo>
                <a:lnTo>
                  <a:pt x="545" y="9"/>
                </a:lnTo>
                <a:lnTo>
                  <a:pt x="555" y="8"/>
                </a:lnTo>
                <a:lnTo>
                  <a:pt x="566" y="7"/>
                </a:lnTo>
                <a:lnTo>
                  <a:pt x="576" y="5"/>
                </a:lnTo>
                <a:lnTo>
                  <a:pt x="587" y="5"/>
                </a:lnTo>
                <a:lnTo>
                  <a:pt x="609" y="3"/>
                </a:lnTo>
                <a:lnTo>
                  <a:pt x="619" y="3"/>
                </a:lnTo>
                <a:lnTo>
                  <a:pt x="630" y="2"/>
                </a:lnTo>
                <a:lnTo>
                  <a:pt x="640" y="2"/>
                </a:lnTo>
                <a:lnTo>
                  <a:pt x="650" y="1"/>
                </a:lnTo>
                <a:lnTo>
                  <a:pt x="662" y="1"/>
                </a:lnTo>
                <a:lnTo>
                  <a:pt x="672" y="1"/>
                </a:lnTo>
                <a:lnTo>
                  <a:pt x="683" y="1"/>
                </a:lnTo>
                <a:lnTo>
                  <a:pt x="693" y="0"/>
                </a:lnTo>
                <a:lnTo>
                  <a:pt x="704" y="0"/>
                </a:lnTo>
                <a:lnTo>
                  <a:pt x="714" y="0"/>
                </a:lnTo>
                <a:lnTo>
                  <a:pt x="725" y="0"/>
                </a:lnTo>
                <a:lnTo>
                  <a:pt x="734" y="0"/>
                </a:lnTo>
                <a:lnTo>
                  <a:pt x="744" y="1"/>
                </a:lnTo>
                <a:lnTo>
                  <a:pt x="755" y="1"/>
                </a:lnTo>
                <a:lnTo>
                  <a:pt x="764" y="1"/>
                </a:lnTo>
                <a:lnTo>
                  <a:pt x="773" y="1"/>
                </a:lnTo>
                <a:lnTo>
                  <a:pt x="783" y="2"/>
                </a:lnTo>
                <a:lnTo>
                  <a:pt x="792" y="2"/>
                </a:lnTo>
                <a:lnTo>
                  <a:pt x="810" y="3"/>
                </a:lnTo>
                <a:lnTo>
                  <a:pt x="818" y="4"/>
                </a:lnTo>
                <a:lnTo>
                  <a:pt x="828" y="5"/>
                </a:lnTo>
                <a:lnTo>
                  <a:pt x="836" y="5"/>
                </a:lnTo>
                <a:lnTo>
                  <a:pt x="844" y="7"/>
                </a:lnTo>
                <a:lnTo>
                  <a:pt x="852" y="8"/>
                </a:lnTo>
                <a:lnTo>
                  <a:pt x="859" y="9"/>
                </a:lnTo>
                <a:lnTo>
                  <a:pt x="867" y="10"/>
                </a:lnTo>
                <a:lnTo>
                  <a:pt x="874" y="11"/>
                </a:lnTo>
                <a:lnTo>
                  <a:pt x="881" y="13"/>
                </a:lnTo>
                <a:lnTo>
                  <a:pt x="889" y="15"/>
                </a:lnTo>
                <a:lnTo>
                  <a:pt x="896" y="16"/>
                </a:lnTo>
                <a:lnTo>
                  <a:pt x="903" y="18"/>
                </a:lnTo>
                <a:lnTo>
                  <a:pt x="910" y="20"/>
                </a:lnTo>
                <a:lnTo>
                  <a:pt x="916" y="22"/>
                </a:lnTo>
                <a:lnTo>
                  <a:pt x="923" y="24"/>
                </a:lnTo>
                <a:lnTo>
                  <a:pt x="930" y="26"/>
                </a:lnTo>
                <a:lnTo>
                  <a:pt x="935" y="29"/>
                </a:lnTo>
                <a:lnTo>
                  <a:pt x="942" y="31"/>
                </a:lnTo>
                <a:lnTo>
                  <a:pt x="955" y="37"/>
                </a:lnTo>
                <a:lnTo>
                  <a:pt x="962" y="39"/>
                </a:lnTo>
                <a:lnTo>
                  <a:pt x="968" y="42"/>
                </a:lnTo>
                <a:lnTo>
                  <a:pt x="975" y="46"/>
                </a:lnTo>
                <a:lnTo>
                  <a:pt x="981" y="49"/>
                </a:lnTo>
                <a:lnTo>
                  <a:pt x="986" y="53"/>
                </a:lnTo>
                <a:lnTo>
                  <a:pt x="993" y="56"/>
                </a:lnTo>
                <a:lnTo>
                  <a:pt x="999" y="60"/>
                </a:lnTo>
                <a:lnTo>
                  <a:pt x="1006" y="63"/>
                </a:lnTo>
                <a:lnTo>
                  <a:pt x="1012" y="67"/>
                </a:lnTo>
                <a:lnTo>
                  <a:pt x="1018" y="70"/>
                </a:lnTo>
                <a:lnTo>
                  <a:pt x="1023" y="75"/>
                </a:lnTo>
                <a:lnTo>
                  <a:pt x="1030" y="78"/>
                </a:lnTo>
                <a:lnTo>
                  <a:pt x="1036" y="83"/>
                </a:lnTo>
                <a:lnTo>
                  <a:pt x="1042" y="86"/>
                </a:lnTo>
                <a:lnTo>
                  <a:pt x="1048" y="91"/>
                </a:lnTo>
                <a:lnTo>
                  <a:pt x="1054" y="95"/>
                </a:lnTo>
                <a:lnTo>
                  <a:pt x="1059" y="98"/>
                </a:lnTo>
                <a:lnTo>
                  <a:pt x="1065" y="103"/>
                </a:lnTo>
                <a:lnTo>
                  <a:pt x="1077" y="111"/>
                </a:lnTo>
                <a:lnTo>
                  <a:pt x="1083" y="114"/>
                </a:lnTo>
                <a:lnTo>
                  <a:pt x="1088" y="119"/>
                </a:lnTo>
                <a:lnTo>
                  <a:pt x="1094" y="122"/>
                </a:lnTo>
                <a:lnTo>
                  <a:pt x="1099" y="127"/>
                </a:lnTo>
                <a:lnTo>
                  <a:pt x="1105" y="130"/>
                </a:lnTo>
                <a:lnTo>
                  <a:pt x="1110" y="135"/>
                </a:lnTo>
                <a:lnTo>
                  <a:pt x="1115" y="139"/>
                </a:lnTo>
                <a:lnTo>
                  <a:pt x="1121" y="143"/>
                </a:lnTo>
                <a:lnTo>
                  <a:pt x="1127" y="147"/>
                </a:lnTo>
                <a:lnTo>
                  <a:pt x="1131" y="151"/>
                </a:lnTo>
                <a:lnTo>
                  <a:pt x="1137" y="155"/>
                </a:lnTo>
                <a:lnTo>
                  <a:pt x="1143" y="159"/>
                </a:lnTo>
                <a:lnTo>
                  <a:pt x="1147" y="164"/>
                </a:lnTo>
                <a:lnTo>
                  <a:pt x="1153" y="167"/>
                </a:lnTo>
                <a:lnTo>
                  <a:pt x="1158" y="172"/>
                </a:lnTo>
                <a:lnTo>
                  <a:pt x="1164" y="177"/>
                </a:lnTo>
                <a:lnTo>
                  <a:pt x="1168" y="181"/>
                </a:lnTo>
                <a:lnTo>
                  <a:pt x="1174" y="186"/>
                </a:lnTo>
                <a:lnTo>
                  <a:pt x="1185" y="196"/>
                </a:lnTo>
                <a:lnTo>
                  <a:pt x="1189" y="201"/>
                </a:lnTo>
                <a:lnTo>
                  <a:pt x="1195" y="206"/>
                </a:lnTo>
                <a:lnTo>
                  <a:pt x="1200" y="211"/>
                </a:lnTo>
                <a:lnTo>
                  <a:pt x="1205" y="216"/>
                </a:lnTo>
                <a:lnTo>
                  <a:pt x="1210" y="222"/>
                </a:lnTo>
                <a:lnTo>
                  <a:pt x="1216" y="228"/>
                </a:lnTo>
                <a:lnTo>
                  <a:pt x="1220" y="233"/>
                </a:lnTo>
                <a:lnTo>
                  <a:pt x="1226" y="239"/>
                </a:lnTo>
                <a:lnTo>
                  <a:pt x="1231" y="245"/>
                </a:lnTo>
                <a:lnTo>
                  <a:pt x="1237" y="251"/>
                </a:lnTo>
                <a:lnTo>
                  <a:pt x="1241" y="257"/>
                </a:lnTo>
                <a:lnTo>
                  <a:pt x="1247" y="262"/>
                </a:lnTo>
                <a:lnTo>
                  <a:pt x="1252" y="268"/>
                </a:lnTo>
                <a:lnTo>
                  <a:pt x="1258" y="274"/>
                </a:lnTo>
                <a:lnTo>
                  <a:pt x="1262" y="281"/>
                </a:lnTo>
                <a:lnTo>
                  <a:pt x="1268" y="287"/>
                </a:lnTo>
                <a:lnTo>
                  <a:pt x="1273" y="293"/>
                </a:lnTo>
                <a:lnTo>
                  <a:pt x="1278" y="298"/>
                </a:lnTo>
                <a:lnTo>
                  <a:pt x="1289" y="31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" name="Freeform 57"/>
          <p:cNvSpPr>
            <a:spLocks noChangeAspect="1"/>
          </p:cNvSpPr>
          <p:nvPr/>
        </p:nvSpPr>
        <p:spPr bwMode="auto">
          <a:xfrm>
            <a:off x="6075363" y="3398838"/>
            <a:ext cx="420687" cy="271462"/>
          </a:xfrm>
          <a:custGeom>
            <a:avLst/>
            <a:gdLst>
              <a:gd name="T0" fmla="*/ 0 w 425"/>
              <a:gd name="T1" fmla="*/ 0 h 274"/>
              <a:gd name="T2" fmla="*/ 7 w 425"/>
              <a:gd name="T3" fmla="*/ 3 h 274"/>
              <a:gd name="T4" fmla="*/ 15 w 425"/>
              <a:gd name="T5" fmla="*/ 7 h 274"/>
              <a:gd name="T6" fmla="*/ 22 w 425"/>
              <a:gd name="T7" fmla="*/ 10 h 274"/>
              <a:gd name="T8" fmla="*/ 30 w 425"/>
              <a:gd name="T9" fmla="*/ 14 h 274"/>
              <a:gd name="T10" fmla="*/ 37 w 425"/>
              <a:gd name="T11" fmla="*/ 17 h 274"/>
              <a:gd name="T12" fmla="*/ 45 w 425"/>
              <a:gd name="T13" fmla="*/ 21 h 274"/>
              <a:gd name="T14" fmla="*/ 53 w 425"/>
              <a:gd name="T15" fmla="*/ 24 h 274"/>
              <a:gd name="T16" fmla="*/ 60 w 425"/>
              <a:gd name="T17" fmla="*/ 28 h 274"/>
              <a:gd name="T18" fmla="*/ 68 w 425"/>
              <a:gd name="T19" fmla="*/ 31 h 274"/>
              <a:gd name="T20" fmla="*/ 75 w 425"/>
              <a:gd name="T21" fmla="*/ 34 h 274"/>
              <a:gd name="T22" fmla="*/ 83 w 425"/>
              <a:gd name="T23" fmla="*/ 38 h 274"/>
              <a:gd name="T24" fmla="*/ 91 w 425"/>
              <a:gd name="T25" fmla="*/ 43 h 274"/>
              <a:gd name="T26" fmla="*/ 99 w 425"/>
              <a:gd name="T27" fmla="*/ 46 h 274"/>
              <a:gd name="T28" fmla="*/ 107 w 425"/>
              <a:gd name="T29" fmla="*/ 51 h 274"/>
              <a:gd name="T30" fmla="*/ 114 w 425"/>
              <a:gd name="T31" fmla="*/ 54 h 274"/>
              <a:gd name="T32" fmla="*/ 122 w 425"/>
              <a:gd name="T33" fmla="*/ 59 h 274"/>
              <a:gd name="T34" fmla="*/ 131 w 425"/>
              <a:gd name="T35" fmla="*/ 63 h 274"/>
              <a:gd name="T36" fmla="*/ 139 w 425"/>
              <a:gd name="T37" fmla="*/ 68 h 274"/>
              <a:gd name="T38" fmla="*/ 155 w 425"/>
              <a:gd name="T39" fmla="*/ 77 h 274"/>
              <a:gd name="T40" fmla="*/ 164 w 425"/>
              <a:gd name="T41" fmla="*/ 83 h 274"/>
              <a:gd name="T42" fmla="*/ 172 w 425"/>
              <a:gd name="T43" fmla="*/ 88 h 274"/>
              <a:gd name="T44" fmla="*/ 180 w 425"/>
              <a:gd name="T45" fmla="*/ 94 h 274"/>
              <a:gd name="T46" fmla="*/ 189 w 425"/>
              <a:gd name="T47" fmla="*/ 98 h 274"/>
              <a:gd name="T48" fmla="*/ 198 w 425"/>
              <a:gd name="T49" fmla="*/ 104 h 274"/>
              <a:gd name="T50" fmla="*/ 206 w 425"/>
              <a:gd name="T51" fmla="*/ 110 h 274"/>
              <a:gd name="T52" fmla="*/ 214 w 425"/>
              <a:gd name="T53" fmla="*/ 116 h 274"/>
              <a:gd name="T54" fmla="*/ 223 w 425"/>
              <a:gd name="T55" fmla="*/ 121 h 274"/>
              <a:gd name="T56" fmla="*/ 231 w 425"/>
              <a:gd name="T57" fmla="*/ 127 h 274"/>
              <a:gd name="T58" fmla="*/ 239 w 425"/>
              <a:gd name="T59" fmla="*/ 133 h 274"/>
              <a:gd name="T60" fmla="*/ 248 w 425"/>
              <a:gd name="T61" fmla="*/ 139 h 274"/>
              <a:gd name="T62" fmla="*/ 256 w 425"/>
              <a:gd name="T63" fmla="*/ 144 h 274"/>
              <a:gd name="T64" fmla="*/ 264 w 425"/>
              <a:gd name="T65" fmla="*/ 150 h 274"/>
              <a:gd name="T66" fmla="*/ 272 w 425"/>
              <a:gd name="T67" fmla="*/ 156 h 274"/>
              <a:gd name="T68" fmla="*/ 280 w 425"/>
              <a:gd name="T69" fmla="*/ 162 h 274"/>
              <a:gd name="T70" fmla="*/ 287 w 425"/>
              <a:gd name="T71" fmla="*/ 168 h 274"/>
              <a:gd name="T72" fmla="*/ 295 w 425"/>
              <a:gd name="T73" fmla="*/ 173 h 274"/>
              <a:gd name="T74" fmla="*/ 302 w 425"/>
              <a:gd name="T75" fmla="*/ 179 h 274"/>
              <a:gd name="T76" fmla="*/ 316 w 425"/>
              <a:gd name="T77" fmla="*/ 190 h 274"/>
              <a:gd name="T78" fmla="*/ 323 w 425"/>
              <a:gd name="T79" fmla="*/ 194 h 274"/>
              <a:gd name="T80" fmla="*/ 330 w 425"/>
              <a:gd name="T81" fmla="*/ 200 h 274"/>
              <a:gd name="T82" fmla="*/ 336 w 425"/>
              <a:gd name="T83" fmla="*/ 205 h 274"/>
              <a:gd name="T84" fmla="*/ 343 w 425"/>
              <a:gd name="T85" fmla="*/ 209 h 274"/>
              <a:gd name="T86" fmla="*/ 348 w 425"/>
              <a:gd name="T87" fmla="*/ 214 h 274"/>
              <a:gd name="T88" fmla="*/ 354 w 425"/>
              <a:gd name="T89" fmla="*/ 219 h 274"/>
              <a:gd name="T90" fmla="*/ 360 w 425"/>
              <a:gd name="T91" fmla="*/ 223 h 274"/>
              <a:gd name="T92" fmla="*/ 366 w 425"/>
              <a:gd name="T93" fmla="*/ 227 h 274"/>
              <a:gd name="T94" fmla="*/ 370 w 425"/>
              <a:gd name="T95" fmla="*/ 231 h 274"/>
              <a:gd name="T96" fmla="*/ 376 w 425"/>
              <a:gd name="T97" fmla="*/ 236 h 274"/>
              <a:gd name="T98" fmla="*/ 381 w 425"/>
              <a:gd name="T99" fmla="*/ 239 h 274"/>
              <a:gd name="T100" fmla="*/ 387 w 425"/>
              <a:gd name="T101" fmla="*/ 244 h 274"/>
              <a:gd name="T102" fmla="*/ 391 w 425"/>
              <a:gd name="T103" fmla="*/ 248 h 274"/>
              <a:gd name="T104" fmla="*/ 396 w 425"/>
              <a:gd name="T105" fmla="*/ 252 h 274"/>
              <a:gd name="T106" fmla="*/ 402 w 425"/>
              <a:gd name="T107" fmla="*/ 256 h 274"/>
              <a:gd name="T108" fmla="*/ 406 w 425"/>
              <a:gd name="T109" fmla="*/ 259 h 274"/>
              <a:gd name="T110" fmla="*/ 411 w 425"/>
              <a:gd name="T111" fmla="*/ 264 h 274"/>
              <a:gd name="T112" fmla="*/ 416 w 425"/>
              <a:gd name="T113" fmla="*/ 267 h 274"/>
              <a:gd name="T114" fmla="*/ 425 w 425"/>
              <a:gd name="T115" fmla="*/ 274 h 27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25"/>
              <a:gd name="T175" fmla="*/ 0 h 274"/>
              <a:gd name="T176" fmla="*/ 425 w 425"/>
              <a:gd name="T177" fmla="*/ 274 h 27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25" h="274">
                <a:moveTo>
                  <a:pt x="0" y="0"/>
                </a:moveTo>
                <a:lnTo>
                  <a:pt x="7" y="3"/>
                </a:lnTo>
                <a:lnTo>
                  <a:pt x="15" y="7"/>
                </a:lnTo>
                <a:lnTo>
                  <a:pt x="22" y="10"/>
                </a:lnTo>
                <a:lnTo>
                  <a:pt x="30" y="14"/>
                </a:lnTo>
                <a:lnTo>
                  <a:pt x="37" y="17"/>
                </a:lnTo>
                <a:lnTo>
                  <a:pt x="45" y="21"/>
                </a:lnTo>
                <a:lnTo>
                  <a:pt x="53" y="24"/>
                </a:lnTo>
                <a:lnTo>
                  <a:pt x="60" y="28"/>
                </a:lnTo>
                <a:lnTo>
                  <a:pt x="68" y="31"/>
                </a:lnTo>
                <a:lnTo>
                  <a:pt x="75" y="34"/>
                </a:lnTo>
                <a:lnTo>
                  <a:pt x="83" y="38"/>
                </a:lnTo>
                <a:lnTo>
                  <a:pt x="91" y="43"/>
                </a:lnTo>
                <a:lnTo>
                  <a:pt x="99" y="46"/>
                </a:lnTo>
                <a:lnTo>
                  <a:pt x="107" y="51"/>
                </a:lnTo>
                <a:lnTo>
                  <a:pt x="114" y="54"/>
                </a:lnTo>
                <a:lnTo>
                  <a:pt x="122" y="59"/>
                </a:lnTo>
                <a:lnTo>
                  <a:pt x="131" y="63"/>
                </a:lnTo>
                <a:lnTo>
                  <a:pt x="139" y="68"/>
                </a:lnTo>
                <a:lnTo>
                  <a:pt x="155" y="77"/>
                </a:lnTo>
                <a:lnTo>
                  <a:pt x="164" y="83"/>
                </a:lnTo>
                <a:lnTo>
                  <a:pt x="172" y="88"/>
                </a:lnTo>
                <a:lnTo>
                  <a:pt x="180" y="94"/>
                </a:lnTo>
                <a:lnTo>
                  <a:pt x="189" y="98"/>
                </a:lnTo>
                <a:lnTo>
                  <a:pt x="198" y="104"/>
                </a:lnTo>
                <a:lnTo>
                  <a:pt x="206" y="110"/>
                </a:lnTo>
                <a:lnTo>
                  <a:pt x="214" y="116"/>
                </a:lnTo>
                <a:lnTo>
                  <a:pt x="223" y="121"/>
                </a:lnTo>
                <a:lnTo>
                  <a:pt x="231" y="127"/>
                </a:lnTo>
                <a:lnTo>
                  <a:pt x="239" y="133"/>
                </a:lnTo>
                <a:lnTo>
                  <a:pt x="248" y="139"/>
                </a:lnTo>
                <a:lnTo>
                  <a:pt x="256" y="144"/>
                </a:lnTo>
                <a:lnTo>
                  <a:pt x="264" y="150"/>
                </a:lnTo>
                <a:lnTo>
                  <a:pt x="272" y="156"/>
                </a:lnTo>
                <a:lnTo>
                  <a:pt x="280" y="162"/>
                </a:lnTo>
                <a:lnTo>
                  <a:pt x="287" y="168"/>
                </a:lnTo>
                <a:lnTo>
                  <a:pt x="295" y="173"/>
                </a:lnTo>
                <a:lnTo>
                  <a:pt x="302" y="179"/>
                </a:lnTo>
                <a:lnTo>
                  <a:pt x="316" y="190"/>
                </a:lnTo>
                <a:lnTo>
                  <a:pt x="323" y="194"/>
                </a:lnTo>
                <a:lnTo>
                  <a:pt x="330" y="200"/>
                </a:lnTo>
                <a:lnTo>
                  <a:pt x="336" y="205"/>
                </a:lnTo>
                <a:lnTo>
                  <a:pt x="343" y="209"/>
                </a:lnTo>
                <a:lnTo>
                  <a:pt x="348" y="214"/>
                </a:lnTo>
                <a:lnTo>
                  <a:pt x="354" y="219"/>
                </a:lnTo>
                <a:lnTo>
                  <a:pt x="360" y="223"/>
                </a:lnTo>
                <a:lnTo>
                  <a:pt x="366" y="227"/>
                </a:lnTo>
                <a:lnTo>
                  <a:pt x="370" y="231"/>
                </a:lnTo>
                <a:lnTo>
                  <a:pt x="376" y="236"/>
                </a:lnTo>
                <a:lnTo>
                  <a:pt x="381" y="239"/>
                </a:lnTo>
                <a:lnTo>
                  <a:pt x="387" y="244"/>
                </a:lnTo>
                <a:lnTo>
                  <a:pt x="391" y="248"/>
                </a:lnTo>
                <a:lnTo>
                  <a:pt x="396" y="252"/>
                </a:lnTo>
                <a:lnTo>
                  <a:pt x="402" y="256"/>
                </a:lnTo>
                <a:lnTo>
                  <a:pt x="406" y="259"/>
                </a:lnTo>
                <a:lnTo>
                  <a:pt x="411" y="264"/>
                </a:lnTo>
                <a:lnTo>
                  <a:pt x="416" y="267"/>
                </a:lnTo>
                <a:lnTo>
                  <a:pt x="425" y="2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" name="Freeform 58"/>
          <p:cNvSpPr>
            <a:spLocks noChangeAspect="1"/>
          </p:cNvSpPr>
          <p:nvPr/>
        </p:nvSpPr>
        <p:spPr bwMode="auto">
          <a:xfrm>
            <a:off x="6424613" y="2997200"/>
            <a:ext cx="781050" cy="571500"/>
          </a:xfrm>
          <a:custGeom>
            <a:avLst/>
            <a:gdLst>
              <a:gd name="T0" fmla="*/ 201 w 783"/>
              <a:gd name="T1" fmla="*/ 557 h 572"/>
              <a:gd name="T2" fmla="*/ 179 w 783"/>
              <a:gd name="T3" fmla="*/ 536 h 572"/>
              <a:gd name="T4" fmla="*/ 159 w 783"/>
              <a:gd name="T5" fmla="*/ 514 h 572"/>
              <a:gd name="T6" fmla="*/ 139 w 783"/>
              <a:gd name="T7" fmla="*/ 493 h 572"/>
              <a:gd name="T8" fmla="*/ 118 w 783"/>
              <a:gd name="T9" fmla="*/ 473 h 572"/>
              <a:gd name="T10" fmla="*/ 100 w 783"/>
              <a:gd name="T11" fmla="*/ 451 h 572"/>
              <a:gd name="T12" fmla="*/ 75 w 783"/>
              <a:gd name="T13" fmla="*/ 423 h 572"/>
              <a:gd name="T14" fmla="*/ 59 w 783"/>
              <a:gd name="T15" fmla="*/ 401 h 572"/>
              <a:gd name="T16" fmla="*/ 43 w 783"/>
              <a:gd name="T17" fmla="*/ 380 h 572"/>
              <a:gd name="T18" fmla="*/ 30 w 783"/>
              <a:gd name="T19" fmla="*/ 359 h 572"/>
              <a:gd name="T20" fmla="*/ 18 w 783"/>
              <a:gd name="T21" fmla="*/ 338 h 572"/>
              <a:gd name="T22" fmla="*/ 9 w 783"/>
              <a:gd name="T23" fmla="*/ 319 h 572"/>
              <a:gd name="T24" fmla="*/ 2 w 783"/>
              <a:gd name="T25" fmla="*/ 292 h 572"/>
              <a:gd name="T26" fmla="*/ 0 w 783"/>
              <a:gd name="T27" fmla="*/ 273 h 572"/>
              <a:gd name="T28" fmla="*/ 1 w 783"/>
              <a:gd name="T29" fmla="*/ 255 h 572"/>
              <a:gd name="T30" fmla="*/ 6 w 783"/>
              <a:gd name="T31" fmla="*/ 236 h 572"/>
              <a:gd name="T32" fmla="*/ 11 w 783"/>
              <a:gd name="T33" fmla="*/ 219 h 572"/>
              <a:gd name="T34" fmla="*/ 21 w 783"/>
              <a:gd name="T35" fmla="*/ 200 h 572"/>
              <a:gd name="T36" fmla="*/ 31 w 783"/>
              <a:gd name="T37" fmla="*/ 181 h 572"/>
              <a:gd name="T38" fmla="*/ 50 w 783"/>
              <a:gd name="T39" fmla="*/ 154 h 572"/>
              <a:gd name="T40" fmla="*/ 65 w 783"/>
              <a:gd name="T41" fmla="*/ 134 h 572"/>
              <a:gd name="T42" fmla="*/ 82 w 783"/>
              <a:gd name="T43" fmla="*/ 114 h 572"/>
              <a:gd name="T44" fmla="*/ 101 w 783"/>
              <a:gd name="T45" fmla="*/ 94 h 572"/>
              <a:gd name="T46" fmla="*/ 120 w 783"/>
              <a:gd name="T47" fmla="*/ 75 h 572"/>
              <a:gd name="T48" fmla="*/ 141 w 783"/>
              <a:gd name="T49" fmla="*/ 59 h 572"/>
              <a:gd name="T50" fmla="*/ 170 w 783"/>
              <a:gd name="T51" fmla="*/ 41 h 572"/>
              <a:gd name="T52" fmla="*/ 193 w 783"/>
              <a:gd name="T53" fmla="*/ 30 h 572"/>
              <a:gd name="T54" fmla="*/ 217 w 783"/>
              <a:gd name="T55" fmla="*/ 22 h 572"/>
              <a:gd name="T56" fmla="*/ 240 w 783"/>
              <a:gd name="T57" fmla="*/ 16 h 572"/>
              <a:gd name="T58" fmla="*/ 263 w 783"/>
              <a:gd name="T59" fmla="*/ 12 h 572"/>
              <a:gd name="T60" fmla="*/ 286 w 783"/>
              <a:gd name="T61" fmla="*/ 8 h 572"/>
              <a:gd name="T62" fmla="*/ 316 w 783"/>
              <a:gd name="T63" fmla="*/ 6 h 572"/>
              <a:gd name="T64" fmla="*/ 339 w 783"/>
              <a:gd name="T65" fmla="*/ 4 h 572"/>
              <a:gd name="T66" fmla="*/ 361 w 783"/>
              <a:gd name="T67" fmla="*/ 1 h 572"/>
              <a:gd name="T68" fmla="*/ 382 w 783"/>
              <a:gd name="T69" fmla="*/ 0 h 572"/>
              <a:gd name="T70" fmla="*/ 404 w 783"/>
              <a:gd name="T71" fmla="*/ 0 h 572"/>
              <a:gd name="T72" fmla="*/ 425 w 783"/>
              <a:gd name="T73" fmla="*/ 0 h 572"/>
              <a:gd name="T74" fmla="*/ 446 w 783"/>
              <a:gd name="T75" fmla="*/ 1 h 572"/>
              <a:gd name="T76" fmla="*/ 474 w 783"/>
              <a:gd name="T77" fmla="*/ 4 h 572"/>
              <a:gd name="T78" fmla="*/ 493 w 783"/>
              <a:gd name="T79" fmla="*/ 7 h 572"/>
              <a:gd name="T80" fmla="*/ 514 w 783"/>
              <a:gd name="T81" fmla="*/ 12 h 572"/>
              <a:gd name="T82" fmla="*/ 534 w 783"/>
              <a:gd name="T83" fmla="*/ 19 h 572"/>
              <a:gd name="T84" fmla="*/ 553 w 783"/>
              <a:gd name="T85" fmla="*/ 26 h 572"/>
              <a:gd name="T86" fmla="*/ 571 w 783"/>
              <a:gd name="T87" fmla="*/ 35 h 572"/>
              <a:gd name="T88" fmla="*/ 595 w 783"/>
              <a:gd name="T89" fmla="*/ 51 h 572"/>
              <a:gd name="T90" fmla="*/ 613 w 783"/>
              <a:gd name="T91" fmla="*/ 64 h 572"/>
              <a:gd name="T92" fmla="*/ 629 w 783"/>
              <a:gd name="T93" fmla="*/ 80 h 572"/>
              <a:gd name="T94" fmla="*/ 645 w 783"/>
              <a:gd name="T95" fmla="*/ 97 h 572"/>
              <a:gd name="T96" fmla="*/ 660 w 783"/>
              <a:gd name="T97" fmla="*/ 116 h 572"/>
              <a:gd name="T98" fmla="*/ 675 w 783"/>
              <a:gd name="T99" fmla="*/ 137 h 572"/>
              <a:gd name="T100" fmla="*/ 695 w 783"/>
              <a:gd name="T101" fmla="*/ 168 h 572"/>
              <a:gd name="T102" fmla="*/ 709 w 783"/>
              <a:gd name="T103" fmla="*/ 192 h 572"/>
              <a:gd name="T104" fmla="*/ 723 w 783"/>
              <a:gd name="T105" fmla="*/ 219 h 572"/>
              <a:gd name="T106" fmla="*/ 736 w 783"/>
              <a:gd name="T107" fmla="*/ 247 h 572"/>
              <a:gd name="T108" fmla="*/ 749 w 783"/>
              <a:gd name="T109" fmla="*/ 276 h 572"/>
              <a:gd name="T110" fmla="*/ 762 w 783"/>
              <a:gd name="T111" fmla="*/ 305 h 572"/>
              <a:gd name="T112" fmla="*/ 775 w 783"/>
              <a:gd name="T113" fmla="*/ 334 h 5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83"/>
              <a:gd name="T172" fmla="*/ 0 h 572"/>
              <a:gd name="T173" fmla="*/ 783 w 783"/>
              <a:gd name="T174" fmla="*/ 572 h 5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83" h="572">
                <a:moveTo>
                  <a:pt x="215" y="572"/>
                </a:moveTo>
                <a:lnTo>
                  <a:pt x="208" y="564"/>
                </a:lnTo>
                <a:lnTo>
                  <a:pt x="201" y="557"/>
                </a:lnTo>
                <a:lnTo>
                  <a:pt x="195" y="550"/>
                </a:lnTo>
                <a:lnTo>
                  <a:pt x="186" y="543"/>
                </a:lnTo>
                <a:lnTo>
                  <a:pt x="179" y="536"/>
                </a:lnTo>
                <a:lnTo>
                  <a:pt x="173" y="529"/>
                </a:lnTo>
                <a:lnTo>
                  <a:pt x="166" y="522"/>
                </a:lnTo>
                <a:lnTo>
                  <a:pt x="159" y="514"/>
                </a:lnTo>
                <a:lnTo>
                  <a:pt x="152" y="507"/>
                </a:lnTo>
                <a:lnTo>
                  <a:pt x="145" y="500"/>
                </a:lnTo>
                <a:lnTo>
                  <a:pt x="139" y="493"/>
                </a:lnTo>
                <a:lnTo>
                  <a:pt x="132" y="486"/>
                </a:lnTo>
                <a:lnTo>
                  <a:pt x="125" y="479"/>
                </a:lnTo>
                <a:lnTo>
                  <a:pt x="118" y="473"/>
                </a:lnTo>
                <a:lnTo>
                  <a:pt x="112" y="466"/>
                </a:lnTo>
                <a:lnTo>
                  <a:pt x="105" y="457"/>
                </a:lnTo>
                <a:lnTo>
                  <a:pt x="100" y="451"/>
                </a:lnTo>
                <a:lnTo>
                  <a:pt x="94" y="444"/>
                </a:lnTo>
                <a:lnTo>
                  <a:pt x="81" y="430"/>
                </a:lnTo>
                <a:lnTo>
                  <a:pt x="75" y="423"/>
                </a:lnTo>
                <a:lnTo>
                  <a:pt x="69" y="416"/>
                </a:lnTo>
                <a:lnTo>
                  <a:pt x="64" y="409"/>
                </a:lnTo>
                <a:lnTo>
                  <a:pt x="59" y="401"/>
                </a:lnTo>
                <a:lnTo>
                  <a:pt x="53" y="394"/>
                </a:lnTo>
                <a:lnTo>
                  <a:pt x="49" y="387"/>
                </a:lnTo>
                <a:lnTo>
                  <a:pt x="43" y="380"/>
                </a:lnTo>
                <a:lnTo>
                  <a:pt x="38" y="373"/>
                </a:lnTo>
                <a:lnTo>
                  <a:pt x="35" y="366"/>
                </a:lnTo>
                <a:lnTo>
                  <a:pt x="30" y="359"/>
                </a:lnTo>
                <a:lnTo>
                  <a:pt x="25" y="352"/>
                </a:lnTo>
                <a:lnTo>
                  <a:pt x="22" y="345"/>
                </a:lnTo>
                <a:lnTo>
                  <a:pt x="18" y="338"/>
                </a:lnTo>
                <a:lnTo>
                  <a:pt x="15" y="332"/>
                </a:lnTo>
                <a:lnTo>
                  <a:pt x="13" y="325"/>
                </a:lnTo>
                <a:lnTo>
                  <a:pt x="9" y="319"/>
                </a:lnTo>
                <a:lnTo>
                  <a:pt x="7" y="312"/>
                </a:lnTo>
                <a:lnTo>
                  <a:pt x="6" y="306"/>
                </a:lnTo>
                <a:lnTo>
                  <a:pt x="2" y="292"/>
                </a:lnTo>
                <a:lnTo>
                  <a:pt x="1" y="286"/>
                </a:lnTo>
                <a:lnTo>
                  <a:pt x="1" y="280"/>
                </a:lnTo>
                <a:lnTo>
                  <a:pt x="0" y="273"/>
                </a:lnTo>
                <a:lnTo>
                  <a:pt x="0" y="268"/>
                </a:lnTo>
                <a:lnTo>
                  <a:pt x="1" y="261"/>
                </a:lnTo>
                <a:lnTo>
                  <a:pt x="1" y="255"/>
                </a:lnTo>
                <a:lnTo>
                  <a:pt x="2" y="249"/>
                </a:lnTo>
                <a:lnTo>
                  <a:pt x="3" y="243"/>
                </a:lnTo>
                <a:lnTo>
                  <a:pt x="6" y="236"/>
                </a:lnTo>
                <a:lnTo>
                  <a:pt x="7" y="231"/>
                </a:lnTo>
                <a:lnTo>
                  <a:pt x="9" y="225"/>
                </a:lnTo>
                <a:lnTo>
                  <a:pt x="11" y="219"/>
                </a:lnTo>
                <a:lnTo>
                  <a:pt x="14" y="212"/>
                </a:lnTo>
                <a:lnTo>
                  <a:pt x="17" y="206"/>
                </a:lnTo>
                <a:lnTo>
                  <a:pt x="21" y="200"/>
                </a:lnTo>
                <a:lnTo>
                  <a:pt x="24" y="194"/>
                </a:lnTo>
                <a:lnTo>
                  <a:pt x="28" y="188"/>
                </a:lnTo>
                <a:lnTo>
                  <a:pt x="31" y="181"/>
                </a:lnTo>
                <a:lnTo>
                  <a:pt x="40" y="168"/>
                </a:lnTo>
                <a:lnTo>
                  <a:pt x="45" y="161"/>
                </a:lnTo>
                <a:lnTo>
                  <a:pt x="50" y="154"/>
                </a:lnTo>
                <a:lnTo>
                  <a:pt x="54" y="147"/>
                </a:lnTo>
                <a:lnTo>
                  <a:pt x="60" y="140"/>
                </a:lnTo>
                <a:lnTo>
                  <a:pt x="65" y="134"/>
                </a:lnTo>
                <a:lnTo>
                  <a:pt x="71" y="128"/>
                </a:lnTo>
                <a:lnTo>
                  <a:pt x="76" y="121"/>
                </a:lnTo>
                <a:lnTo>
                  <a:pt x="82" y="114"/>
                </a:lnTo>
                <a:lnTo>
                  <a:pt x="88" y="107"/>
                </a:lnTo>
                <a:lnTo>
                  <a:pt x="95" y="101"/>
                </a:lnTo>
                <a:lnTo>
                  <a:pt x="101" y="94"/>
                </a:lnTo>
                <a:lnTo>
                  <a:pt x="108" y="88"/>
                </a:lnTo>
                <a:lnTo>
                  <a:pt x="115" y="81"/>
                </a:lnTo>
                <a:lnTo>
                  <a:pt x="120" y="75"/>
                </a:lnTo>
                <a:lnTo>
                  <a:pt x="127" y="70"/>
                </a:lnTo>
                <a:lnTo>
                  <a:pt x="134" y="64"/>
                </a:lnTo>
                <a:lnTo>
                  <a:pt x="141" y="59"/>
                </a:lnTo>
                <a:lnTo>
                  <a:pt x="148" y="53"/>
                </a:lnTo>
                <a:lnTo>
                  <a:pt x="163" y="45"/>
                </a:lnTo>
                <a:lnTo>
                  <a:pt x="170" y="41"/>
                </a:lnTo>
                <a:lnTo>
                  <a:pt x="178" y="37"/>
                </a:lnTo>
                <a:lnTo>
                  <a:pt x="185" y="34"/>
                </a:lnTo>
                <a:lnTo>
                  <a:pt x="193" y="30"/>
                </a:lnTo>
                <a:lnTo>
                  <a:pt x="200" y="27"/>
                </a:lnTo>
                <a:lnTo>
                  <a:pt x="208" y="24"/>
                </a:lnTo>
                <a:lnTo>
                  <a:pt x="217" y="22"/>
                </a:lnTo>
                <a:lnTo>
                  <a:pt x="223" y="20"/>
                </a:lnTo>
                <a:lnTo>
                  <a:pt x="232" y="18"/>
                </a:lnTo>
                <a:lnTo>
                  <a:pt x="240" y="16"/>
                </a:lnTo>
                <a:lnTo>
                  <a:pt x="247" y="14"/>
                </a:lnTo>
                <a:lnTo>
                  <a:pt x="255" y="13"/>
                </a:lnTo>
                <a:lnTo>
                  <a:pt x="263" y="12"/>
                </a:lnTo>
                <a:lnTo>
                  <a:pt x="270" y="11"/>
                </a:lnTo>
                <a:lnTo>
                  <a:pt x="278" y="9"/>
                </a:lnTo>
                <a:lnTo>
                  <a:pt x="286" y="8"/>
                </a:lnTo>
                <a:lnTo>
                  <a:pt x="293" y="8"/>
                </a:lnTo>
                <a:lnTo>
                  <a:pt x="301" y="7"/>
                </a:lnTo>
                <a:lnTo>
                  <a:pt x="316" y="6"/>
                </a:lnTo>
                <a:lnTo>
                  <a:pt x="324" y="5"/>
                </a:lnTo>
                <a:lnTo>
                  <a:pt x="331" y="4"/>
                </a:lnTo>
                <a:lnTo>
                  <a:pt x="339" y="4"/>
                </a:lnTo>
                <a:lnTo>
                  <a:pt x="346" y="2"/>
                </a:lnTo>
                <a:lnTo>
                  <a:pt x="353" y="2"/>
                </a:lnTo>
                <a:lnTo>
                  <a:pt x="361" y="1"/>
                </a:lnTo>
                <a:lnTo>
                  <a:pt x="368" y="1"/>
                </a:lnTo>
                <a:lnTo>
                  <a:pt x="375" y="1"/>
                </a:lnTo>
                <a:lnTo>
                  <a:pt x="382" y="0"/>
                </a:lnTo>
                <a:lnTo>
                  <a:pt x="390" y="0"/>
                </a:lnTo>
                <a:lnTo>
                  <a:pt x="397" y="0"/>
                </a:lnTo>
                <a:lnTo>
                  <a:pt x="404" y="0"/>
                </a:lnTo>
                <a:lnTo>
                  <a:pt x="411" y="0"/>
                </a:lnTo>
                <a:lnTo>
                  <a:pt x="418" y="0"/>
                </a:lnTo>
                <a:lnTo>
                  <a:pt x="425" y="0"/>
                </a:lnTo>
                <a:lnTo>
                  <a:pt x="432" y="0"/>
                </a:lnTo>
                <a:lnTo>
                  <a:pt x="439" y="0"/>
                </a:lnTo>
                <a:lnTo>
                  <a:pt x="446" y="1"/>
                </a:lnTo>
                <a:lnTo>
                  <a:pt x="460" y="2"/>
                </a:lnTo>
                <a:lnTo>
                  <a:pt x="467" y="2"/>
                </a:lnTo>
                <a:lnTo>
                  <a:pt x="474" y="4"/>
                </a:lnTo>
                <a:lnTo>
                  <a:pt x="481" y="5"/>
                </a:lnTo>
                <a:lnTo>
                  <a:pt x="488" y="6"/>
                </a:lnTo>
                <a:lnTo>
                  <a:pt x="493" y="7"/>
                </a:lnTo>
                <a:lnTo>
                  <a:pt x="500" y="8"/>
                </a:lnTo>
                <a:lnTo>
                  <a:pt x="507" y="11"/>
                </a:lnTo>
                <a:lnTo>
                  <a:pt x="514" y="12"/>
                </a:lnTo>
                <a:lnTo>
                  <a:pt x="520" y="14"/>
                </a:lnTo>
                <a:lnTo>
                  <a:pt x="527" y="16"/>
                </a:lnTo>
                <a:lnTo>
                  <a:pt x="534" y="19"/>
                </a:lnTo>
                <a:lnTo>
                  <a:pt x="540" y="21"/>
                </a:lnTo>
                <a:lnTo>
                  <a:pt x="547" y="23"/>
                </a:lnTo>
                <a:lnTo>
                  <a:pt x="553" y="26"/>
                </a:lnTo>
                <a:lnTo>
                  <a:pt x="558" y="29"/>
                </a:lnTo>
                <a:lnTo>
                  <a:pt x="565" y="31"/>
                </a:lnTo>
                <a:lnTo>
                  <a:pt x="571" y="35"/>
                </a:lnTo>
                <a:lnTo>
                  <a:pt x="577" y="38"/>
                </a:lnTo>
                <a:lnTo>
                  <a:pt x="590" y="46"/>
                </a:lnTo>
                <a:lnTo>
                  <a:pt x="595" y="51"/>
                </a:lnTo>
                <a:lnTo>
                  <a:pt x="601" y="55"/>
                </a:lnTo>
                <a:lnTo>
                  <a:pt x="607" y="59"/>
                </a:lnTo>
                <a:lnTo>
                  <a:pt x="613" y="64"/>
                </a:lnTo>
                <a:lnTo>
                  <a:pt x="619" y="70"/>
                </a:lnTo>
                <a:lnTo>
                  <a:pt x="623" y="74"/>
                </a:lnTo>
                <a:lnTo>
                  <a:pt x="629" y="80"/>
                </a:lnTo>
                <a:lnTo>
                  <a:pt x="635" y="86"/>
                </a:lnTo>
                <a:lnTo>
                  <a:pt x="639" y="92"/>
                </a:lnTo>
                <a:lnTo>
                  <a:pt x="645" y="97"/>
                </a:lnTo>
                <a:lnTo>
                  <a:pt x="650" y="103"/>
                </a:lnTo>
                <a:lnTo>
                  <a:pt x="656" y="110"/>
                </a:lnTo>
                <a:lnTo>
                  <a:pt x="660" y="116"/>
                </a:lnTo>
                <a:lnTo>
                  <a:pt x="666" y="123"/>
                </a:lnTo>
                <a:lnTo>
                  <a:pt x="671" y="130"/>
                </a:lnTo>
                <a:lnTo>
                  <a:pt x="675" y="137"/>
                </a:lnTo>
                <a:lnTo>
                  <a:pt x="681" y="145"/>
                </a:lnTo>
                <a:lnTo>
                  <a:pt x="686" y="152"/>
                </a:lnTo>
                <a:lnTo>
                  <a:pt x="695" y="168"/>
                </a:lnTo>
                <a:lnTo>
                  <a:pt x="700" y="176"/>
                </a:lnTo>
                <a:lnTo>
                  <a:pt x="704" y="184"/>
                </a:lnTo>
                <a:lnTo>
                  <a:pt x="709" y="192"/>
                </a:lnTo>
                <a:lnTo>
                  <a:pt x="714" y="202"/>
                </a:lnTo>
                <a:lnTo>
                  <a:pt x="718" y="210"/>
                </a:lnTo>
                <a:lnTo>
                  <a:pt x="723" y="219"/>
                </a:lnTo>
                <a:lnTo>
                  <a:pt x="727" y="228"/>
                </a:lnTo>
                <a:lnTo>
                  <a:pt x="732" y="238"/>
                </a:lnTo>
                <a:lnTo>
                  <a:pt x="736" y="247"/>
                </a:lnTo>
                <a:lnTo>
                  <a:pt x="740" y="256"/>
                </a:lnTo>
                <a:lnTo>
                  <a:pt x="745" y="265"/>
                </a:lnTo>
                <a:lnTo>
                  <a:pt x="749" y="276"/>
                </a:lnTo>
                <a:lnTo>
                  <a:pt x="753" y="285"/>
                </a:lnTo>
                <a:lnTo>
                  <a:pt x="758" y="294"/>
                </a:lnTo>
                <a:lnTo>
                  <a:pt x="762" y="305"/>
                </a:lnTo>
                <a:lnTo>
                  <a:pt x="767" y="314"/>
                </a:lnTo>
                <a:lnTo>
                  <a:pt x="770" y="324"/>
                </a:lnTo>
                <a:lnTo>
                  <a:pt x="775" y="334"/>
                </a:lnTo>
                <a:lnTo>
                  <a:pt x="783" y="3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" name="Freeform 59"/>
          <p:cNvSpPr>
            <a:spLocks noChangeAspect="1"/>
          </p:cNvSpPr>
          <p:nvPr/>
        </p:nvSpPr>
        <p:spPr bwMode="auto">
          <a:xfrm>
            <a:off x="6651625" y="3135313"/>
            <a:ext cx="439738" cy="328612"/>
          </a:xfrm>
          <a:custGeom>
            <a:avLst/>
            <a:gdLst>
              <a:gd name="T0" fmla="*/ 99 w 442"/>
              <a:gd name="T1" fmla="*/ 321 h 330"/>
              <a:gd name="T2" fmla="*/ 82 w 442"/>
              <a:gd name="T3" fmla="*/ 308 h 330"/>
              <a:gd name="T4" fmla="*/ 66 w 442"/>
              <a:gd name="T5" fmla="*/ 295 h 330"/>
              <a:gd name="T6" fmla="*/ 51 w 442"/>
              <a:gd name="T7" fmla="*/ 281 h 330"/>
              <a:gd name="T8" fmla="*/ 37 w 442"/>
              <a:gd name="T9" fmla="*/ 267 h 330"/>
              <a:gd name="T10" fmla="*/ 26 w 442"/>
              <a:gd name="T11" fmla="*/ 253 h 330"/>
              <a:gd name="T12" fmla="*/ 13 w 442"/>
              <a:gd name="T13" fmla="*/ 233 h 330"/>
              <a:gd name="T14" fmla="*/ 7 w 442"/>
              <a:gd name="T15" fmla="*/ 216 h 330"/>
              <a:gd name="T16" fmla="*/ 2 w 442"/>
              <a:gd name="T17" fmla="*/ 200 h 330"/>
              <a:gd name="T18" fmla="*/ 0 w 442"/>
              <a:gd name="T19" fmla="*/ 183 h 330"/>
              <a:gd name="T20" fmla="*/ 0 w 442"/>
              <a:gd name="T21" fmla="*/ 165 h 330"/>
              <a:gd name="T22" fmla="*/ 2 w 442"/>
              <a:gd name="T23" fmla="*/ 147 h 330"/>
              <a:gd name="T24" fmla="*/ 8 w 442"/>
              <a:gd name="T25" fmla="*/ 125 h 330"/>
              <a:gd name="T26" fmla="*/ 14 w 442"/>
              <a:gd name="T27" fmla="*/ 108 h 330"/>
              <a:gd name="T28" fmla="*/ 21 w 442"/>
              <a:gd name="T29" fmla="*/ 91 h 330"/>
              <a:gd name="T30" fmla="*/ 29 w 442"/>
              <a:gd name="T31" fmla="*/ 76 h 330"/>
              <a:gd name="T32" fmla="*/ 40 w 442"/>
              <a:gd name="T33" fmla="*/ 62 h 330"/>
              <a:gd name="T34" fmla="*/ 50 w 442"/>
              <a:gd name="T35" fmla="*/ 50 h 330"/>
              <a:gd name="T36" fmla="*/ 63 w 442"/>
              <a:gd name="T37" fmla="*/ 38 h 330"/>
              <a:gd name="T38" fmla="*/ 80 w 442"/>
              <a:gd name="T39" fmla="*/ 25 h 330"/>
              <a:gd name="T40" fmla="*/ 95 w 442"/>
              <a:gd name="T41" fmla="*/ 18 h 330"/>
              <a:gd name="T42" fmla="*/ 110 w 442"/>
              <a:gd name="T43" fmla="*/ 13 h 330"/>
              <a:gd name="T44" fmla="*/ 126 w 442"/>
              <a:gd name="T45" fmla="*/ 9 h 330"/>
              <a:gd name="T46" fmla="*/ 143 w 442"/>
              <a:gd name="T47" fmla="*/ 6 h 330"/>
              <a:gd name="T48" fmla="*/ 159 w 442"/>
              <a:gd name="T49" fmla="*/ 3 h 330"/>
              <a:gd name="T50" fmla="*/ 181 w 442"/>
              <a:gd name="T51" fmla="*/ 1 h 330"/>
              <a:gd name="T52" fmla="*/ 197 w 442"/>
              <a:gd name="T53" fmla="*/ 0 h 330"/>
              <a:gd name="T54" fmla="*/ 212 w 442"/>
              <a:gd name="T55" fmla="*/ 0 h 330"/>
              <a:gd name="T56" fmla="*/ 228 w 442"/>
              <a:gd name="T57" fmla="*/ 1 h 330"/>
              <a:gd name="T58" fmla="*/ 243 w 442"/>
              <a:gd name="T59" fmla="*/ 5 h 330"/>
              <a:gd name="T60" fmla="*/ 258 w 442"/>
              <a:gd name="T61" fmla="*/ 9 h 330"/>
              <a:gd name="T62" fmla="*/ 278 w 442"/>
              <a:gd name="T63" fmla="*/ 18 h 330"/>
              <a:gd name="T64" fmla="*/ 292 w 442"/>
              <a:gd name="T65" fmla="*/ 29 h 330"/>
              <a:gd name="T66" fmla="*/ 305 w 442"/>
              <a:gd name="T67" fmla="*/ 42 h 330"/>
              <a:gd name="T68" fmla="*/ 319 w 442"/>
              <a:gd name="T69" fmla="*/ 57 h 330"/>
              <a:gd name="T70" fmla="*/ 331 w 442"/>
              <a:gd name="T71" fmla="*/ 72 h 330"/>
              <a:gd name="T72" fmla="*/ 344 w 442"/>
              <a:gd name="T73" fmla="*/ 88 h 330"/>
              <a:gd name="T74" fmla="*/ 356 w 442"/>
              <a:gd name="T75" fmla="*/ 104 h 330"/>
              <a:gd name="T76" fmla="*/ 372 w 442"/>
              <a:gd name="T77" fmla="*/ 125 h 330"/>
              <a:gd name="T78" fmla="*/ 385 w 442"/>
              <a:gd name="T79" fmla="*/ 140 h 330"/>
              <a:gd name="T80" fmla="*/ 396 w 442"/>
              <a:gd name="T81" fmla="*/ 154 h 330"/>
              <a:gd name="T82" fmla="*/ 408 w 442"/>
              <a:gd name="T83" fmla="*/ 168 h 330"/>
              <a:gd name="T84" fmla="*/ 420 w 442"/>
              <a:gd name="T85" fmla="*/ 181 h 330"/>
              <a:gd name="T86" fmla="*/ 430 w 442"/>
              <a:gd name="T87" fmla="*/ 193 h 33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42"/>
              <a:gd name="T133" fmla="*/ 0 h 330"/>
              <a:gd name="T134" fmla="*/ 442 w 442"/>
              <a:gd name="T135" fmla="*/ 330 h 33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42" h="330">
                <a:moveTo>
                  <a:pt x="110" y="330"/>
                </a:moveTo>
                <a:lnTo>
                  <a:pt x="104" y="325"/>
                </a:lnTo>
                <a:lnTo>
                  <a:pt x="99" y="321"/>
                </a:lnTo>
                <a:lnTo>
                  <a:pt x="94" y="317"/>
                </a:lnTo>
                <a:lnTo>
                  <a:pt x="88" y="313"/>
                </a:lnTo>
                <a:lnTo>
                  <a:pt x="82" y="308"/>
                </a:lnTo>
                <a:lnTo>
                  <a:pt x="77" y="303"/>
                </a:lnTo>
                <a:lnTo>
                  <a:pt x="72" y="300"/>
                </a:lnTo>
                <a:lnTo>
                  <a:pt x="66" y="295"/>
                </a:lnTo>
                <a:lnTo>
                  <a:pt x="62" y="291"/>
                </a:lnTo>
                <a:lnTo>
                  <a:pt x="56" y="286"/>
                </a:lnTo>
                <a:lnTo>
                  <a:pt x="51" y="281"/>
                </a:lnTo>
                <a:lnTo>
                  <a:pt x="46" y="277"/>
                </a:lnTo>
                <a:lnTo>
                  <a:pt x="42" y="272"/>
                </a:lnTo>
                <a:lnTo>
                  <a:pt x="37" y="267"/>
                </a:lnTo>
                <a:lnTo>
                  <a:pt x="34" y="263"/>
                </a:lnTo>
                <a:lnTo>
                  <a:pt x="29" y="258"/>
                </a:lnTo>
                <a:lnTo>
                  <a:pt x="26" y="253"/>
                </a:lnTo>
                <a:lnTo>
                  <a:pt x="22" y="248"/>
                </a:lnTo>
                <a:lnTo>
                  <a:pt x="15" y="238"/>
                </a:lnTo>
                <a:lnTo>
                  <a:pt x="13" y="233"/>
                </a:lnTo>
                <a:lnTo>
                  <a:pt x="11" y="227"/>
                </a:lnTo>
                <a:lnTo>
                  <a:pt x="8" y="222"/>
                </a:lnTo>
                <a:lnTo>
                  <a:pt x="7" y="216"/>
                </a:lnTo>
                <a:lnTo>
                  <a:pt x="5" y="211"/>
                </a:lnTo>
                <a:lnTo>
                  <a:pt x="4" y="205"/>
                </a:lnTo>
                <a:lnTo>
                  <a:pt x="2" y="200"/>
                </a:lnTo>
                <a:lnTo>
                  <a:pt x="1" y="194"/>
                </a:lnTo>
                <a:lnTo>
                  <a:pt x="1" y="189"/>
                </a:lnTo>
                <a:lnTo>
                  <a:pt x="0" y="183"/>
                </a:lnTo>
                <a:lnTo>
                  <a:pt x="0" y="177"/>
                </a:lnTo>
                <a:lnTo>
                  <a:pt x="0" y="171"/>
                </a:lnTo>
                <a:lnTo>
                  <a:pt x="0" y="165"/>
                </a:lnTo>
                <a:lnTo>
                  <a:pt x="1" y="159"/>
                </a:lnTo>
                <a:lnTo>
                  <a:pt x="1" y="153"/>
                </a:lnTo>
                <a:lnTo>
                  <a:pt x="2" y="147"/>
                </a:lnTo>
                <a:lnTo>
                  <a:pt x="4" y="141"/>
                </a:lnTo>
                <a:lnTo>
                  <a:pt x="5" y="135"/>
                </a:lnTo>
                <a:lnTo>
                  <a:pt x="8" y="125"/>
                </a:lnTo>
                <a:lnTo>
                  <a:pt x="9" y="119"/>
                </a:lnTo>
                <a:lnTo>
                  <a:pt x="12" y="113"/>
                </a:lnTo>
                <a:lnTo>
                  <a:pt x="14" y="108"/>
                </a:lnTo>
                <a:lnTo>
                  <a:pt x="15" y="102"/>
                </a:lnTo>
                <a:lnTo>
                  <a:pt x="19" y="97"/>
                </a:lnTo>
                <a:lnTo>
                  <a:pt x="21" y="91"/>
                </a:lnTo>
                <a:lnTo>
                  <a:pt x="23" y="87"/>
                </a:lnTo>
                <a:lnTo>
                  <a:pt x="26" y="81"/>
                </a:lnTo>
                <a:lnTo>
                  <a:pt x="29" y="76"/>
                </a:lnTo>
                <a:lnTo>
                  <a:pt x="33" y="72"/>
                </a:lnTo>
                <a:lnTo>
                  <a:pt x="36" y="67"/>
                </a:lnTo>
                <a:lnTo>
                  <a:pt x="40" y="62"/>
                </a:lnTo>
                <a:lnTo>
                  <a:pt x="43" y="58"/>
                </a:lnTo>
                <a:lnTo>
                  <a:pt x="46" y="53"/>
                </a:lnTo>
                <a:lnTo>
                  <a:pt x="50" y="50"/>
                </a:lnTo>
                <a:lnTo>
                  <a:pt x="53" y="45"/>
                </a:lnTo>
                <a:lnTo>
                  <a:pt x="58" y="42"/>
                </a:lnTo>
                <a:lnTo>
                  <a:pt x="63" y="38"/>
                </a:lnTo>
                <a:lnTo>
                  <a:pt x="71" y="31"/>
                </a:lnTo>
                <a:lnTo>
                  <a:pt x="75" y="29"/>
                </a:lnTo>
                <a:lnTo>
                  <a:pt x="80" y="25"/>
                </a:lnTo>
                <a:lnTo>
                  <a:pt x="85" y="23"/>
                </a:lnTo>
                <a:lnTo>
                  <a:pt x="89" y="21"/>
                </a:lnTo>
                <a:lnTo>
                  <a:pt x="95" y="18"/>
                </a:lnTo>
                <a:lnTo>
                  <a:pt x="100" y="16"/>
                </a:lnTo>
                <a:lnTo>
                  <a:pt x="104" y="15"/>
                </a:lnTo>
                <a:lnTo>
                  <a:pt x="110" y="13"/>
                </a:lnTo>
                <a:lnTo>
                  <a:pt x="115" y="12"/>
                </a:lnTo>
                <a:lnTo>
                  <a:pt x="121" y="10"/>
                </a:lnTo>
                <a:lnTo>
                  <a:pt x="126" y="9"/>
                </a:lnTo>
                <a:lnTo>
                  <a:pt x="131" y="7"/>
                </a:lnTo>
                <a:lnTo>
                  <a:pt x="137" y="7"/>
                </a:lnTo>
                <a:lnTo>
                  <a:pt x="143" y="6"/>
                </a:lnTo>
                <a:lnTo>
                  <a:pt x="147" y="5"/>
                </a:lnTo>
                <a:lnTo>
                  <a:pt x="153" y="3"/>
                </a:lnTo>
                <a:lnTo>
                  <a:pt x="159" y="3"/>
                </a:lnTo>
                <a:lnTo>
                  <a:pt x="165" y="2"/>
                </a:lnTo>
                <a:lnTo>
                  <a:pt x="175" y="1"/>
                </a:lnTo>
                <a:lnTo>
                  <a:pt x="181" y="1"/>
                </a:lnTo>
                <a:lnTo>
                  <a:pt x="185" y="1"/>
                </a:lnTo>
                <a:lnTo>
                  <a:pt x="191" y="0"/>
                </a:lnTo>
                <a:lnTo>
                  <a:pt x="197" y="0"/>
                </a:lnTo>
                <a:lnTo>
                  <a:pt x="202" y="0"/>
                </a:lnTo>
                <a:lnTo>
                  <a:pt x="208" y="0"/>
                </a:lnTo>
                <a:lnTo>
                  <a:pt x="212" y="0"/>
                </a:lnTo>
                <a:lnTo>
                  <a:pt x="218" y="0"/>
                </a:lnTo>
                <a:lnTo>
                  <a:pt x="223" y="1"/>
                </a:lnTo>
                <a:lnTo>
                  <a:pt x="228" y="1"/>
                </a:lnTo>
                <a:lnTo>
                  <a:pt x="233" y="2"/>
                </a:lnTo>
                <a:lnTo>
                  <a:pt x="239" y="3"/>
                </a:lnTo>
                <a:lnTo>
                  <a:pt x="243" y="5"/>
                </a:lnTo>
                <a:lnTo>
                  <a:pt x="248" y="6"/>
                </a:lnTo>
                <a:lnTo>
                  <a:pt x="254" y="7"/>
                </a:lnTo>
                <a:lnTo>
                  <a:pt x="258" y="9"/>
                </a:lnTo>
                <a:lnTo>
                  <a:pt x="263" y="10"/>
                </a:lnTo>
                <a:lnTo>
                  <a:pt x="268" y="13"/>
                </a:lnTo>
                <a:lnTo>
                  <a:pt x="278" y="18"/>
                </a:lnTo>
                <a:lnTo>
                  <a:pt x="283" y="22"/>
                </a:lnTo>
                <a:lnTo>
                  <a:pt x="287" y="25"/>
                </a:lnTo>
                <a:lnTo>
                  <a:pt x="292" y="29"/>
                </a:lnTo>
                <a:lnTo>
                  <a:pt x="297" y="34"/>
                </a:lnTo>
                <a:lnTo>
                  <a:pt x="301" y="38"/>
                </a:lnTo>
                <a:lnTo>
                  <a:pt x="305" y="42"/>
                </a:lnTo>
                <a:lnTo>
                  <a:pt x="309" y="46"/>
                </a:lnTo>
                <a:lnTo>
                  <a:pt x="314" y="52"/>
                </a:lnTo>
                <a:lnTo>
                  <a:pt x="319" y="57"/>
                </a:lnTo>
                <a:lnTo>
                  <a:pt x="323" y="61"/>
                </a:lnTo>
                <a:lnTo>
                  <a:pt x="327" y="67"/>
                </a:lnTo>
                <a:lnTo>
                  <a:pt x="331" y="72"/>
                </a:lnTo>
                <a:lnTo>
                  <a:pt x="336" y="78"/>
                </a:lnTo>
                <a:lnTo>
                  <a:pt x="340" y="83"/>
                </a:lnTo>
                <a:lnTo>
                  <a:pt x="344" y="88"/>
                </a:lnTo>
                <a:lnTo>
                  <a:pt x="348" y="94"/>
                </a:lnTo>
                <a:lnTo>
                  <a:pt x="352" y="100"/>
                </a:lnTo>
                <a:lnTo>
                  <a:pt x="356" y="104"/>
                </a:lnTo>
                <a:lnTo>
                  <a:pt x="364" y="115"/>
                </a:lnTo>
                <a:lnTo>
                  <a:pt x="369" y="120"/>
                </a:lnTo>
                <a:lnTo>
                  <a:pt x="372" y="125"/>
                </a:lnTo>
                <a:lnTo>
                  <a:pt x="377" y="131"/>
                </a:lnTo>
                <a:lnTo>
                  <a:pt x="380" y="135"/>
                </a:lnTo>
                <a:lnTo>
                  <a:pt x="385" y="140"/>
                </a:lnTo>
                <a:lnTo>
                  <a:pt x="388" y="145"/>
                </a:lnTo>
                <a:lnTo>
                  <a:pt x="392" y="149"/>
                </a:lnTo>
                <a:lnTo>
                  <a:pt x="396" y="154"/>
                </a:lnTo>
                <a:lnTo>
                  <a:pt x="400" y="159"/>
                </a:lnTo>
                <a:lnTo>
                  <a:pt x="403" y="163"/>
                </a:lnTo>
                <a:lnTo>
                  <a:pt x="408" y="168"/>
                </a:lnTo>
                <a:lnTo>
                  <a:pt x="411" y="172"/>
                </a:lnTo>
                <a:lnTo>
                  <a:pt x="415" y="176"/>
                </a:lnTo>
                <a:lnTo>
                  <a:pt x="420" y="181"/>
                </a:lnTo>
                <a:lnTo>
                  <a:pt x="423" y="185"/>
                </a:lnTo>
                <a:lnTo>
                  <a:pt x="426" y="190"/>
                </a:lnTo>
                <a:lnTo>
                  <a:pt x="430" y="193"/>
                </a:lnTo>
                <a:lnTo>
                  <a:pt x="435" y="198"/>
                </a:lnTo>
                <a:lnTo>
                  <a:pt x="442" y="20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Line 60"/>
          <p:cNvSpPr>
            <a:spLocks noChangeAspect="1" noChangeShapeType="1"/>
          </p:cNvSpPr>
          <p:nvPr/>
        </p:nvSpPr>
        <p:spPr bwMode="auto">
          <a:xfrm>
            <a:off x="5889625" y="1981200"/>
            <a:ext cx="2189163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Line 61"/>
          <p:cNvSpPr>
            <a:spLocks noChangeAspect="1" noChangeShapeType="1"/>
          </p:cNvSpPr>
          <p:nvPr/>
        </p:nvSpPr>
        <p:spPr bwMode="auto">
          <a:xfrm>
            <a:off x="8078788" y="1981200"/>
            <a:ext cx="3175" cy="2166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" name="Line 62"/>
          <p:cNvSpPr>
            <a:spLocks noChangeAspect="1" noChangeShapeType="1"/>
          </p:cNvSpPr>
          <p:nvPr/>
        </p:nvSpPr>
        <p:spPr bwMode="auto">
          <a:xfrm flipH="1">
            <a:off x="5889625" y="4148138"/>
            <a:ext cx="2189163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3" name="Line 63"/>
          <p:cNvSpPr>
            <a:spLocks noChangeAspect="1" noChangeShapeType="1"/>
          </p:cNvSpPr>
          <p:nvPr/>
        </p:nvSpPr>
        <p:spPr bwMode="auto">
          <a:xfrm flipV="1">
            <a:off x="5889625" y="1981200"/>
            <a:ext cx="3175" cy="2166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4" name="Line 64"/>
          <p:cNvSpPr>
            <a:spLocks noChangeAspect="1" noChangeShapeType="1"/>
          </p:cNvSpPr>
          <p:nvPr/>
        </p:nvSpPr>
        <p:spPr bwMode="auto">
          <a:xfrm>
            <a:off x="5889625" y="3735388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5" name="Line 65"/>
          <p:cNvSpPr>
            <a:spLocks noChangeAspect="1" noChangeShapeType="1"/>
          </p:cNvSpPr>
          <p:nvPr/>
        </p:nvSpPr>
        <p:spPr bwMode="auto">
          <a:xfrm>
            <a:off x="5889625" y="3951288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" name="Line 66"/>
          <p:cNvSpPr>
            <a:spLocks noChangeAspect="1" noChangeShapeType="1"/>
          </p:cNvSpPr>
          <p:nvPr/>
        </p:nvSpPr>
        <p:spPr bwMode="auto">
          <a:xfrm>
            <a:off x="5889625" y="217011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" name="Line 67"/>
          <p:cNvSpPr>
            <a:spLocks noChangeAspect="1" noChangeShapeType="1"/>
          </p:cNvSpPr>
          <p:nvPr/>
        </p:nvSpPr>
        <p:spPr bwMode="auto">
          <a:xfrm>
            <a:off x="5889625" y="2397125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" name="Line 68"/>
          <p:cNvSpPr>
            <a:spLocks noChangeAspect="1" noChangeShapeType="1"/>
          </p:cNvSpPr>
          <p:nvPr/>
        </p:nvSpPr>
        <p:spPr bwMode="auto">
          <a:xfrm>
            <a:off x="5889625" y="262096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" name="Line 69"/>
          <p:cNvSpPr>
            <a:spLocks noChangeAspect="1" noChangeShapeType="1"/>
          </p:cNvSpPr>
          <p:nvPr/>
        </p:nvSpPr>
        <p:spPr bwMode="auto">
          <a:xfrm>
            <a:off x="5889625" y="2857500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" name="Line 70"/>
          <p:cNvSpPr>
            <a:spLocks noChangeAspect="1" noChangeShapeType="1"/>
          </p:cNvSpPr>
          <p:nvPr/>
        </p:nvSpPr>
        <p:spPr bwMode="auto">
          <a:xfrm>
            <a:off x="5889625" y="3063875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" name="Line 71"/>
          <p:cNvSpPr>
            <a:spLocks noChangeAspect="1" noChangeShapeType="1"/>
          </p:cNvSpPr>
          <p:nvPr/>
        </p:nvSpPr>
        <p:spPr bwMode="auto">
          <a:xfrm>
            <a:off x="5889625" y="328136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2" name="Line 72"/>
          <p:cNvSpPr>
            <a:spLocks noChangeAspect="1" noChangeShapeType="1"/>
          </p:cNvSpPr>
          <p:nvPr/>
        </p:nvSpPr>
        <p:spPr bwMode="auto">
          <a:xfrm>
            <a:off x="5889625" y="3497263"/>
            <a:ext cx="21891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3" name="Line 73"/>
          <p:cNvSpPr>
            <a:spLocks noChangeAspect="1" noChangeShapeType="1"/>
          </p:cNvSpPr>
          <p:nvPr/>
        </p:nvSpPr>
        <p:spPr bwMode="auto">
          <a:xfrm flipV="1">
            <a:off x="6153150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4" name="Line 74"/>
          <p:cNvSpPr>
            <a:spLocks noChangeAspect="1" noChangeShapeType="1"/>
          </p:cNvSpPr>
          <p:nvPr/>
        </p:nvSpPr>
        <p:spPr bwMode="auto">
          <a:xfrm flipV="1">
            <a:off x="6437313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5" name="Line 75"/>
          <p:cNvSpPr>
            <a:spLocks noChangeAspect="1" noChangeShapeType="1"/>
          </p:cNvSpPr>
          <p:nvPr/>
        </p:nvSpPr>
        <p:spPr bwMode="auto">
          <a:xfrm flipV="1">
            <a:off x="6985000" y="1981200"/>
            <a:ext cx="1588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6" name="Line 76"/>
          <p:cNvSpPr>
            <a:spLocks noChangeAspect="1" noChangeShapeType="1"/>
          </p:cNvSpPr>
          <p:nvPr/>
        </p:nvSpPr>
        <p:spPr bwMode="auto">
          <a:xfrm flipV="1">
            <a:off x="6708775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7" name="Line 77"/>
          <p:cNvSpPr>
            <a:spLocks noChangeAspect="1" noChangeShapeType="1"/>
          </p:cNvSpPr>
          <p:nvPr/>
        </p:nvSpPr>
        <p:spPr bwMode="auto">
          <a:xfrm flipV="1">
            <a:off x="7531100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8" name="Line 78"/>
          <p:cNvSpPr>
            <a:spLocks noChangeAspect="1" noChangeShapeType="1"/>
          </p:cNvSpPr>
          <p:nvPr/>
        </p:nvSpPr>
        <p:spPr bwMode="auto">
          <a:xfrm flipV="1">
            <a:off x="7794625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9" name="Line 79"/>
          <p:cNvSpPr>
            <a:spLocks noChangeAspect="1" noChangeShapeType="1"/>
          </p:cNvSpPr>
          <p:nvPr/>
        </p:nvSpPr>
        <p:spPr bwMode="auto">
          <a:xfrm flipV="1">
            <a:off x="7246938" y="1981200"/>
            <a:ext cx="3175" cy="2166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0" name="Text Box 80"/>
          <p:cNvSpPr txBox="1">
            <a:spLocks noChangeArrowheads="1"/>
          </p:cNvSpPr>
          <p:nvPr/>
        </p:nvSpPr>
        <p:spPr bwMode="auto">
          <a:xfrm>
            <a:off x="2108200" y="1704975"/>
            <a:ext cx="46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Oak</a:t>
            </a:r>
          </a:p>
        </p:txBody>
      </p:sp>
      <p:sp>
        <p:nvSpPr>
          <p:cNvPr id="3151" name="Text Box 81"/>
          <p:cNvSpPr txBox="1">
            <a:spLocks noChangeArrowheads="1"/>
          </p:cNvSpPr>
          <p:nvPr/>
        </p:nvSpPr>
        <p:spPr bwMode="auto">
          <a:xfrm>
            <a:off x="4103688" y="1704975"/>
            <a:ext cx="1120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Northern Pine</a:t>
            </a:r>
          </a:p>
        </p:txBody>
      </p:sp>
      <p:sp>
        <p:nvSpPr>
          <p:cNvPr id="3152" name="Text Box 82"/>
          <p:cNvSpPr txBox="1">
            <a:spLocks noChangeArrowheads="1"/>
          </p:cNvSpPr>
          <p:nvPr/>
        </p:nvSpPr>
        <p:spPr bwMode="auto">
          <a:xfrm>
            <a:off x="6651625" y="1704975"/>
            <a:ext cx="665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Spruce</a:t>
            </a:r>
          </a:p>
        </p:txBody>
      </p:sp>
      <p:sp>
        <p:nvSpPr>
          <p:cNvPr id="3153" name="Text Box 83"/>
          <p:cNvSpPr txBox="1">
            <a:spLocks noChangeArrowheads="1"/>
          </p:cNvSpPr>
          <p:nvPr/>
        </p:nvSpPr>
        <p:spPr bwMode="auto">
          <a:xfrm>
            <a:off x="889000" y="20288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27</a:t>
            </a:r>
          </a:p>
        </p:txBody>
      </p:sp>
      <p:sp>
        <p:nvSpPr>
          <p:cNvPr id="3154" name="Text Box 84"/>
          <p:cNvSpPr txBox="1">
            <a:spLocks noChangeArrowheads="1"/>
          </p:cNvSpPr>
          <p:nvPr/>
        </p:nvSpPr>
        <p:spPr bwMode="auto">
          <a:xfrm>
            <a:off x="889000" y="22621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24</a:t>
            </a:r>
          </a:p>
        </p:txBody>
      </p:sp>
      <p:sp>
        <p:nvSpPr>
          <p:cNvPr id="3155" name="Text Box 85"/>
          <p:cNvSpPr txBox="1">
            <a:spLocks noChangeArrowheads="1"/>
          </p:cNvSpPr>
          <p:nvPr/>
        </p:nvSpPr>
        <p:spPr bwMode="auto">
          <a:xfrm>
            <a:off x="889000" y="24939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21</a:t>
            </a:r>
          </a:p>
        </p:txBody>
      </p:sp>
      <p:sp>
        <p:nvSpPr>
          <p:cNvPr id="3156" name="Text Box 86"/>
          <p:cNvSpPr txBox="1">
            <a:spLocks noChangeArrowheads="1"/>
          </p:cNvSpPr>
          <p:nvPr/>
        </p:nvSpPr>
        <p:spPr bwMode="auto">
          <a:xfrm>
            <a:off x="889000" y="27289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18</a:t>
            </a:r>
          </a:p>
        </p:txBody>
      </p:sp>
      <p:sp>
        <p:nvSpPr>
          <p:cNvPr id="3157" name="Text Box 87"/>
          <p:cNvSpPr txBox="1">
            <a:spLocks noChangeArrowheads="1"/>
          </p:cNvSpPr>
          <p:nvPr/>
        </p:nvSpPr>
        <p:spPr bwMode="auto">
          <a:xfrm>
            <a:off x="889000" y="29400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15</a:t>
            </a:r>
          </a:p>
        </p:txBody>
      </p:sp>
      <p:sp>
        <p:nvSpPr>
          <p:cNvPr id="3158" name="Text Box 88"/>
          <p:cNvSpPr txBox="1">
            <a:spLocks noChangeArrowheads="1"/>
          </p:cNvSpPr>
          <p:nvPr/>
        </p:nvSpPr>
        <p:spPr bwMode="auto">
          <a:xfrm>
            <a:off x="889000" y="31480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</a:t>
            </a:r>
          </a:p>
        </p:txBody>
      </p:sp>
      <p:sp>
        <p:nvSpPr>
          <p:cNvPr id="3159" name="Text Box 89"/>
          <p:cNvSpPr txBox="1">
            <a:spLocks noChangeArrowheads="1"/>
          </p:cNvSpPr>
          <p:nvPr/>
        </p:nvSpPr>
        <p:spPr bwMode="auto">
          <a:xfrm>
            <a:off x="973138" y="336073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</a:t>
            </a:r>
          </a:p>
        </p:txBody>
      </p:sp>
      <p:sp>
        <p:nvSpPr>
          <p:cNvPr id="3160" name="Text Box 90"/>
          <p:cNvSpPr txBox="1">
            <a:spLocks noChangeArrowheads="1"/>
          </p:cNvSpPr>
          <p:nvPr/>
        </p:nvSpPr>
        <p:spPr bwMode="auto">
          <a:xfrm>
            <a:off x="973138" y="357187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</a:t>
            </a:r>
          </a:p>
        </p:txBody>
      </p:sp>
      <p:sp>
        <p:nvSpPr>
          <p:cNvPr id="3161" name="Text Box 91"/>
          <p:cNvSpPr txBox="1">
            <a:spLocks noChangeArrowheads="1"/>
          </p:cNvSpPr>
          <p:nvPr/>
        </p:nvSpPr>
        <p:spPr bwMode="auto">
          <a:xfrm>
            <a:off x="973138" y="380523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  <p:sp>
        <p:nvSpPr>
          <p:cNvPr id="3162" name="Text Box 92"/>
          <p:cNvSpPr txBox="1">
            <a:spLocks noChangeArrowheads="1"/>
          </p:cNvSpPr>
          <p:nvPr/>
        </p:nvSpPr>
        <p:spPr bwMode="auto">
          <a:xfrm>
            <a:off x="973138" y="401955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3163" name="Text Box 93"/>
          <p:cNvSpPr txBox="1">
            <a:spLocks noChangeArrowheads="1"/>
          </p:cNvSpPr>
          <p:nvPr/>
        </p:nvSpPr>
        <p:spPr bwMode="auto">
          <a:xfrm>
            <a:off x="1547813" y="41402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500</a:t>
            </a:r>
          </a:p>
        </p:txBody>
      </p:sp>
      <p:sp>
        <p:nvSpPr>
          <p:cNvPr id="3164" name="Text Box 94"/>
          <p:cNvSpPr txBox="1">
            <a:spLocks noChangeArrowheads="1"/>
          </p:cNvSpPr>
          <p:nvPr/>
        </p:nvSpPr>
        <p:spPr bwMode="auto">
          <a:xfrm>
            <a:off x="2076450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1000</a:t>
            </a:r>
          </a:p>
        </p:txBody>
      </p:sp>
      <p:sp>
        <p:nvSpPr>
          <p:cNvPr id="3165" name="Text Box 95"/>
          <p:cNvSpPr txBox="1">
            <a:spLocks noChangeArrowheads="1"/>
          </p:cNvSpPr>
          <p:nvPr/>
        </p:nvSpPr>
        <p:spPr bwMode="auto">
          <a:xfrm>
            <a:off x="2649538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1500</a:t>
            </a:r>
          </a:p>
        </p:txBody>
      </p:sp>
      <p:sp>
        <p:nvSpPr>
          <p:cNvPr id="3166" name="Text Box 96"/>
          <p:cNvSpPr txBox="1">
            <a:spLocks noChangeArrowheads="1"/>
          </p:cNvSpPr>
          <p:nvPr/>
        </p:nvSpPr>
        <p:spPr bwMode="auto">
          <a:xfrm>
            <a:off x="3178175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2000</a:t>
            </a:r>
          </a:p>
        </p:txBody>
      </p:sp>
      <p:sp>
        <p:nvSpPr>
          <p:cNvPr id="3167" name="Text Box 97"/>
          <p:cNvSpPr txBox="1">
            <a:spLocks noChangeArrowheads="1"/>
          </p:cNvSpPr>
          <p:nvPr/>
        </p:nvSpPr>
        <p:spPr bwMode="auto">
          <a:xfrm>
            <a:off x="6224588" y="41402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500</a:t>
            </a:r>
          </a:p>
        </p:txBody>
      </p:sp>
      <p:sp>
        <p:nvSpPr>
          <p:cNvPr id="3168" name="Text Box 98"/>
          <p:cNvSpPr txBox="1">
            <a:spLocks noChangeArrowheads="1"/>
          </p:cNvSpPr>
          <p:nvPr/>
        </p:nvSpPr>
        <p:spPr bwMode="auto">
          <a:xfrm>
            <a:off x="3940175" y="41402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500</a:t>
            </a:r>
          </a:p>
        </p:txBody>
      </p:sp>
      <p:sp>
        <p:nvSpPr>
          <p:cNvPr id="3169" name="Text Box 99"/>
          <p:cNvSpPr txBox="1">
            <a:spLocks noChangeArrowheads="1"/>
          </p:cNvSpPr>
          <p:nvPr/>
        </p:nvSpPr>
        <p:spPr bwMode="auto">
          <a:xfrm>
            <a:off x="4405313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1000</a:t>
            </a:r>
          </a:p>
        </p:txBody>
      </p:sp>
      <p:sp>
        <p:nvSpPr>
          <p:cNvPr id="3170" name="Text Box 100"/>
          <p:cNvSpPr txBox="1">
            <a:spLocks noChangeArrowheads="1"/>
          </p:cNvSpPr>
          <p:nvPr/>
        </p:nvSpPr>
        <p:spPr bwMode="auto">
          <a:xfrm>
            <a:off x="6734175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1000</a:t>
            </a:r>
          </a:p>
        </p:txBody>
      </p:sp>
      <p:sp>
        <p:nvSpPr>
          <p:cNvPr id="3171" name="Text Box 101"/>
          <p:cNvSpPr txBox="1">
            <a:spLocks noChangeArrowheads="1"/>
          </p:cNvSpPr>
          <p:nvPr/>
        </p:nvSpPr>
        <p:spPr bwMode="auto">
          <a:xfrm>
            <a:off x="4976813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1500</a:t>
            </a:r>
          </a:p>
        </p:txBody>
      </p:sp>
      <p:sp>
        <p:nvSpPr>
          <p:cNvPr id="3172" name="Text Box 102"/>
          <p:cNvSpPr txBox="1">
            <a:spLocks noChangeArrowheads="1"/>
          </p:cNvSpPr>
          <p:nvPr/>
        </p:nvSpPr>
        <p:spPr bwMode="auto">
          <a:xfrm>
            <a:off x="7281863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1500</a:t>
            </a:r>
          </a:p>
        </p:txBody>
      </p:sp>
      <p:sp>
        <p:nvSpPr>
          <p:cNvPr id="3173" name="Text Box 103"/>
          <p:cNvSpPr txBox="1">
            <a:spLocks noChangeArrowheads="1"/>
          </p:cNvSpPr>
          <p:nvPr/>
        </p:nvSpPr>
        <p:spPr bwMode="auto">
          <a:xfrm>
            <a:off x="7854950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2000</a:t>
            </a:r>
          </a:p>
        </p:txBody>
      </p:sp>
      <p:sp>
        <p:nvSpPr>
          <p:cNvPr id="3174" name="Text Box 104"/>
          <p:cNvSpPr txBox="1">
            <a:spLocks noChangeArrowheads="1"/>
          </p:cNvSpPr>
          <p:nvPr/>
        </p:nvSpPr>
        <p:spPr bwMode="auto">
          <a:xfrm>
            <a:off x="5462588" y="414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2000</a:t>
            </a:r>
          </a:p>
        </p:txBody>
      </p:sp>
      <p:sp>
        <p:nvSpPr>
          <p:cNvPr id="3175" name="Text Box 105"/>
          <p:cNvSpPr txBox="1">
            <a:spLocks noChangeArrowheads="1"/>
          </p:cNvSpPr>
          <p:nvPr/>
        </p:nvSpPr>
        <p:spPr bwMode="auto">
          <a:xfrm>
            <a:off x="1398588" y="4371975"/>
            <a:ext cx="1931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Annual Precipitation (mm)</a:t>
            </a:r>
          </a:p>
        </p:txBody>
      </p:sp>
      <p:sp>
        <p:nvSpPr>
          <p:cNvPr id="3176" name="Text Box 106"/>
          <p:cNvSpPr txBox="1">
            <a:spLocks noChangeArrowheads="1"/>
          </p:cNvSpPr>
          <p:nvPr/>
        </p:nvSpPr>
        <p:spPr bwMode="auto">
          <a:xfrm>
            <a:off x="6080125" y="4371975"/>
            <a:ext cx="1931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Annual Precipitation (mm)</a:t>
            </a:r>
          </a:p>
        </p:txBody>
      </p:sp>
      <p:sp>
        <p:nvSpPr>
          <p:cNvPr id="3177" name="Text Box 107"/>
          <p:cNvSpPr txBox="1">
            <a:spLocks noChangeArrowheads="1"/>
          </p:cNvSpPr>
          <p:nvPr/>
        </p:nvSpPr>
        <p:spPr bwMode="auto">
          <a:xfrm>
            <a:off x="3711575" y="4371975"/>
            <a:ext cx="1931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Annual Precipitation (mm)</a:t>
            </a:r>
          </a:p>
        </p:txBody>
      </p:sp>
      <p:sp>
        <p:nvSpPr>
          <p:cNvPr id="3178" name="Text Box 108"/>
          <p:cNvSpPr txBox="1">
            <a:spLocks noChangeArrowheads="1"/>
          </p:cNvSpPr>
          <p:nvPr/>
        </p:nvSpPr>
        <p:spPr bwMode="auto">
          <a:xfrm rot="-5400000">
            <a:off x="-28575" y="3019425"/>
            <a:ext cx="1677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July Temperature (</a:t>
            </a:r>
            <a:r>
              <a:rPr lang="en-US" sz="1200" baseline="30000"/>
              <a:t>o</a:t>
            </a:r>
            <a:r>
              <a:rPr lang="en-US" sz="1200"/>
              <a:t>C)</a:t>
            </a:r>
          </a:p>
        </p:txBody>
      </p:sp>
      <p:sp>
        <p:nvSpPr>
          <p:cNvPr id="3179" name="Text Box 109"/>
          <p:cNvSpPr txBox="1">
            <a:spLocks noChangeArrowheads="1"/>
          </p:cNvSpPr>
          <p:nvPr/>
        </p:nvSpPr>
        <p:spPr bwMode="auto">
          <a:xfrm>
            <a:off x="2889250" y="19510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30</a:t>
            </a:r>
          </a:p>
        </p:txBody>
      </p:sp>
      <p:sp>
        <p:nvSpPr>
          <p:cNvPr id="3180" name="Text Box 110"/>
          <p:cNvSpPr txBox="1">
            <a:spLocks noChangeArrowheads="1"/>
          </p:cNvSpPr>
          <p:nvPr/>
        </p:nvSpPr>
        <p:spPr bwMode="auto">
          <a:xfrm>
            <a:off x="2266950" y="193198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40</a:t>
            </a:r>
          </a:p>
        </p:txBody>
      </p:sp>
      <p:sp>
        <p:nvSpPr>
          <p:cNvPr id="3181" name="Text Box 111"/>
          <p:cNvSpPr txBox="1">
            <a:spLocks noChangeArrowheads="1"/>
          </p:cNvSpPr>
          <p:nvPr/>
        </p:nvSpPr>
        <p:spPr bwMode="auto">
          <a:xfrm>
            <a:off x="1250950" y="26114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3182" name="Text Box 112"/>
          <p:cNvSpPr txBox="1">
            <a:spLocks noChangeArrowheads="1"/>
          </p:cNvSpPr>
          <p:nvPr/>
        </p:nvSpPr>
        <p:spPr bwMode="auto">
          <a:xfrm>
            <a:off x="2889250" y="26749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10</a:t>
            </a:r>
          </a:p>
        </p:txBody>
      </p:sp>
      <p:sp>
        <p:nvSpPr>
          <p:cNvPr id="3183" name="Text Box 113"/>
          <p:cNvSpPr txBox="1">
            <a:spLocks noChangeArrowheads="1"/>
          </p:cNvSpPr>
          <p:nvPr/>
        </p:nvSpPr>
        <p:spPr bwMode="auto">
          <a:xfrm>
            <a:off x="2901950" y="23955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30</a:t>
            </a:r>
          </a:p>
        </p:txBody>
      </p:sp>
      <p:sp>
        <p:nvSpPr>
          <p:cNvPr id="3184" name="Text Box 114"/>
          <p:cNvSpPr txBox="1">
            <a:spLocks noChangeArrowheads="1"/>
          </p:cNvSpPr>
          <p:nvPr/>
        </p:nvSpPr>
        <p:spPr bwMode="auto">
          <a:xfrm>
            <a:off x="2901950" y="255428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20</a:t>
            </a:r>
          </a:p>
        </p:txBody>
      </p:sp>
      <p:sp>
        <p:nvSpPr>
          <p:cNvPr id="3185" name="Text Box 115"/>
          <p:cNvSpPr txBox="1">
            <a:spLocks noChangeArrowheads="1"/>
          </p:cNvSpPr>
          <p:nvPr/>
        </p:nvSpPr>
        <p:spPr bwMode="auto">
          <a:xfrm>
            <a:off x="5441950" y="22050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3186" name="Text Box 116"/>
          <p:cNvSpPr txBox="1">
            <a:spLocks noChangeArrowheads="1"/>
          </p:cNvSpPr>
          <p:nvPr/>
        </p:nvSpPr>
        <p:spPr bwMode="auto">
          <a:xfrm>
            <a:off x="3556000" y="3529013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10</a:t>
            </a:r>
          </a:p>
        </p:txBody>
      </p:sp>
      <p:sp>
        <p:nvSpPr>
          <p:cNvPr id="3187" name="Text Box 117"/>
          <p:cNvSpPr txBox="1">
            <a:spLocks noChangeArrowheads="1"/>
          </p:cNvSpPr>
          <p:nvPr/>
        </p:nvSpPr>
        <p:spPr bwMode="auto">
          <a:xfrm>
            <a:off x="3511550" y="32718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20</a:t>
            </a:r>
          </a:p>
        </p:txBody>
      </p:sp>
      <p:sp>
        <p:nvSpPr>
          <p:cNvPr id="3188" name="Text Box 118"/>
          <p:cNvSpPr txBox="1">
            <a:spLocks noChangeArrowheads="1"/>
          </p:cNvSpPr>
          <p:nvPr/>
        </p:nvSpPr>
        <p:spPr bwMode="auto">
          <a:xfrm>
            <a:off x="3536950" y="30305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30</a:t>
            </a:r>
          </a:p>
        </p:txBody>
      </p:sp>
      <p:sp>
        <p:nvSpPr>
          <p:cNvPr id="3189" name="Text Box 119"/>
          <p:cNvSpPr txBox="1">
            <a:spLocks noChangeArrowheads="1"/>
          </p:cNvSpPr>
          <p:nvPr/>
        </p:nvSpPr>
        <p:spPr bwMode="auto">
          <a:xfrm>
            <a:off x="3524250" y="24209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20</a:t>
            </a:r>
          </a:p>
        </p:txBody>
      </p:sp>
      <p:sp>
        <p:nvSpPr>
          <p:cNvPr id="3190" name="Text Box 120"/>
          <p:cNvSpPr txBox="1">
            <a:spLocks noChangeArrowheads="1"/>
          </p:cNvSpPr>
          <p:nvPr/>
        </p:nvSpPr>
        <p:spPr bwMode="auto">
          <a:xfrm>
            <a:off x="3549650" y="21923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10</a:t>
            </a:r>
          </a:p>
        </p:txBody>
      </p:sp>
      <p:sp>
        <p:nvSpPr>
          <p:cNvPr id="3191" name="Text Box 121"/>
          <p:cNvSpPr txBox="1">
            <a:spLocks noChangeArrowheads="1"/>
          </p:cNvSpPr>
          <p:nvPr/>
        </p:nvSpPr>
        <p:spPr bwMode="auto">
          <a:xfrm>
            <a:off x="3524250" y="26114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30</a:t>
            </a:r>
          </a:p>
        </p:txBody>
      </p:sp>
      <p:sp>
        <p:nvSpPr>
          <p:cNvPr id="3192" name="Text Box 122"/>
          <p:cNvSpPr txBox="1">
            <a:spLocks noChangeArrowheads="1"/>
          </p:cNvSpPr>
          <p:nvPr/>
        </p:nvSpPr>
        <p:spPr bwMode="auto">
          <a:xfrm>
            <a:off x="7791450" y="21542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3193" name="Text Box 123"/>
          <p:cNvSpPr txBox="1">
            <a:spLocks noChangeArrowheads="1"/>
          </p:cNvSpPr>
          <p:nvPr/>
        </p:nvSpPr>
        <p:spPr bwMode="auto">
          <a:xfrm>
            <a:off x="7524750" y="26114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10</a:t>
            </a:r>
          </a:p>
        </p:txBody>
      </p:sp>
      <p:sp>
        <p:nvSpPr>
          <p:cNvPr id="3194" name="Text Box 124"/>
          <p:cNvSpPr txBox="1">
            <a:spLocks noChangeArrowheads="1"/>
          </p:cNvSpPr>
          <p:nvPr/>
        </p:nvSpPr>
        <p:spPr bwMode="auto">
          <a:xfrm>
            <a:off x="5835650" y="32591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20</a:t>
            </a:r>
          </a:p>
        </p:txBody>
      </p:sp>
      <p:sp>
        <p:nvSpPr>
          <p:cNvPr id="3195" name="Text Box 125"/>
          <p:cNvSpPr txBox="1">
            <a:spLocks noChangeArrowheads="1"/>
          </p:cNvSpPr>
          <p:nvPr/>
        </p:nvSpPr>
        <p:spPr bwMode="auto">
          <a:xfrm>
            <a:off x="7283450" y="30051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20</a:t>
            </a:r>
          </a:p>
        </p:txBody>
      </p:sp>
      <p:sp>
        <p:nvSpPr>
          <p:cNvPr id="3196" name="Text Box 126"/>
          <p:cNvSpPr txBox="1">
            <a:spLocks noChangeArrowheads="1"/>
          </p:cNvSpPr>
          <p:nvPr/>
        </p:nvSpPr>
        <p:spPr bwMode="auto">
          <a:xfrm>
            <a:off x="6470650" y="35131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30</a:t>
            </a:r>
          </a:p>
        </p:txBody>
      </p:sp>
      <p:sp>
        <p:nvSpPr>
          <p:cNvPr id="3197" name="Text Box 127"/>
          <p:cNvSpPr txBox="1">
            <a:spLocks noChangeArrowheads="1"/>
          </p:cNvSpPr>
          <p:nvPr/>
        </p:nvSpPr>
        <p:spPr bwMode="auto">
          <a:xfrm>
            <a:off x="6686550" y="32591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40</a:t>
            </a:r>
          </a:p>
        </p:txBody>
      </p:sp>
      <p:sp>
        <p:nvSpPr>
          <p:cNvPr id="3198" name="Text Box 128"/>
          <p:cNvSpPr txBox="1">
            <a:spLocks noChangeArrowheads="1"/>
          </p:cNvSpPr>
          <p:nvPr/>
        </p:nvSpPr>
        <p:spPr bwMode="auto">
          <a:xfrm>
            <a:off x="5835650" y="30051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20</a:t>
            </a:r>
          </a:p>
        </p:txBody>
      </p:sp>
      <p:sp>
        <p:nvSpPr>
          <p:cNvPr id="3199" name="Text Box 129"/>
          <p:cNvSpPr txBox="1">
            <a:spLocks noChangeArrowheads="1"/>
          </p:cNvSpPr>
          <p:nvPr/>
        </p:nvSpPr>
        <p:spPr bwMode="auto">
          <a:xfrm>
            <a:off x="5861050" y="26368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10</a:t>
            </a:r>
          </a:p>
        </p:txBody>
      </p:sp>
      <p:sp>
        <p:nvSpPr>
          <p:cNvPr id="3200" name="Text Box 130"/>
          <p:cNvSpPr txBox="1">
            <a:spLocks noChangeArrowheads="1"/>
          </p:cNvSpPr>
          <p:nvPr/>
        </p:nvSpPr>
        <p:spPr bwMode="auto">
          <a:xfrm>
            <a:off x="7181850" y="32337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30</a:t>
            </a:r>
          </a:p>
        </p:txBody>
      </p:sp>
      <p:sp>
        <p:nvSpPr>
          <p:cNvPr id="3201" name="Text Box 131"/>
          <p:cNvSpPr txBox="1">
            <a:spLocks noChangeArrowheads="1"/>
          </p:cNvSpPr>
          <p:nvPr/>
        </p:nvSpPr>
        <p:spPr bwMode="auto">
          <a:xfrm>
            <a:off x="6153150" y="19637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3202" name="Text Box 132"/>
          <p:cNvSpPr txBox="1">
            <a:spLocks noChangeArrowheads="1"/>
          </p:cNvSpPr>
          <p:nvPr/>
        </p:nvSpPr>
        <p:spPr bwMode="auto">
          <a:xfrm>
            <a:off x="4654550" y="19256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3203" name="Text Box 133"/>
          <p:cNvSpPr txBox="1">
            <a:spLocks noChangeArrowheads="1"/>
          </p:cNvSpPr>
          <p:nvPr/>
        </p:nvSpPr>
        <p:spPr bwMode="auto">
          <a:xfrm>
            <a:off x="1720850" y="193833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10</a:t>
            </a:r>
          </a:p>
        </p:txBody>
      </p:sp>
      <p:sp>
        <p:nvSpPr>
          <p:cNvPr id="3204" name="Text Box 135"/>
          <p:cNvSpPr txBox="1">
            <a:spLocks noChangeArrowheads="1"/>
          </p:cNvSpPr>
          <p:nvPr/>
        </p:nvSpPr>
        <p:spPr bwMode="auto">
          <a:xfrm>
            <a:off x="1882775" y="32972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3205" name="Text Box 136"/>
          <p:cNvSpPr txBox="1">
            <a:spLocks noChangeArrowheads="1"/>
          </p:cNvSpPr>
          <p:nvPr/>
        </p:nvSpPr>
        <p:spPr bwMode="auto">
          <a:xfrm>
            <a:off x="201613" y="644525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20.2</a:t>
            </a:r>
          </a:p>
        </p:txBody>
      </p:sp>
      <p:sp>
        <p:nvSpPr>
          <p:cNvPr id="3206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4"/>
          <p:cNvSpPr>
            <a:spLocks noChangeAspect="1"/>
          </p:cNvSpPr>
          <p:nvPr/>
        </p:nvSpPr>
        <p:spPr bwMode="auto">
          <a:xfrm>
            <a:off x="3124200" y="1668463"/>
            <a:ext cx="3446463" cy="2652712"/>
          </a:xfrm>
          <a:custGeom>
            <a:avLst/>
            <a:gdLst>
              <a:gd name="T0" fmla="*/ 0 w 2890"/>
              <a:gd name="T1" fmla="*/ 0 h 2224"/>
              <a:gd name="T2" fmla="*/ 2889 w 2890"/>
              <a:gd name="T3" fmla="*/ 0 h 2224"/>
              <a:gd name="T4" fmla="*/ 2889 w 2890"/>
              <a:gd name="T5" fmla="*/ 2223 h 2224"/>
              <a:gd name="T6" fmla="*/ 0 w 2890"/>
              <a:gd name="T7" fmla="*/ 2223 h 2224"/>
              <a:gd name="T8" fmla="*/ 0 w 2890"/>
              <a:gd name="T9" fmla="*/ 0 h 2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0"/>
              <a:gd name="T16" fmla="*/ 0 h 2224"/>
              <a:gd name="T17" fmla="*/ 2890 w 2890"/>
              <a:gd name="T18" fmla="*/ 2224 h 2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0" h="2224">
                <a:moveTo>
                  <a:pt x="0" y="0"/>
                </a:moveTo>
                <a:lnTo>
                  <a:pt x="2889" y="0"/>
                </a:lnTo>
                <a:lnTo>
                  <a:pt x="2889" y="2223"/>
                </a:lnTo>
                <a:lnTo>
                  <a:pt x="0" y="2223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099" name="Freeform 5" descr="20%"/>
          <p:cNvSpPr>
            <a:spLocks noChangeAspect="1"/>
          </p:cNvSpPr>
          <p:nvPr/>
        </p:nvSpPr>
        <p:spPr bwMode="auto">
          <a:xfrm>
            <a:off x="3406775" y="2765425"/>
            <a:ext cx="3160713" cy="1390650"/>
          </a:xfrm>
          <a:custGeom>
            <a:avLst/>
            <a:gdLst>
              <a:gd name="T0" fmla="*/ 575 w 2650"/>
              <a:gd name="T1" fmla="*/ 84 h 1166"/>
              <a:gd name="T2" fmla="*/ 703 w 2650"/>
              <a:gd name="T3" fmla="*/ 93 h 1166"/>
              <a:gd name="T4" fmla="*/ 826 w 2650"/>
              <a:gd name="T5" fmla="*/ 95 h 1166"/>
              <a:gd name="T6" fmla="*/ 925 w 2650"/>
              <a:gd name="T7" fmla="*/ 91 h 1166"/>
              <a:gd name="T8" fmla="*/ 1004 w 2650"/>
              <a:gd name="T9" fmla="*/ 84 h 1166"/>
              <a:gd name="T10" fmla="*/ 1053 w 2650"/>
              <a:gd name="T11" fmla="*/ 80 h 1166"/>
              <a:gd name="T12" fmla="*/ 1073 w 2650"/>
              <a:gd name="T13" fmla="*/ 84 h 1166"/>
              <a:gd name="T14" fmla="*/ 1104 w 2650"/>
              <a:gd name="T15" fmla="*/ 100 h 1166"/>
              <a:gd name="T16" fmla="*/ 1196 w 2650"/>
              <a:gd name="T17" fmla="*/ 132 h 1166"/>
              <a:gd name="T18" fmla="*/ 1359 w 2650"/>
              <a:gd name="T19" fmla="*/ 181 h 1166"/>
              <a:gd name="T20" fmla="*/ 1565 w 2650"/>
              <a:gd name="T21" fmla="*/ 243 h 1166"/>
              <a:gd name="T22" fmla="*/ 1766 w 2650"/>
              <a:gd name="T23" fmla="*/ 306 h 1166"/>
              <a:gd name="T24" fmla="*/ 1939 w 2650"/>
              <a:gd name="T25" fmla="*/ 366 h 1166"/>
              <a:gd name="T26" fmla="*/ 2062 w 2650"/>
              <a:gd name="T27" fmla="*/ 425 h 1166"/>
              <a:gd name="T28" fmla="*/ 2123 w 2650"/>
              <a:gd name="T29" fmla="*/ 473 h 1166"/>
              <a:gd name="T30" fmla="*/ 2157 w 2650"/>
              <a:gd name="T31" fmla="*/ 524 h 1166"/>
              <a:gd name="T32" fmla="*/ 2204 w 2650"/>
              <a:gd name="T33" fmla="*/ 569 h 1166"/>
              <a:gd name="T34" fmla="*/ 2277 w 2650"/>
              <a:gd name="T35" fmla="*/ 610 h 1166"/>
              <a:gd name="T36" fmla="*/ 2341 w 2650"/>
              <a:gd name="T37" fmla="*/ 654 h 1166"/>
              <a:gd name="T38" fmla="*/ 2390 w 2650"/>
              <a:gd name="T39" fmla="*/ 702 h 1166"/>
              <a:gd name="T40" fmla="*/ 2398 w 2650"/>
              <a:gd name="T41" fmla="*/ 748 h 1166"/>
              <a:gd name="T42" fmla="*/ 2351 w 2650"/>
              <a:gd name="T43" fmla="*/ 788 h 1166"/>
              <a:gd name="T44" fmla="*/ 2278 w 2650"/>
              <a:gd name="T45" fmla="*/ 816 h 1166"/>
              <a:gd name="T46" fmla="*/ 2236 w 2650"/>
              <a:gd name="T47" fmla="*/ 835 h 1166"/>
              <a:gd name="T48" fmla="*/ 2234 w 2650"/>
              <a:gd name="T49" fmla="*/ 859 h 1166"/>
              <a:gd name="T50" fmla="*/ 2297 w 2650"/>
              <a:gd name="T51" fmla="*/ 886 h 1166"/>
              <a:gd name="T52" fmla="*/ 2414 w 2650"/>
              <a:gd name="T53" fmla="*/ 915 h 1166"/>
              <a:gd name="T54" fmla="*/ 2529 w 2650"/>
              <a:gd name="T55" fmla="*/ 947 h 1166"/>
              <a:gd name="T56" fmla="*/ 2588 w 2650"/>
              <a:gd name="T57" fmla="*/ 978 h 1166"/>
              <a:gd name="T58" fmla="*/ 2607 w 2650"/>
              <a:gd name="T59" fmla="*/ 1015 h 1166"/>
              <a:gd name="T60" fmla="*/ 2593 w 2650"/>
              <a:gd name="T61" fmla="*/ 1051 h 1166"/>
              <a:gd name="T62" fmla="*/ 2574 w 2650"/>
              <a:gd name="T63" fmla="*/ 1078 h 1166"/>
              <a:gd name="T64" fmla="*/ 2574 w 2650"/>
              <a:gd name="T65" fmla="*/ 1101 h 1166"/>
              <a:gd name="T66" fmla="*/ 2596 w 2650"/>
              <a:gd name="T67" fmla="*/ 1126 h 1166"/>
              <a:gd name="T68" fmla="*/ 2630 w 2650"/>
              <a:gd name="T69" fmla="*/ 1151 h 1166"/>
              <a:gd name="T70" fmla="*/ 2649 w 2650"/>
              <a:gd name="T71" fmla="*/ 1164 h 1166"/>
              <a:gd name="T72" fmla="*/ 2629 w 2650"/>
              <a:gd name="T73" fmla="*/ 1161 h 1166"/>
              <a:gd name="T74" fmla="*/ 2552 w 2650"/>
              <a:gd name="T75" fmla="*/ 1145 h 1166"/>
              <a:gd name="T76" fmla="*/ 2410 w 2650"/>
              <a:gd name="T77" fmla="*/ 1114 h 1166"/>
              <a:gd name="T78" fmla="*/ 2228 w 2650"/>
              <a:gd name="T79" fmla="*/ 1070 h 1166"/>
              <a:gd name="T80" fmla="*/ 2007 w 2650"/>
              <a:gd name="T81" fmla="*/ 1016 h 1166"/>
              <a:gd name="T82" fmla="*/ 1793 w 2650"/>
              <a:gd name="T83" fmla="*/ 963 h 1166"/>
              <a:gd name="T84" fmla="*/ 1623 w 2650"/>
              <a:gd name="T85" fmla="*/ 920 h 1166"/>
              <a:gd name="T86" fmla="*/ 1450 w 2650"/>
              <a:gd name="T87" fmla="*/ 878 h 1166"/>
              <a:gd name="T88" fmla="*/ 1272 w 2650"/>
              <a:gd name="T89" fmla="*/ 824 h 1166"/>
              <a:gd name="T90" fmla="*/ 1021 w 2650"/>
              <a:gd name="T91" fmla="*/ 740 h 1166"/>
              <a:gd name="T92" fmla="*/ 753 w 2650"/>
              <a:gd name="T93" fmla="*/ 641 h 1166"/>
              <a:gd name="T94" fmla="*/ 582 w 2650"/>
              <a:gd name="T95" fmla="*/ 558 h 1166"/>
              <a:gd name="T96" fmla="*/ 408 w 2650"/>
              <a:gd name="T97" fmla="*/ 463 h 1166"/>
              <a:gd name="T98" fmla="*/ 224 w 2650"/>
              <a:gd name="T99" fmla="*/ 346 h 1166"/>
              <a:gd name="T100" fmla="*/ 89 w 2650"/>
              <a:gd name="T101" fmla="*/ 228 h 1166"/>
              <a:gd name="T102" fmla="*/ 21 w 2650"/>
              <a:gd name="T103" fmla="*/ 127 h 1166"/>
              <a:gd name="T104" fmla="*/ 2 w 2650"/>
              <a:gd name="T105" fmla="*/ 59 h 1166"/>
              <a:gd name="T106" fmla="*/ 1 w 2650"/>
              <a:gd name="T107" fmla="*/ 14 h 1166"/>
              <a:gd name="T108" fmla="*/ 8 w 2650"/>
              <a:gd name="T109" fmla="*/ 0 h 1166"/>
              <a:gd name="T110" fmla="*/ 47 w 2650"/>
              <a:gd name="T111" fmla="*/ 5 h 1166"/>
              <a:gd name="T112" fmla="*/ 143 w 2650"/>
              <a:gd name="T113" fmla="*/ 20 h 1166"/>
              <a:gd name="T114" fmla="*/ 262 w 2650"/>
              <a:gd name="T115" fmla="*/ 40 h 1166"/>
              <a:gd name="T116" fmla="*/ 375 w 2650"/>
              <a:gd name="T117" fmla="*/ 60 h 1166"/>
              <a:gd name="T118" fmla="*/ 445 w 2650"/>
              <a:gd name="T119" fmla="*/ 70 h 116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650"/>
              <a:gd name="T181" fmla="*/ 0 h 1166"/>
              <a:gd name="T182" fmla="*/ 2650 w 2650"/>
              <a:gd name="T183" fmla="*/ 1166 h 116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650" h="1166">
                <a:moveTo>
                  <a:pt x="487" y="75"/>
                </a:moveTo>
                <a:lnTo>
                  <a:pt x="492" y="76"/>
                </a:lnTo>
                <a:lnTo>
                  <a:pt x="497" y="76"/>
                </a:lnTo>
                <a:lnTo>
                  <a:pt x="502" y="77"/>
                </a:lnTo>
                <a:lnTo>
                  <a:pt x="508" y="77"/>
                </a:lnTo>
                <a:lnTo>
                  <a:pt x="514" y="78"/>
                </a:lnTo>
                <a:lnTo>
                  <a:pt x="520" y="79"/>
                </a:lnTo>
                <a:lnTo>
                  <a:pt x="526" y="79"/>
                </a:lnTo>
                <a:lnTo>
                  <a:pt x="532" y="80"/>
                </a:lnTo>
                <a:lnTo>
                  <a:pt x="539" y="81"/>
                </a:lnTo>
                <a:lnTo>
                  <a:pt x="546" y="81"/>
                </a:lnTo>
                <a:lnTo>
                  <a:pt x="553" y="82"/>
                </a:lnTo>
                <a:lnTo>
                  <a:pt x="560" y="83"/>
                </a:lnTo>
                <a:lnTo>
                  <a:pt x="567" y="84"/>
                </a:lnTo>
                <a:lnTo>
                  <a:pt x="575" y="84"/>
                </a:lnTo>
                <a:lnTo>
                  <a:pt x="582" y="85"/>
                </a:lnTo>
                <a:lnTo>
                  <a:pt x="590" y="86"/>
                </a:lnTo>
                <a:lnTo>
                  <a:pt x="597" y="87"/>
                </a:lnTo>
                <a:lnTo>
                  <a:pt x="605" y="87"/>
                </a:lnTo>
                <a:lnTo>
                  <a:pt x="621" y="89"/>
                </a:lnTo>
                <a:lnTo>
                  <a:pt x="629" y="89"/>
                </a:lnTo>
                <a:lnTo>
                  <a:pt x="637" y="90"/>
                </a:lnTo>
                <a:lnTo>
                  <a:pt x="646" y="90"/>
                </a:lnTo>
                <a:lnTo>
                  <a:pt x="654" y="91"/>
                </a:lnTo>
                <a:lnTo>
                  <a:pt x="662" y="91"/>
                </a:lnTo>
                <a:lnTo>
                  <a:pt x="671" y="92"/>
                </a:lnTo>
                <a:lnTo>
                  <a:pt x="679" y="92"/>
                </a:lnTo>
                <a:lnTo>
                  <a:pt x="687" y="93"/>
                </a:lnTo>
                <a:lnTo>
                  <a:pt x="695" y="93"/>
                </a:lnTo>
                <a:lnTo>
                  <a:pt x="703" y="93"/>
                </a:lnTo>
                <a:lnTo>
                  <a:pt x="712" y="93"/>
                </a:lnTo>
                <a:lnTo>
                  <a:pt x="720" y="94"/>
                </a:lnTo>
                <a:lnTo>
                  <a:pt x="728" y="94"/>
                </a:lnTo>
                <a:lnTo>
                  <a:pt x="736" y="94"/>
                </a:lnTo>
                <a:lnTo>
                  <a:pt x="744" y="95"/>
                </a:lnTo>
                <a:lnTo>
                  <a:pt x="752" y="95"/>
                </a:lnTo>
                <a:lnTo>
                  <a:pt x="760" y="95"/>
                </a:lnTo>
                <a:lnTo>
                  <a:pt x="768" y="95"/>
                </a:lnTo>
                <a:lnTo>
                  <a:pt x="783" y="95"/>
                </a:lnTo>
                <a:lnTo>
                  <a:pt x="790" y="95"/>
                </a:lnTo>
                <a:lnTo>
                  <a:pt x="797" y="95"/>
                </a:lnTo>
                <a:lnTo>
                  <a:pt x="805" y="95"/>
                </a:lnTo>
                <a:lnTo>
                  <a:pt x="812" y="95"/>
                </a:lnTo>
                <a:lnTo>
                  <a:pt x="819" y="95"/>
                </a:lnTo>
                <a:lnTo>
                  <a:pt x="826" y="95"/>
                </a:lnTo>
                <a:lnTo>
                  <a:pt x="832" y="95"/>
                </a:lnTo>
                <a:lnTo>
                  <a:pt x="839" y="95"/>
                </a:lnTo>
                <a:lnTo>
                  <a:pt x="845" y="95"/>
                </a:lnTo>
                <a:lnTo>
                  <a:pt x="852" y="95"/>
                </a:lnTo>
                <a:lnTo>
                  <a:pt x="858" y="95"/>
                </a:lnTo>
                <a:lnTo>
                  <a:pt x="864" y="95"/>
                </a:lnTo>
                <a:lnTo>
                  <a:pt x="871" y="94"/>
                </a:lnTo>
                <a:lnTo>
                  <a:pt x="877" y="94"/>
                </a:lnTo>
                <a:lnTo>
                  <a:pt x="883" y="94"/>
                </a:lnTo>
                <a:lnTo>
                  <a:pt x="889" y="93"/>
                </a:lnTo>
                <a:lnTo>
                  <a:pt x="895" y="93"/>
                </a:lnTo>
                <a:lnTo>
                  <a:pt x="901" y="93"/>
                </a:lnTo>
                <a:lnTo>
                  <a:pt x="913" y="92"/>
                </a:lnTo>
                <a:lnTo>
                  <a:pt x="919" y="92"/>
                </a:lnTo>
                <a:lnTo>
                  <a:pt x="925" y="91"/>
                </a:lnTo>
                <a:lnTo>
                  <a:pt x="931" y="91"/>
                </a:lnTo>
                <a:lnTo>
                  <a:pt x="937" y="90"/>
                </a:lnTo>
                <a:lnTo>
                  <a:pt x="942" y="90"/>
                </a:lnTo>
                <a:lnTo>
                  <a:pt x="948" y="90"/>
                </a:lnTo>
                <a:lnTo>
                  <a:pt x="954" y="89"/>
                </a:lnTo>
                <a:lnTo>
                  <a:pt x="959" y="88"/>
                </a:lnTo>
                <a:lnTo>
                  <a:pt x="965" y="88"/>
                </a:lnTo>
                <a:lnTo>
                  <a:pt x="970" y="88"/>
                </a:lnTo>
                <a:lnTo>
                  <a:pt x="975" y="87"/>
                </a:lnTo>
                <a:lnTo>
                  <a:pt x="980" y="86"/>
                </a:lnTo>
                <a:lnTo>
                  <a:pt x="985" y="86"/>
                </a:lnTo>
                <a:lnTo>
                  <a:pt x="990" y="86"/>
                </a:lnTo>
                <a:lnTo>
                  <a:pt x="995" y="85"/>
                </a:lnTo>
                <a:lnTo>
                  <a:pt x="1000" y="85"/>
                </a:lnTo>
                <a:lnTo>
                  <a:pt x="1004" y="84"/>
                </a:lnTo>
                <a:lnTo>
                  <a:pt x="1009" y="84"/>
                </a:lnTo>
                <a:lnTo>
                  <a:pt x="1017" y="83"/>
                </a:lnTo>
                <a:lnTo>
                  <a:pt x="1020" y="83"/>
                </a:lnTo>
                <a:lnTo>
                  <a:pt x="1024" y="82"/>
                </a:lnTo>
                <a:lnTo>
                  <a:pt x="1027" y="82"/>
                </a:lnTo>
                <a:lnTo>
                  <a:pt x="1031" y="82"/>
                </a:lnTo>
                <a:lnTo>
                  <a:pt x="1034" y="81"/>
                </a:lnTo>
                <a:lnTo>
                  <a:pt x="1036" y="81"/>
                </a:lnTo>
                <a:lnTo>
                  <a:pt x="1039" y="81"/>
                </a:lnTo>
                <a:lnTo>
                  <a:pt x="1042" y="81"/>
                </a:lnTo>
                <a:lnTo>
                  <a:pt x="1044" y="81"/>
                </a:lnTo>
                <a:lnTo>
                  <a:pt x="1046" y="81"/>
                </a:lnTo>
                <a:lnTo>
                  <a:pt x="1049" y="80"/>
                </a:lnTo>
                <a:lnTo>
                  <a:pt x="1051" y="80"/>
                </a:lnTo>
                <a:lnTo>
                  <a:pt x="1053" y="80"/>
                </a:lnTo>
                <a:lnTo>
                  <a:pt x="1054" y="80"/>
                </a:lnTo>
                <a:lnTo>
                  <a:pt x="1056" y="80"/>
                </a:lnTo>
                <a:lnTo>
                  <a:pt x="1058" y="80"/>
                </a:lnTo>
                <a:lnTo>
                  <a:pt x="1059" y="81"/>
                </a:lnTo>
                <a:lnTo>
                  <a:pt x="1061" y="81"/>
                </a:lnTo>
                <a:lnTo>
                  <a:pt x="1063" y="81"/>
                </a:lnTo>
                <a:lnTo>
                  <a:pt x="1064" y="81"/>
                </a:lnTo>
                <a:lnTo>
                  <a:pt x="1066" y="81"/>
                </a:lnTo>
                <a:lnTo>
                  <a:pt x="1066" y="82"/>
                </a:lnTo>
                <a:lnTo>
                  <a:pt x="1068" y="82"/>
                </a:lnTo>
                <a:lnTo>
                  <a:pt x="1068" y="83"/>
                </a:lnTo>
                <a:lnTo>
                  <a:pt x="1069" y="83"/>
                </a:lnTo>
                <a:lnTo>
                  <a:pt x="1071" y="84"/>
                </a:lnTo>
                <a:lnTo>
                  <a:pt x="1073" y="84"/>
                </a:lnTo>
                <a:lnTo>
                  <a:pt x="1074" y="85"/>
                </a:lnTo>
                <a:lnTo>
                  <a:pt x="1075" y="86"/>
                </a:lnTo>
                <a:lnTo>
                  <a:pt x="1076" y="87"/>
                </a:lnTo>
                <a:lnTo>
                  <a:pt x="1077" y="88"/>
                </a:lnTo>
                <a:lnTo>
                  <a:pt x="1079" y="88"/>
                </a:lnTo>
                <a:lnTo>
                  <a:pt x="1080" y="89"/>
                </a:lnTo>
                <a:lnTo>
                  <a:pt x="1082" y="90"/>
                </a:lnTo>
                <a:lnTo>
                  <a:pt x="1083" y="91"/>
                </a:lnTo>
                <a:lnTo>
                  <a:pt x="1085" y="92"/>
                </a:lnTo>
                <a:lnTo>
                  <a:pt x="1090" y="94"/>
                </a:lnTo>
                <a:lnTo>
                  <a:pt x="1092" y="95"/>
                </a:lnTo>
                <a:lnTo>
                  <a:pt x="1095" y="96"/>
                </a:lnTo>
                <a:lnTo>
                  <a:pt x="1098" y="98"/>
                </a:lnTo>
                <a:lnTo>
                  <a:pt x="1101" y="99"/>
                </a:lnTo>
                <a:lnTo>
                  <a:pt x="1104" y="100"/>
                </a:lnTo>
                <a:lnTo>
                  <a:pt x="1108" y="102"/>
                </a:lnTo>
                <a:lnTo>
                  <a:pt x="1111" y="103"/>
                </a:lnTo>
                <a:lnTo>
                  <a:pt x="1115" y="105"/>
                </a:lnTo>
                <a:lnTo>
                  <a:pt x="1120" y="106"/>
                </a:lnTo>
                <a:lnTo>
                  <a:pt x="1124" y="108"/>
                </a:lnTo>
                <a:lnTo>
                  <a:pt x="1129" y="110"/>
                </a:lnTo>
                <a:lnTo>
                  <a:pt x="1134" y="112"/>
                </a:lnTo>
                <a:lnTo>
                  <a:pt x="1140" y="114"/>
                </a:lnTo>
                <a:lnTo>
                  <a:pt x="1146" y="116"/>
                </a:lnTo>
                <a:lnTo>
                  <a:pt x="1152" y="118"/>
                </a:lnTo>
                <a:lnTo>
                  <a:pt x="1159" y="120"/>
                </a:lnTo>
                <a:lnTo>
                  <a:pt x="1165" y="122"/>
                </a:lnTo>
                <a:lnTo>
                  <a:pt x="1172" y="125"/>
                </a:lnTo>
                <a:lnTo>
                  <a:pt x="1188" y="130"/>
                </a:lnTo>
                <a:lnTo>
                  <a:pt x="1196" y="132"/>
                </a:lnTo>
                <a:lnTo>
                  <a:pt x="1205" y="135"/>
                </a:lnTo>
                <a:lnTo>
                  <a:pt x="1214" y="138"/>
                </a:lnTo>
                <a:lnTo>
                  <a:pt x="1224" y="141"/>
                </a:lnTo>
                <a:lnTo>
                  <a:pt x="1234" y="144"/>
                </a:lnTo>
                <a:lnTo>
                  <a:pt x="1244" y="147"/>
                </a:lnTo>
                <a:lnTo>
                  <a:pt x="1254" y="150"/>
                </a:lnTo>
                <a:lnTo>
                  <a:pt x="1265" y="153"/>
                </a:lnTo>
                <a:lnTo>
                  <a:pt x="1276" y="156"/>
                </a:lnTo>
                <a:lnTo>
                  <a:pt x="1287" y="159"/>
                </a:lnTo>
                <a:lnTo>
                  <a:pt x="1299" y="163"/>
                </a:lnTo>
                <a:lnTo>
                  <a:pt x="1310" y="166"/>
                </a:lnTo>
                <a:lnTo>
                  <a:pt x="1322" y="170"/>
                </a:lnTo>
                <a:lnTo>
                  <a:pt x="1334" y="173"/>
                </a:lnTo>
                <a:lnTo>
                  <a:pt x="1347" y="177"/>
                </a:lnTo>
                <a:lnTo>
                  <a:pt x="1359" y="181"/>
                </a:lnTo>
                <a:lnTo>
                  <a:pt x="1371" y="184"/>
                </a:lnTo>
                <a:lnTo>
                  <a:pt x="1384" y="188"/>
                </a:lnTo>
                <a:lnTo>
                  <a:pt x="1409" y="196"/>
                </a:lnTo>
                <a:lnTo>
                  <a:pt x="1422" y="199"/>
                </a:lnTo>
                <a:lnTo>
                  <a:pt x="1435" y="203"/>
                </a:lnTo>
                <a:lnTo>
                  <a:pt x="1448" y="207"/>
                </a:lnTo>
                <a:lnTo>
                  <a:pt x="1461" y="211"/>
                </a:lnTo>
                <a:lnTo>
                  <a:pt x="1474" y="215"/>
                </a:lnTo>
                <a:lnTo>
                  <a:pt x="1487" y="219"/>
                </a:lnTo>
                <a:lnTo>
                  <a:pt x="1500" y="223"/>
                </a:lnTo>
                <a:lnTo>
                  <a:pt x="1513" y="227"/>
                </a:lnTo>
                <a:lnTo>
                  <a:pt x="1526" y="231"/>
                </a:lnTo>
                <a:lnTo>
                  <a:pt x="1539" y="235"/>
                </a:lnTo>
                <a:lnTo>
                  <a:pt x="1552" y="239"/>
                </a:lnTo>
                <a:lnTo>
                  <a:pt x="1565" y="243"/>
                </a:lnTo>
                <a:lnTo>
                  <a:pt x="1578" y="247"/>
                </a:lnTo>
                <a:lnTo>
                  <a:pt x="1591" y="252"/>
                </a:lnTo>
                <a:lnTo>
                  <a:pt x="1604" y="255"/>
                </a:lnTo>
                <a:lnTo>
                  <a:pt x="1617" y="260"/>
                </a:lnTo>
                <a:lnTo>
                  <a:pt x="1630" y="263"/>
                </a:lnTo>
                <a:lnTo>
                  <a:pt x="1643" y="267"/>
                </a:lnTo>
                <a:lnTo>
                  <a:pt x="1668" y="275"/>
                </a:lnTo>
                <a:lnTo>
                  <a:pt x="1681" y="279"/>
                </a:lnTo>
                <a:lnTo>
                  <a:pt x="1693" y="283"/>
                </a:lnTo>
                <a:lnTo>
                  <a:pt x="1706" y="287"/>
                </a:lnTo>
                <a:lnTo>
                  <a:pt x="1718" y="291"/>
                </a:lnTo>
                <a:lnTo>
                  <a:pt x="1730" y="295"/>
                </a:lnTo>
                <a:lnTo>
                  <a:pt x="1742" y="298"/>
                </a:lnTo>
                <a:lnTo>
                  <a:pt x="1754" y="302"/>
                </a:lnTo>
                <a:lnTo>
                  <a:pt x="1766" y="306"/>
                </a:lnTo>
                <a:lnTo>
                  <a:pt x="1778" y="310"/>
                </a:lnTo>
                <a:lnTo>
                  <a:pt x="1790" y="313"/>
                </a:lnTo>
                <a:lnTo>
                  <a:pt x="1801" y="317"/>
                </a:lnTo>
                <a:lnTo>
                  <a:pt x="1813" y="321"/>
                </a:lnTo>
                <a:lnTo>
                  <a:pt x="1824" y="324"/>
                </a:lnTo>
                <a:lnTo>
                  <a:pt x="1836" y="328"/>
                </a:lnTo>
                <a:lnTo>
                  <a:pt x="1846" y="332"/>
                </a:lnTo>
                <a:lnTo>
                  <a:pt x="1858" y="336"/>
                </a:lnTo>
                <a:lnTo>
                  <a:pt x="1868" y="339"/>
                </a:lnTo>
                <a:lnTo>
                  <a:pt x="1879" y="343"/>
                </a:lnTo>
                <a:lnTo>
                  <a:pt x="1900" y="351"/>
                </a:lnTo>
                <a:lnTo>
                  <a:pt x="1910" y="354"/>
                </a:lnTo>
                <a:lnTo>
                  <a:pt x="1920" y="358"/>
                </a:lnTo>
                <a:lnTo>
                  <a:pt x="1929" y="362"/>
                </a:lnTo>
                <a:lnTo>
                  <a:pt x="1939" y="366"/>
                </a:lnTo>
                <a:lnTo>
                  <a:pt x="1948" y="370"/>
                </a:lnTo>
                <a:lnTo>
                  <a:pt x="1957" y="373"/>
                </a:lnTo>
                <a:lnTo>
                  <a:pt x="1966" y="377"/>
                </a:lnTo>
                <a:lnTo>
                  <a:pt x="1975" y="381"/>
                </a:lnTo>
                <a:lnTo>
                  <a:pt x="1984" y="385"/>
                </a:lnTo>
                <a:lnTo>
                  <a:pt x="1992" y="388"/>
                </a:lnTo>
                <a:lnTo>
                  <a:pt x="2000" y="392"/>
                </a:lnTo>
                <a:lnTo>
                  <a:pt x="2008" y="396"/>
                </a:lnTo>
                <a:lnTo>
                  <a:pt x="2016" y="400"/>
                </a:lnTo>
                <a:lnTo>
                  <a:pt x="2023" y="403"/>
                </a:lnTo>
                <a:lnTo>
                  <a:pt x="2030" y="407"/>
                </a:lnTo>
                <a:lnTo>
                  <a:pt x="2037" y="411"/>
                </a:lnTo>
                <a:lnTo>
                  <a:pt x="2044" y="414"/>
                </a:lnTo>
                <a:lnTo>
                  <a:pt x="2050" y="418"/>
                </a:lnTo>
                <a:lnTo>
                  <a:pt x="2062" y="425"/>
                </a:lnTo>
                <a:lnTo>
                  <a:pt x="2068" y="428"/>
                </a:lnTo>
                <a:lnTo>
                  <a:pt x="2073" y="432"/>
                </a:lnTo>
                <a:lnTo>
                  <a:pt x="2078" y="435"/>
                </a:lnTo>
                <a:lnTo>
                  <a:pt x="2083" y="439"/>
                </a:lnTo>
                <a:lnTo>
                  <a:pt x="2088" y="442"/>
                </a:lnTo>
                <a:lnTo>
                  <a:pt x="2092" y="445"/>
                </a:lnTo>
                <a:lnTo>
                  <a:pt x="2096" y="448"/>
                </a:lnTo>
                <a:lnTo>
                  <a:pt x="2100" y="451"/>
                </a:lnTo>
                <a:lnTo>
                  <a:pt x="2104" y="455"/>
                </a:lnTo>
                <a:lnTo>
                  <a:pt x="2108" y="458"/>
                </a:lnTo>
                <a:lnTo>
                  <a:pt x="2111" y="461"/>
                </a:lnTo>
                <a:lnTo>
                  <a:pt x="2114" y="464"/>
                </a:lnTo>
                <a:lnTo>
                  <a:pt x="2117" y="467"/>
                </a:lnTo>
                <a:lnTo>
                  <a:pt x="2120" y="470"/>
                </a:lnTo>
                <a:lnTo>
                  <a:pt x="2123" y="473"/>
                </a:lnTo>
                <a:lnTo>
                  <a:pt x="2125" y="477"/>
                </a:lnTo>
                <a:lnTo>
                  <a:pt x="2128" y="480"/>
                </a:lnTo>
                <a:lnTo>
                  <a:pt x="2130" y="483"/>
                </a:lnTo>
                <a:lnTo>
                  <a:pt x="2135" y="489"/>
                </a:lnTo>
                <a:lnTo>
                  <a:pt x="2137" y="492"/>
                </a:lnTo>
                <a:lnTo>
                  <a:pt x="2139" y="496"/>
                </a:lnTo>
                <a:lnTo>
                  <a:pt x="2141" y="499"/>
                </a:lnTo>
                <a:lnTo>
                  <a:pt x="2143" y="502"/>
                </a:lnTo>
                <a:lnTo>
                  <a:pt x="2145" y="505"/>
                </a:lnTo>
                <a:lnTo>
                  <a:pt x="2147" y="508"/>
                </a:lnTo>
                <a:lnTo>
                  <a:pt x="2149" y="511"/>
                </a:lnTo>
                <a:lnTo>
                  <a:pt x="2151" y="515"/>
                </a:lnTo>
                <a:lnTo>
                  <a:pt x="2153" y="518"/>
                </a:lnTo>
                <a:lnTo>
                  <a:pt x="2155" y="521"/>
                </a:lnTo>
                <a:lnTo>
                  <a:pt x="2157" y="524"/>
                </a:lnTo>
                <a:lnTo>
                  <a:pt x="2159" y="527"/>
                </a:lnTo>
                <a:lnTo>
                  <a:pt x="2161" y="530"/>
                </a:lnTo>
                <a:lnTo>
                  <a:pt x="2164" y="533"/>
                </a:lnTo>
                <a:lnTo>
                  <a:pt x="2166" y="537"/>
                </a:lnTo>
                <a:lnTo>
                  <a:pt x="2168" y="539"/>
                </a:lnTo>
                <a:lnTo>
                  <a:pt x="2171" y="542"/>
                </a:lnTo>
                <a:lnTo>
                  <a:pt x="2173" y="545"/>
                </a:lnTo>
                <a:lnTo>
                  <a:pt x="2179" y="551"/>
                </a:lnTo>
                <a:lnTo>
                  <a:pt x="2182" y="554"/>
                </a:lnTo>
                <a:lnTo>
                  <a:pt x="2186" y="556"/>
                </a:lnTo>
                <a:lnTo>
                  <a:pt x="2189" y="559"/>
                </a:lnTo>
                <a:lnTo>
                  <a:pt x="2193" y="562"/>
                </a:lnTo>
                <a:lnTo>
                  <a:pt x="2197" y="564"/>
                </a:lnTo>
                <a:lnTo>
                  <a:pt x="2201" y="567"/>
                </a:lnTo>
                <a:lnTo>
                  <a:pt x="2204" y="569"/>
                </a:lnTo>
                <a:lnTo>
                  <a:pt x="2209" y="572"/>
                </a:lnTo>
                <a:lnTo>
                  <a:pt x="2213" y="574"/>
                </a:lnTo>
                <a:lnTo>
                  <a:pt x="2217" y="577"/>
                </a:lnTo>
                <a:lnTo>
                  <a:pt x="2221" y="579"/>
                </a:lnTo>
                <a:lnTo>
                  <a:pt x="2226" y="582"/>
                </a:lnTo>
                <a:lnTo>
                  <a:pt x="2231" y="584"/>
                </a:lnTo>
                <a:lnTo>
                  <a:pt x="2235" y="587"/>
                </a:lnTo>
                <a:lnTo>
                  <a:pt x="2240" y="589"/>
                </a:lnTo>
                <a:lnTo>
                  <a:pt x="2245" y="592"/>
                </a:lnTo>
                <a:lnTo>
                  <a:pt x="2249" y="594"/>
                </a:lnTo>
                <a:lnTo>
                  <a:pt x="2254" y="597"/>
                </a:lnTo>
                <a:lnTo>
                  <a:pt x="2263" y="602"/>
                </a:lnTo>
                <a:lnTo>
                  <a:pt x="2268" y="605"/>
                </a:lnTo>
                <a:lnTo>
                  <a:pt x="2272" y="608"/>
                </a:lnTo>
                <a:lnTo>
                  <a:pt x="2277" y="610"/>
                </a:lnTo>
                <a:lnTo>
                  <a:pt x="2282" y="613"/>
                </a:lnTo>
                <a:lnTo>
                  <a:pt x="2286" y="616"/>
                </a:lnTo>
                <a:lnTo>
                  <a:pt x="2291" y="618"/>
                </a:lnTo>
                <a:lnTo>
                  <a:pt x="2295" y="621"/>
                </a:lnTo>
                <a:lnTo>
                  <a:pt x="2300" y="624"/>
                </a:lnTo>
                <a:lnTo>
                  <a:pt x="2304" y="627"/>
                </a:lnTo>
                <a:lnTo>
                  <a:pt x="2309" y="630"/>
                </a:lnTo>
                <a:lnTo>
                  <a:pt x="2313" y="633"/>
                </a:lnTo>
                <a:lnTo>
                  <a:pt x="2317" y="636"/>
                </a:lnTo>
                <a:lnTo>
                  <a:pt x="2321" y="639"/>
                </a:lnTo>
                <a:lnTo>
                  <a:pt x="2325" y="642"/>
                </a:lnTo>
                <a:lnTo>
                  <a:pt x="2329" y="645"/>
                </a:lnTo>
                <a:lnTo>
                  <a:pt x="2334" y="648"/>
                </a:lnTo>
                <a:lnTo>
                  <a:pt x="2337" y="651"/>
                </a:lnTo>
                <a:lnTo>
                  <a:pt x="2341" y="654"/>
                </a:lnTo>
                <a:lnTo>
                  <a:pt x="2349" y="660"/>
                </a:lnTo>
                <a:lnTo>
                  <a:pt x="2352" y="663"/>
                </a:lnTo>
                <a:lnTo>
                  <a:pt x="2356" y="666"/>
                </a:lnTo>
                <a:lnTo>
                  <a:pt x="2359" y="669"/>
                </a:lnTo>
                <a:lnTo>
                  <a:pt x="2363" y="672"/>
                </a:lnTo>
                <a:lnTo>
                  <a:pt x="2366" y="675"/>
                </a:lnTo>
                <a:lnTo>
                  <a:pt x="2369" y="678"/>
                </a:lnTo>
                <a:lnTo>
                  <a:pt x="2372" y="681"/>
                </a:lnTo>
                <a:lnTo>
                  <a:pt x="2375" y="684"/>
                </a:lnTo>
                <a:lnTo>
                  <a:pt x="2378" y="687"/>
                </a:lnTo>
                <a:lnTo>
                  <a:pt x="2381" y="690"/>
                </a:lnTo>
                <a:lnTo>
                  <a:pt x="2383" y="693"/>
                </a:lnTo>
                <a:lnTo>
                  <a:pt x="2386" y="696"/>
                </a:lnTo>
                <a:lnTo>
                  <a:pt x="2388" y="699"/>
                </a:lnTo>
                <a:lnTo>
                  <a:pt x="2390" y="702"/>
                </a:lnTo>
                <a:lnTo>
                  <a:pt x="2392" y="705"/>
                </a:lnTo>
                <a:lnTo>
                  <a:pt x="2393" y="708"/>
                </a:lnTo>
                <a:lnTo>
                  <a:pt x="2395" y="711"/>
                </a:lnTo>
                <a:lnTo>
                  <a:pt x="2396" y="714"/>
                </a:lnTo>
                <a:lnTo>
                  <a:pt x="2398" y="719"/>
                </a:lnTo>
                <a:lnTo>
                  <a:pt x="2399" y="722"/>
                </a:lnTo>
                <a:lnTo>
                  <a:pt x="2400" y="726"/>
                </a:lnTo>
                <a:lnTo>
                  <a:pt x="2400" y="728"/>
                </a:lnTo>
                <a:lnTo>
                  <a:pt x="2401" y="731"/>
                </a:lnTo>
                <a:lnTo>
                  <a:pt x="2401" y="734"/>
                </a:lnTo>
                <a:lnTo>
                  <a:pt x="2400" y="737"/>
                </a:lnTo>
                <a:lnTo>
                  <a:pt x="2400" y="740"/>
                </a:lnTo>
                <a:lnTo>
                  <a:pt x="2399" y="743"/>
                </a:lnTo>
                <a:lnTo>
                  <a:pt x="2398" y="746"/>
                </a:lnTo>
                <a:lnTo>
                  <a:pt x="2398" y="748"/>
                </a:lnTo>
                <a:lnTo>
                  <a:pt x="2396" y="751"/>
                </a:lnTo>
                <a:lnTo>
                  <a:pt x="2395" y="754"/>
                </a:lnTo>
                <a:lnTo>
                  <a:pt x="2393" y="756"/>
                </a:lnTo>
                <a:lnTo>
                  <a:pt x="2391" y="759"/>
                </a:lnTo>
                <a:lnTo>
                  <a:pt x="2389" y="762"/>
                </a:lnTo>
                <a:lnTo>
                  <a:pt x="2387" y="764"/>
                </a:lnTo>
                <a:lnTo>
                  <a:pt x="2384" y="767"/>
                </a:lnTo>
                <a:lnTo>
                  <a:pt x="2381" y="770"/>
                </a:lnTo>
                <a:lnTo>
                  <a:pt x="2375" y="774"/>
                </a:lnTo>
                <a:lnTo>
                  <a:pt x="2371" y="777"/>
                </a:lnTo>
                <a:lnTo>
                  <a:pt x="2367" y="779"/>
                </a:lnTo>
                <a:lnTo>
                  <a:pt x="2364" y="781"/>
                </a:lnTo>
                <a:lnTo>
                  <a:pt x="2360" y="783"/>
                </a:lnTo>
                <a:lnTo>
                  <a:pt x="2356" y="786"/>
                </a:lnTo>
                <a:lnTo>
                  <a:pt x="2351" y="788"/>
                </a:lnTo>
                <a:lnTo>
                  <a:pt x="2347" y="790"/>
                </a:lnTo>
                <a:lnTo>
                  <a:pt x="2342" y="792"/>
                </a:lnTo>
                <a:lnTo>
                  <a:pt x="2337" y="794"/>
                </a:lnTo>
                <a:lnTo>
                  <a:pt x="2332" y="796"/>
                </a:lnTo>
                <a:lnTo>
                  <a:pt x="2328" y="798"/>
                </a:lnTo>
                <a:lnTo>
                  <a:pt x="2323" y="800"/>
                </a:lnTo>
                <a:lnTo>
                  <a:pt x="2318" y="802"/>
                </a:lnTo>
                <a:lnTo>
                  <a:pt x="2314" y="803"/>
                </a:lnTo>
                <a:lnTo>
                  <a:pt x="2309" y="805"/>
                </a:lnTo>
                <a:lnTo>
                  <a:pt x="2304" y="807"/>
                </a:lnTo>
                <a:lnTo>
                  <a:pt x="2299" y="809"/>
                </a:lnTo>
                <a:lnTo>
                  <a:pt x="2295" y="810"/>
                </a:lnTo>
                <a:lnTo>
                  <a:pt x="2286" y="813"/>
                </a:lnTo>
                <a:lnTo>
                  <a:pt x="2282" y="815"/>
                </a:lnTo>
                <a:lnTo>
                  <a:pt x="2278" y="816"/>
                </a:lnTo>
                <a:lnTo>
                  <a:pt x="2274" y="818"/>
                </a:lnTo>
                <a:lnTo>
                  <a:pt x="2270" y="819"/>
                </a:lnTo>
                <a:lnTo>
                  <a:pt x="2267" y="820"/>
                </a:lnTo>
                <a:lnTo>
                  <a:pt x="2263" y="822"/>
                </a:lnTo>
                <a:lnTo>
                  <a:pt x="2260" y="823"/>
                </a:lnTo>
                <a:lnTo>
                  <a:pt x="2257" y="824"/>
                </a:lnTo>
                <a:lnTo>
                  <a:pt x="2254" y="825"/>
                </a:lnTo>
                <a:lnTo>
                  <a:pt x="2251" y="827"/>
                </a:lnTo>
                <a:lnTo>
                  <a:pt x="2249" y="828"/>
                </a:lnTo>
                <a:lnTo>
                  <a:pt x="2246" y="829"/>
                </a:lnTo>
                <a:lnTo>
                  <a:pt x="2244" y="830"/>
                </a:lnTo>
                <a:lnTo>
                  <a:pt x="2242" y="832"/>
                </a:lnTo>
                <a:lnTo>
                  <a:pt x="2240" y="833"/>
                </a:lnTo>
                <a:lnTo>
                  <a:pt x="2238" y="834"/>
                </a:lnTo>
                <a:lnTo>
                  <a:pt x="2236" y="835"/>
                </a:lnTo>
                <a:lnTo>
                  <a:pt x="2235" y="837"/>
                </a:lnTo>
                <a:lnTo>
                  <a:pt x="2233" y="840"/>
                </a:lnTo>
                <a:lnTo>
                  <a:pt x="2231" y="841"/>
                </a:lnTo>
                <a:lnTo>
                  <a:pt x="2231" y="842"/>
                </a:lnTo>
                <a:lnTo>
                  <a:pt x="2230" y="844"/>
                </a:lnTo>
                <a:lnTo>
                  <a:pt x="2229" y="845"/>
                </a:lnTo>
                <a:lnTo>
                  <a:pt x="2229" y="847"/>
                </a:lnTo>
                <a:lnTo>
                  <a:pt x="2229" y="848"/>
                </a:lnTo>
                <a:lnTo>
                  <a:pt x="2229" y="850"/>
                </a:lnTo>
                <a:lnTo>
                  <a:pt x="2229" y="851"/>
                </a:lnTo>
                <a:lnTo>
                  <a:pt x="2230" y="853"/>
                </a:lnTo>
                <a:lnTo>
                  <a:pt x="2230" y="854"/>
                </a:lnTo>
                <a:lnTo>
                  <a:pt x="2231" y="856"/>
                </a:lnTo>
                <a:lnTo>
                  <a:pt x="2233" y="857"/>
                </a:lnTo>
                <a:lnTo>
                  <a:pt x="2234" y="859"/>
                </a:lnTo>
                <a:lnTo>
                  <a:pt x="2236" y="861"/>
                </a:lnTo>
                <a:lnTo>
                  <a:pt x="2238" y="862"/>
                </a:lnTo>
                <a:lnTo>
                  <a:pt x="2240" y="864"/>
                </a:lnTo>
                <a:lnTo>
                  <a:pt x="2243" y="866"/>
                </a:lnTo>
                <a:lnTo>
                  <a:pt x="2246" y="867"/>
                </a:lnTo>
                <a:lnTo>
                  <a:pt x="2253" y="871"/>
                </a:lnTo>
                <a:lnTo>
                  <a:pt x="2256" y="872"/>
                </a:lnTo>
                <a:lnTo>
                  <a:pt x="2260" y="874"/>
                </a:lnTo>
                <a:lnTo>
                  <a:pt x="2265" y="876"/>
                </a:lnTo>
                <a:lnTo>
                  <a:pt x="2270" y="877"/>
                </a:lnTo>
                <a:lnTo>
                  <a:pt x="2275" y="879"/>
                </a:lnTo>
                <a:lnTo>
                  <a:pt x="2280" y="881"/>
                </a:lnTo>
                <a:lnTo>
                  <a:pt x="2285" y="882"/>
                </a:lnTo>
                <a:lnTo>
                  <a:pt x="2291" y="884"/>
                </a:lnTo>
                <a:lnTo>
                  <a:pt x="2297" y="886"/>
                </a:lnTo>
                <a:lnTo>
                  <a:pt x="2304" y="888"/>
                </a:lnTo>
                <a:lnTo>
                  <a:pt x="2310" y="889"/>
                </a:lnTo>
                <a:lnTo>
                  <a:pt x="2317" y="891"/>
                </a:lnTo>
                <a:lnTo>
                  <a:pt x="2323" y="893"/>
                </a:lnTo>
                <a:lnTo>
                  <a:pt x="2330" y="894"/>
                </a:lnTo>
                <a:lnTo>
                  <a:pt x="2337" y="896"/>
                </a:lnTo>
                <a:lnTo>
                  <a:pt x="2345" y="898"/>
                </a:lnTo>
                <a:lnTo>
                  <a:pt x="2352" y="900"/>
                </a:lnTo>
                <a:lnTo>
                  <a:pt x="2359" y="901"/>
                </a:lnTo>
                <a:lnTo>
                  <a:pt x="2375" y="905"/>
                </a:lnTo>
                <a:lnTo>
                  <a:pt x="2383" y="907"/>
                </a:lnTo>
                <a:lnTo>
                  <a:pt x="2391" y="909"/>
                </a:lnTo>
                <a:lnTo>
                  <a:pt x="2398" y="911"/>
                </a:lnTo>
                <a:lnTo>
                  <a:pt x="2406" y="913"/>
                </a:lnTo>
                <a:lnTo>
                  <a:pt x="2414" y="915"/>
                </a:lnTo>
                <a:lnTo>
                  <a:pt x="2422" y="917"/>
                </a:lnTo>
                <a:lnTo>
                  <a:pt x="2430" y="919"/>
                </a:lnTo>
                <a:lnTo>
                  <a:pt x="2438" y="921"/>
                </a:lnTo>
                <a:lnTo>
                  <a:pt x="2446" y="923"/>
                </a:lnTo>
                <a:lnTo>
                  <a:pt x="2454" y="925"/>
                </a:lnTo>
                <a:lnTo>
                  <a:pt x="2461" y="927"/>
                </a:lnTo>
                <a:lnTo>
                  <a:pt x="2469" y="929"/>
                </a:lnTo>
                <a:lnTo>
                  <a:pt x="2476" y="931"/>
                </a:lnTo>
                <a:lnTo>
                  <a:pt x="2483" y="933"/>
                </a:lnTo>
                <a:lnTo>
                  <a:pt x="2491" y="935"/>
                </a:lnTo>
                <a:lnTo>
                  <a:pt x="2498" y="937"/>
                </a:lnTo>
                <a:lnTo>
                  <a:pt x="2504" y="939"/>
                </a:lnTo>
                <a:lnTo>
                  <a:pt x="2511" y="941"/>
                </a:lnTo>
                <a:lnTo>
                  <a:pt x="2523" y="945"/>
                </a:lnTo>
                <a:lnTo>
                  <a:pt x="2529" y="947"/>
                </a:lnTo>
                <a:lnTo>
                  <a:pt x="2535" y="949"/>
                </a:lnTo>
                <a:lnTo>
                  <a:pt x="2540" y="952"/>
                </a:lnTo>
                <a:lnTo>
                  <a:pt x="2545" y="953"/>
                </a:lnTo>
                <a:lnTo>
                  <a:pt x="2550" y="955"/>
                </a:lnTo>
                <a:lnTo>
                  <a:pt x="2554" y="957"/>
                </a:lnTo>
                <a:lnTo>
                  <a:pt x="2559" y="959"/>
                </a:lnTo>
                <a:lnTo>
                  <a:pt x="2563" y="962"/>
                </a:lnTo>
                <a:lnTo>
                  <a:pt x="2567" y="964"/>
                </a:lnTo>
                <a:lnTo>
                  <a:pt x="2571" y="965"/>
                </a:lnTo>
                <a:lnTo>
                  <a:pt x="2574" y="967"/>
                </a:lnTo>
                <a:lnTo>
                  <a:pt x="2577" y="970"/>
                </a:lnTo>
                <a:lnTo>
                  <a:pt x="2580" y="972"/>
                </a:lnTo>
                <a:lnTo>
                  <a:pt x="2583" y="974"/>
                </a:lnTo>
                <a:lnTo>
                  <a:pt x="2586" y="976"/>
                </a:lnTo>
                <a:lnTo>
                  <a:pt x="2588" y="978"/>
                </a:lnTo>
                <a:lnTo>
                  <a:pt x="2591" y="980"/>
                </a:lnTo>
                <a:lnTo>
                  <a:pt x="2593" y="982"/>
                </a:lnTo>
                <a:lnTo>
                  <a:pt x="2596" y="987"/>
                </a:lnTo>
                <a:lnTo>
                  <a:pt x="2598" y="989"/>
                </a:lnTo>
                <a:lnTo>
                  <a:pt x="2600" y="991"/>
                </a:lnTo>
                <a:lnTo>
                  <a:pt x="2601" y="994"/>
                </a:lnTo>
                <a:lnTo>
                  <a:pt x="2602" y="996"/>
                </a:lnTo>
                <a:lnTo>
                  <a:pt x="2603" y="998"/>
                </a:lnTo>
                <a:lnTo>
                  <a:pt x="2604" y="1001"/>
                </a:lnTo>
                <a:lnTo>
                  <a:pt x="2605" y="1003"/>
                </a:lnTo>
                <a:lnTo>
                  <a:pt x="2606" y="1006"/>
                </a:lnTo>
                <a:lnTo>
                  <a:pt x="2606" y="1008"/>
                </a:lnTo>
                <a:lnTo>
                  <a:pt x="2606" y="1010"/>
                </a:lnTo>
                <a:lnTo>
                  <a:pt x="2607" y="1013"/>
                </a:lnTo>
                <a:lnTo>
                  <a:pt x="2607" y="1015"/>
                </a:lnTo>
                <a:lnTo>
                  <a:pt x="2607" y="1018"/>
                </a:lnTo>
                <a:lnTo>
                  <a:pt x="2606" y="1020"/>
                </a:lnTo>
                <a:lnTo>
                  <a:pt x="2606" y="1022"/>
                </a:lnTo>
                <a:lnTo>
                  <a:pt x="2606" y="1025"/>
                </a:lnTo>
                <a:lnTo>
                  <a:pt x="2605" y="1027"/>
                </a:lnTo>
                <a:lnTo>
                  <a:pt x="2605" y="1029"/>
                </a:lnTo>
                <a:lnTo>
                  <a:pt x="2603" y="1034"/>
                </a:lnTo>
                <a:lnTo>
                  <a:pt x="2602" y="1036"/>
                </a:lnTo>
                <a:lnTo>
                  <a:pt x="2601" y="1038"/>
                </a:lnTo>
                <a:lnTo>
                  <a:pt x="2600" y="1041"/>
                </a:lnTo>
                <a:lnTo>
                  <a:pt x="2599" y="1043"/>
                </a:lnTo>
                <a:lnTo>
                  <a:pt x="2598" y="1045"/>
                </a:lnTo>
                <a:lnTo>
                  <a:pt x="2596" y="1047"/>
                </a:lnTo>
                <a:lnTo>
                  <a:pt x="2595" y="1049"/>
                </a:lnTo>
                <a:lnTo>
                  <a:pt x="2593" y="1051"/>
                </a:lnTo>
                <a:lnTo>
                  <a:pt x="2592" y="1053"/>
                </a:lnTo>
                <a:lnTo>
                  <a:pt x="2591" y="1055"/>
                </a:lnTo>
                <a:lnTo>
                  <a:pt x="2589" y="1057"/>
                </a:lnTo>
                <a:lnTo>
                  <a:pt x="2588" y="1059"/>
                </a:lnTo>
                <a:lnTo>
                  <a:pt x="2586" y="1061"/>
                </a:lnTo>
                <a:lnTo>
                  <a:pt x="2584" y="1062"/>
                </a:lnTo>
                <a:lnTo>
                  <a:pt x="2583" y="1064"/>
                </a:lnTo>
                <a:lnTo>
                  <a:pt x="2582" y="1066"/>
                </a:lnTo>
                <a:lnTo>
                  <a:pt x="2581" y="1068"/>
                </a:lnTo>
                <a:lnTo>
                  <a:pt x="2579" y="1069"/>
                </a:lnTo>
                <a:lnTo>
                  <a:pt x="2577" y="1073"/>
                </a:lnTo>
                <a:lnTo>
                  <a:pt x="2576" y="1074"/>
                </a:lnTo>
                <a:lnTo>
                  <a:pt x="2575" y="1076"/>
                </a:lnTo>
                <a:lnTo>
                  <a:pt x="2574" y="1077"/>
                </a:lnTo>
                <a:lnTo>
                  <a:pt x="2574" y="1078"/>
                </a:lnTo>
                <a:lnTo>
                  <a:pt x="2573" y="1080"/>
                </a:lnTo>
                <a:lnTo>
                  <a:pt x="2573" y="1082"/>
                </a:lnTo>
                <a:lnTo>
                  <a:pt x="2572" y="1083"/>
                </a:lnTo>
                <a:lnTo>
                  <a:pt x="2571" y="1084"/>
                </a:lnTo>
                <a:lnTo>
                  <a:pt x="2571" y="1086"/>
                </a:lnTo>
                <a:lnTo>
                  <a:pt x="2571" y="1087"/>
                </a:lnTo>
                <a:lnTo>
                  <a:pt x="2571" y="1088"/>
                </a:lnTo>
                <a:lnTo>
                  <a:pt x="2571" y="1090"/>
                </a:lnTo>
                <a:lnTo>
                  <a:pt x="2571" y="1091"/>
                </a:lnTo>
                <a:lnTo>
                  <a:pt x="2571" y="1093"/>
                </a:lnTo>
                <a:lnTo>
                  <a:pt x="2572" y="1094"/>
                </a:lnTo>
                <a:lnTo>
                  <a:pt x="2572" y="1095"/>
                </a:lnTo>
                <a:lnTo>
                  <a:pt x="2573" y="1097"/>
                </a:lnTo>
                <a:lnTo>
                  <a:pt x="2573" y="1098"/>
                </a:lnTo>
                <a:lnTo>
                  <a:pt x="2574" y="1101"/>
                </a:lnTo>
                <a:lnTo>
                  <a:pt x="2575" y="1103"/>
                </a:lnTo>
                <a:lnTo>
                  <a:pt x="2576" y="1104"/>
                </a:lnTo>
                <a:lnTo>
                  <a:pt x="2578" y="1106"/>
                </a:lnTo>
                <a:lnTo>
                  <a:pt x="2579" y="1107"/>
                </a:lnTo>
                <a:lnTo>
                  <a:pt x="2580" y="1109"/>
                </a:lnTo>
                <a:lnTo>
                  <a:pt x="2581" y="1111"/>
                </a:lnTo>
                <a:lnTo>
                  <a:pt x="2583" y="1112"/>
                </a:lnTo>
                <a:lnTo>
                  <a:pt x="2584" y="1114"/>
                </a:lnTo>
                <a:lnTo>
                  <a:pt x="2586" y="1115"/>
                </a:lnTo>
                <a:lnTo>
                  <a:pt x="2587" y="1117"/>
                </a:lnTo>
                <a:lnTo>
                  <a:pt x="2589" y="1119"/>
                </a:lnTo>
                <a:lnTo>
                  <a:pt x="2591" y="1121"/>
                </a:lnTo>
                <a:lnTo>
                  <a:pt x="2592" y="1122"/>
                </a:lnTo>
                <a:lnTo>
                  <a:pt x="2594" y="1124"/>
                </a:lnTo>
                <a:lnTo>
                  <a:pt x="2596" y="1126"/>
                </a:lnTo>
                <a:lnTo>
                  <a:pt x="2598" y="1127"/>
                </a:lnTo>
                <a:lnTo>
                  <a:pt x="2600" y="1129"/>
                </a:lnTo>
                <a:lnTo>
                  <a:pt x="2602" y="1131"/>
                </a:lnTo>
                <a:lnTo>
                  <a:pt x="2606" y="1134"/>
                </a:lnTo>
                <a:lnTo>
                  <a:pt x="2608" y="1136"/>
                </a:lnTo>
                <a:lnTo>
                  <a:pt x="2611" y="1137"/>
                </a:lnTo>
                <a:lnTo>
                  <a:pt x="2613" y="1139"/>
                </a:lnTo>
                <a:lnTo>
                  <a:pt x="2615" y="1141"/>
                </a:lnTo>
                <a:lnTo>
                  <a:pt x="2617" y="1142"/>
                </a:lnTo>
                <a:lnTo>
                  <a:pt x="2619" y="1144"/>
                </a:lnTo>
                <a:lnTo>
                  <a:pt x="2621" y="1145"/>
                </a:lnTo>
                <a:lnTo>
                  <a:pt x="2623" y="1147"/>
                </a:lnTo>
                <a:lnTo>
                  <a:pt x="2626" y="1148"/>
                </a:lnTo>
                <a:lnTo>
                  <a:pt x="2628" y="1149"/>
                </a:lnTo>
                <a:lnTo>
                  <a:pt x="2630" y="1151"/>
                </a:lnTo>
                <a:lnTo>
                  <a:pt x="2632" y="1152"/>
                </a:lnTo>
                <a:lnTo>
                  <a:pt x="2634" y="1153"/>
                </a:lnTo>
                <a:lnTo>
                  <a:pt x="2635" y="1155"/>
                </a:lnTo>
                <a:lnTo>
                  <a:pt x="2637" y="1156"/>
                </a:lnTo>
                <a:lnTo>
                  <a:pt x="2639" y="1157"/>
                </a:lnTo>
                <a:lnTo>
                  <a:pt x="2640" y="1158"/>
                </a:lnTo>
                <a:lnTo>
                  <a:pt x="2642" y="1159"/>
                </a:lnTo>
                <a:lnTo>
                  <a:pt x="2644" y="1160"/>
                </a:lnTo>
                <a:lnTo>
                  <a:pt x="2645" y="1161"/>
                </a:lnTo>
                <a:lnTo>
                  <a:pt x="2647" y="1162"/>
                </a:lnTo>
                <a:lnTo>
                  <a:pt x="2648" y="1163"/>
                </a:lnTo>
                <a:lnTo>
                  <a:pt x="2649" y="1164"/>
                </a:lnTo>
                <a:lnTo>
                  <a:pt x="2649" y="1165"/>
                </a:lnTo>
                <a:lnTo>
                  <a:pt x="2648" y="1164"/>
                </a:lnTo>
                <a:lnTo>
                  <a:pt x="2647" y="1164"/>
                </a:lnTo>
                <a:lnTo>
                  <a:pt x="2646" y="1164"/>
                </a:lnTo>
                <a:lnTo>
                  <a:pt x="2645" y="1164"/>
                </a:lnTo>
                <a:lnTo>
                  <a:pt x="2644" y="1164"/>
                </a:lnTo>
                <a:lnTo>
                  <a:pt x="2641" y="1163"/>
                </a:lnTo>
                <a:lnTo>
                  <a:pt x="2640" y="1163"/>
                </a:lnTo>
                <a:lnTo>
                  <a:pt x="2638" y="1163"/>
                </a:lnTo>
                <a:lnTo>
                  <a:pt x="2636" y="1163"/>
                </a:lnTo>
                <a:lnTo>
                  <a:pt x="2634" y="1162"/>
                </a:lnTo>
                <a:lnTo>
                  <a:pt x="2631" y="1161"/>
                </a:lnTo>
                <a:lnTo>
                  <a:pt x="2629" y="1161"/>
                </a:lnTo>
                <a:lnTo>
                  <a:pt x="2626" y="1160"/>
                </a:lnTo>
                <a:lnTo>
                  <a:pt x="2623" y="1160"/>
                </a:lnTo>
                <a:lnTo>
                  <a:pt x="2620" y="1159"/>
                </a:lnTo>
                <a:lnTo>
                  <a:pt x="2617" y="1158"/>
                </a:lnTo>
                <a:lnTo>
                  <a:pt x="2613" y="1158"/>
                </a:lnTo>
                <a:lnTo>
                  <a:pt x="2610" y="1157"/>
                </a:lnTo>
                <a:lnTo>
                  <a:pt x="2605" y="1156"/>
                </a:lnTo>
                <a:lnTo>
                  <a:pt x="2601" y="1155"/>
                </a:lnTo>
                <a:lnTo>
                  <a:pt x="2596" y="1154"/>
                </a:lnTo>
                <a:lnTo>
                  <a:pt x="2591" y="1153"/>
                </a:lnTo>
                <a:lnTo>
                  <a:pt x="2585" y="1152"/>
                </a:lnTo>
                <a:lnTo>
                  <a:pt x="2579" y="1151"/>
                </a:lnTo>
                <a:lnTo>
                  <a:pt x="2567" y="1148"/>
                </a:lnTo>
                <a:lnTo>
                  <a:pt x="2560" y="1146"/>
                </a:lnTo>
                <a:lnTo>
                  <a:pt x="2552" y="1145"/>
                </a:lnTo>
                <a:lnTo>
                  <a:pt x="2545" y="1143"/>
                </a:lnTo>
                <a:lnTo>
                  <a:pt x="2537" y="1141"/>
                </a:lnTo>
                <a:lnTo>
                  <a:pt x="2528" y="1140"/>
                </a:lnTo>
                <a:lnTo>
                  <a:pt x="2520" y="1138"/>
                </a:lnTo>
                <a:lnTo>
                  <a:pt x="2511" y="1136"/>
                </a:lnTo>
                <a:lnTo>
                  <a:pt x="2502" y="1134"/>
                </a:lnTo>
                <a:lnTo>
                  <a:pt x="2492" y="1132"/>
                </a:lnTo>
                <a:lnTo>
                  <a:pt x="2482" y="1130"/>
                </a:lnTo>
                <a:lnTo>
                  <a:pt x="2473" y="1128"/>
                </a:lnTo>
                <a:lnTo>
                  <a:pt x="2463" y="1126"/>
                </a:lnTo>
                <a:lnTo>
                  <a:pt x="2452" y="1123"/>
                </a:lnTo>
                <a:lnTo>
                  <a:pt x="2442" y="1121"/>
                </a:lnTo>
                <a:lnTo>
                  <a:pt x="2431" y="1119"/>
                </a:lnTo>
                <a:lnTo>
                  <a:pt x="2421" y="1116"/>
                </a:lnTo>
                <a:lnTo>
                  <a:pt x="2410" y="1114"/>
                </a:lnTo>
                <a:lnTo>
                  <a:pt x="2399" y="1111"/>
                </a:lnTo>
                <a:lnTo>
                  <a:pt x="2377" y="1106"/>
                </a:lnTo>
                <a:lnTo>
                  <a:pt x="2366" y="1104"/>
                </a:lnTo>
                <a:lnTo>
                  <a:pt x="2355" y="1101"/>
                </a:lnTo>
                <a:lnTo>
                  <a:pt x="2344" y="1099"/>
                </a:lnTo>
                <a:lnTo>
                  <a:pt x="2333" y="1096"/>
                </a:lnTo>
                <a:lnTo>
                  <a:pt x="2322" y="1093"/>
                </a:lnTo>
                <a:lnTo>
                  <a:pt x="2310" y="1090"/>
                </a:lnTo>
                <a:lnTo>
                  <a:pt x="2299" y="1087"/>
                </a:lnTo>
                <a:lnTo>
                  <a:pt x="2287" y="1085"/>
                </a:lnTo>
                <a:lnTo>
                  <a:pt x="2276" y="1082"/>
                </a:lnTo>
                <a:lnTo>
                  <a:pt x="2264" y="1079"/>
                </a:lnTo>
                <a:lnTo>
                  <a:pt x="2252" y="1076"/>
                </a:lnTo>
                <a:lnTo>
                  <a:pt x="2240" y="1073"/>
                </a:lnTo>
                <a:lnTo>
                  <a:pt x="2228" y="1070"/>
                </a:lnTo>
                <a:lnTo>
                  <a:pt x="2215" y="1067"/>
                </a:lnTo>
                <a:lnTo>
                  <a:pt x="2203" y="1064"/>
                </a:lnTo>
                <a:lnTo>
                  <a:pt x="2190" y="1061"/>
                </a:lnTo>
                <a:lnTo>
                  <a:pt x="2177" y="1057"/>
                </a:lnTo>
                <a:lnTo>
                  <a:pt x="2164" y="1054"/>
                </a:lnTo>
                <a:lnTo>
                  <a:pt x="2137" y="1048"/>
                </a:lnTo>
                <a:lnTo>
                  <a:pt x="2123" y="1044"/>
                </a:lnTo>
                <a:lnTo>
                  <a:pt x="2109" y="1041"/>
                </a:lnTo>
                <a:lnTo>
                  <a:pt x="2095" y="1037"/>
                </a:lnTo>
                <a:lnTo>
                  <a:pt x="2080" y="1034"/>
                </a:lnTo>
                <a:lnTo>
                  <a:pt x="2066" y="1030"/>
                </a:lnTo>
                <a:lnTo>
                  <a:pt x="2051" y="1026"/>
                </a:lnTo>
                <a:lnTo>
                  <a:pt x="2036" y="1023"/>
                </a:lnTo>
                <a:lnTo>
                  <a:pt x="2021" y="1019"/>
                </a:lnTo>
                <a:lnTo>
                  <a:pt x="2007" y="1016"/>
                </a:lnTo>
                <a:lnTo>
                  <a:pt x="1992" y="1012"/>
                </a:lnTo>
                <a:lnTo>
                  <a:pt x="1977" y="1008"/>
                </a:lnTo>
                <a:lnTo>
                  <a:pt x="1963" y="1005"/>
                </a:lnTo>
                <a:lnTo>
                  <a:pt x="1948" y="1001"/>
                </a:lnTo>
                <a:lnTo>
                  <a:pt x="1934" y="998"/>
                </a:lnTo>
                <a:lnTo>
                  <a:pt x="1920" y="994"/>
                </a:lnTo>
                <a:lnTo>
                  <a:pt x="1906" y="991"/>
                </a:lnTo>
                <a:lnTo>
                  <a:pt x="1892" y="987"/>
                </a:lnTo>
                <a:lnTo>
                  <a:pt x="1878" y="984"/>
                </a:lnTo>
                <a:lnTo>
                  <a:pt x="1852" y="978"/>
                </a:lnTo>
                <a:lnTo>
                  <a:pt x="1840" y="975"/>
                </a:lnTo>
                <a:lnTo>
                  <a:pt x="1828" y="972"/>
                </a:lnTo>
                <a:lnTo>
                  <a:pt x="1816" y="969"/>
                </a:lnTo>
                <a:lnTo>
                  <a:pt x="1804" y="965"/>
                </a:lnTo>
                <a:lnTo>
                  <a:pt x="1793" y="963"/>
                </a:lnTo>
                <a:lnTo>
                  <a:pt x="1782" y="960"/>
                </a:lnTo>
                <a:lnTo>
                  <a:pt x="1771" y="957"/>
                </a:lnTo>
                <a:lnTo>
                  <a:pt x="1760" y="954"/>
                </a:lnTo>
                <a:lnTo>
                  <a:pt x="1749" y="952"/>
                </a:lnTo>
                <a:lnTo>
                  <a:pt x="1739" y="949"/>
                </a:lnTo>
                <a:lnTo>
                  <a:pt x="1728" y="947"/>
                </a:lnTo>
                <a:lnTo>
                  <a:pt x="1718" y="944"/>
                </a:lnTo>
                <a:lnTo>
                  <a:pt x="1707" y="941"/>
                </a:lnTo>
                <a:lnTo>
                  <a:pt x="1697" y="938"/>
                </a:lnTo>
                <a:lnTo>
                  <a:pt x="1687" y="936"/>
                </a:lnTo>
                <a:lnTo>
                  <a:pt x="1676" y="933"/>
                </a:lnTo>
                <a:lnTo>
                  <a:pt x="1666" y="931"/>
                </a:lnTo>
                <a:lnTo>
                  <a:pt x="1656" y="928"/>
                </a:lnTo>
                <a:lnTo>
                  <a:pt x="1634" y="923"/>
                </a:lnTo>
                <a:lnTo>
                  <a:pt x="1623" y="920"/>
                </a:lnTo>
                <a:lnTo>
                  <a:pt x="1612" y="918"/>
                </a:lnTo>
                <a:lnTo>
                  <a:pt x="1601" y="915"/>
                </a:lnTo>
                <a:lnTo>
                  <a:pt x="1590" y="912"/>
                </a:lnTo>
                <a:lnTo>
                  <a:pt x="1578" y="910"/>
                </a:lnTo>
                <a:lnTo>
                  <a:pt x="1567" y="907"/>
                </a:lnTo>
                <a:lnTo>
                  <a:pt x="1555" y="904"/>
                </a:lnTo>
                <a:lnTo>
                  <a:pt x="1544" y="901"/>
                </a:lnTo>
                <a:lnTo>
                  <a:pt x="1532" y="898"/>
                </a:lnTo>
                <a:lnTo>
                  <a:pt x="1520" y="896"/>
                </a:lnTo>
                <a:lnTo>
                  <a:pt x="1508" y="893"/>
                </a:lnTo>
                <a:lnTo>
                  <a:pt x="1497" y="890"/>
                </a:lnTo>
                <a:lnTo>
                  <a:pt x="1485" y="887"/>
                </a:lnTo>
                <a:lnTo>
                  <a:pt x="1473" y="884"/>
                </a:lnTo>
                <a:lnTo>
                  <a:pt x="1462" y="881"/>
                </a:lnTo>
                <a:lnTo>
                  <a:pt x="1450" y="878"/>
                </a:lnTo>
                <a:lnTo>
                  <a:pt x="1439" y="875"/>
                </a:lnTo>
                <a:lnTo>
                  <a:pt x="1428" y="872"/>
                </a:lnTo>
                <a:lnTo>
                  <a:pt x="1405" y="866"/>
                </a:lnTo>
                <a:lnTo>
                  <a:pt x="1394" y="862"/>
                </a:lnTo>
                <a:lnTo>
                  <a:pt x="1383" y="859"/>
                </a:lnTo>
                <a:lnTo>
                  <a:pt x="1372" y="856"/>
                </a:lnTo>
                <a:lnTo>
                  <a:pt x="1362" y="853"/>
                </a:lnTo>
                <a:lnTo>
                  <a:pt x="1351" y="850"/>
                </a:lnTo>
                <a:lnTo>
                  <a:pt x="1340" y="847"/>
                </a:lnTo>
                <a:lnTo>
                  <a:pt x="1329" y="843"/>
                </a:lnTo>
                <a:lnTo>
                  <a:pt x="1318" y="840"/>
                </a:lnTo>
                <a:lnTo>
                  <a:pt x="1307" y="836"/>
                </a:lnTo>
                <a:lnTo>
                  <a:pt x="1295" y="832"/>
                </a:lnTo>
                <a:lnTo>
                  <a:pt x="1283" y="829"/>
                </a:lnTo>
                <a:lnTo>
                  <a:pt x="1272" y="824"/>
                </a:lnTo>
                <a:lnTo>
                  <a:pt x="1259" y="820"/>
                </a:lnTo>
                <a:lnTo>
                  <a:pt x="1247" y="816"/>
                </a:lnTo>
                <a:lnTo>
                  <a:pt x="1234" y="812"/>
                </a:lnTo>
                <a:lnTo>
                  <a:pt x="1221" y="807"/>
                </a:lnTo>
                <a:lnTo>
                  <a:pt x="1207" y="803"/>
                </a:lnTo>
                <a:lnTo>
                  <a:pt x="1192" y="798"/>
                </a:lnTo>
                <a:lnTo>
                  <a:pt x="1162" y="787"/>
                </a:lnTo>
                <a:lnTo>
                  <a:pt x="1146" y="782"/>
                </a:lnTo>
                <a:lnTo>
                  <a:pt x="1129" y="776"/>
                </a:lnTo>
                <a:lnTo>
                  <a:pt x="1112" y="771"/>
                </a:lnTo>
                <a:lnTo>
                  <a:pt x="1095" y="764"/>
                </a:lnTo>
                <a:lnTo>
                  <a:pt x="1076" y="759"/>
                </a:lnTo>
                <a:lnTo>
                  <a:pt x="1058" y="752"/>
                </a:lnTo>
                <a:lnTo>
                  <a:pt x="1040" y="746"/>
                </a:lnTo>
                <a:lnTo>
                  <a:pt x="1021" y="740"/>
                </a:lnTo>
                <a:lnTo>
                  <a:pt x="1003" y="733"/>
                </a:lnTo>
                <a:lnTo>
                  <a:pt x="984" y="727"/>
                </a:lnTo>
                <a:lnTo>
                  <a:pt x="965" y="720"/>
                </a:lnTo>
                <a:lnTo>
                  <a:pt x="947" y="714"/>
                </a:lnTo>
                <a:lnTo>
                  <a:pt x="928" y="707"/>
                </a:lnTo>
                <a:lnTo>
                  <a:pt x="910" y="701"/>
                </a:lnTo>
                <a:lnTo>
                  <a:pt x="892" y="694"/>
                </a:lnTo>
                <a:lnTo>
                  <a:pt x="875" y="688"/>
                </a:lnTo>
                <a:lnTo>
                  <a:pt x="858" y="682"/>
                </a:lnTo>
                <a:lnTo>
                  <a:pt x="841" y="675"/>
                </a:lnTo>
                <a:lnTo>
                  <a:pt x="809" y="663"/>
                </a:lnTo>
                <a:lnTo>
                  <a:pt x="794" y="658"/>
                </a:lnTo>
                <a:lnTo>
                  <a:pt x="780" y="652"/>
                </a:lnTo>
                <a:lnTo>
                  <a:pt x="767" y="646"/>
                </a:lnTo>
                <a:lnTo>
                  <a:pt x="753" y="641"/>
                </a:lnTo>
                <a:lnTo>
                  <a:pt x="741" y="636"/>
                </a:lnTo>
                <a:lnTo>
                  <a:pt x="729" y="630"/>
                </a:lnTo>
                <a:lnTo>
                  <a:pt x="717" y="625"/>
                </a:lnTo>
                <a:lnTo>
                  <a:pt x="706" y="620"/>
                </a:lnTo>
                <a:lnTo>
                  <a:pt x="695" y="615"/>
                </a:lnTo>
                <a:lnTo>
                  <a:pt x="684" y="610"/>
                </a:lnTo>
                <a:lnTo>
                  <a:pt x="673" y="605"/>
                </a:lnTo>
                <a:lnTo>
                  <a:pt x="663" y="600"/>
                </a:lnTo>
                <a:lnTo>
                  <a:pt x="653" y="595"/>
                </a:lnTo>
                <a:lnTo>
                  <a:pt x="642" y="590"/>
                </a:lnTo>
                <a:lnTo>
                  <a:pt x="632" y="585"/>
                </a:lnTo>
                <a:lnTo>
                  <a:pt x="622" y="579"/>
                </a:lnTo>
                <a:lnTo>
                  <a:pt x="612" y="574"/>
                </a:lnTo>
                <a:lnTo>
                  <a:pt x="602" y="569"/>
                </a:lnTo>
                <a:lnTo>
                  <a:pt x="582" y="558"/>
                </a:lnTo>
                <a:lnTo>
                  <a:pt x="571" y="552"/>
                </a:lnTo>
                <a:lnTo>
                  <a:pt x="560" y="547"/>
                </a:lnTo>
                <a:lnTo>
                  <a:pt x="549" y="541"/>
                </a:lnTo>
                <a:lnTo>
                  <a:pt x="538" y="535"/>
                </a:lnTo>
                <a:lnTo>
                  <a:pt x="526" y="529"/>
                </a:lnTo>
                <a:lnTo>
                  <a:pt x="515" y="523"/>
                </a:lnTo>
                <a:lnTo>
                  <a:pt x="504" y="516"/>
                </a:lnTo>
                <a:lnTo>
                  <a:pt x="492" y="510"/>
                </a:lnTo>
                <a:lnTo>
                  <a:pt x="480" y="503"/>
                </a:lnTo>
                <a:lnTo>
                  <a:pt x="468" y="497"/>
                </a:lnTo>
                <a:lnTo>
                  <a:pt x="456" y="490"/>
                </a:lnTo>
                <a:lnTo>
                  <a:pt x="444" y="484"/>
                </a:lnTo>
                <a:lnTo>
                  <a:pt x="432" y="477"/>
                </a:lnTo>
                <a:lnTo>
                  <a:pt x="420" y="470"/>
                </a:lnTo>
                <a:lnTo>
                  <a:pt x="408" y="463"/>
                </a:lnTo>
                <a:lnTo>
                  <a:pt x="396" y="456"/>
                </a:lnTo>
                <a:lnTo>
                  <a:pt x="384" y="449"/>
                </a:lnTo>
                <a:lnTo>
                  <a:pt x="372" y="442"/>
                </a:lnTo>
                <a:lnTo>
                  <a:pt x="348" y="427"/>
                </a:lnTo>
                <a:lnTo>
                  <a:pt x="336" y="420"/>
                </a:lnTo>
                <a:lnTo>
                  <a:pt x="324" y="413"/>
                </a:lnTo>
                <a:lnTo>
                  <a:pt x="313" y="406"/>
                </a:lnTo>
                <a:lnTo>
                  <a:pt x="301" y="398"/>
                </a:lnTo>
                <a:lnTo>
                  <a:pt x="290" y="391"/>
                </a:lnTo>
                <a:lnTo>
                  <a:pt x="278" y="383"/>
                </a:lnTo>
                <a:lnTo>
                  <a:pt x="267" y="376"/>
                </a:lnTo>
                <a:lnTo>
                  <a:pt x="256" y="368"/>
                </a:lnTo>
                <a:lnTo>
                  <a:pt x="245" y="361"/>
                </a:lnTo>
                <a:lnTo>
                  <a:pt x="235" y="354"/>
                </a:lnTo>
                <a:lnTo>
                  <a:pt x="224" y="346"/>
                </a:lnTo>
                <a:lnTo>
                  <a:pt x="214" y="339"/>
                </a:lnTo>
                <a:lnTo>
                  <a:pt x="204" y="331"/>
                </a:lnTo>
                <a:lnTo>
                  <a:pt x="194" y="324"/>
                </a:lnTo>
                <a:lnTo>
                  <a:pt x="184" y="316"/>
                </a:lnTo>
                <a:lnTo>
                  <a:pt x="175" y="309"/>
                </a:lnTo>
                <a:lnTo>
                  <a:pt x="166" y="301"/>
                </a:lnTo>
                <a:lnTo>
                  <a:pt x="157" y="294"/>
                </a:lnTo>
                <a:lnTo>
                  <a:pt x="140" y="279"/>
                </a:lnTo>
                <a:lnTo>
                  <a:pt x="132" y="272"/>
                </a:lnTo>
                <a:lnTo>
                  <a:pt x="124" y="264"/>
                </a:lnTo>
                <a:lnTo>
                  <a:pt x="116" y="257"/>
                </a:lnTo>
                <a:lnTo>
                  <a:pt x="109" y="250"/>
                </a:lnTo>
                <a:lnTo>
                  <a:pt x="103" y="243"/>
                </a:lnTo>
                <a:lnTo>
                  <a:pt x="96" y="235"/>
                </a:lnTo>
                <a:lnTo>
                  <a:pt x="89" y="228"/>
                </a:lnTo>
                <a:lnTo>
                  <a:pt x="83" y="221"/>
                </a:lnTo>
                <a:lnTo>
                  <a:pt x="77" y="214"/>
                </a:lnTo>
                <a:lnTo>
                  <a:pt x="72" y="208"/>
                </a:lnTo>
                <a:lnTo>
                  <a:pt x="66" y="201"/>
                </a:lnTo>
                <a:lnTo>
                  <a:pt x="61" y="194"/>
                </a:lnTo>
                <a:lnTo>
                  <a:pt x="57" y="187"/>
                </a:lnTo>
                <a:lnTo>
                  <a:pt x="52" y="181"/>
                </a:lnTo>
                <a:lnTo>
                  <a:pt x="48" y="174"/>
                </a:lnTo>
                <a:lnTo>
                  <a:pt x="44" y="168"/>
                </a:lnTo>
                <a:lnTo>
                  <a:pt x="40" y="162"/>
                </a:lnTo>
                <a:lnTo>
                  <a:pt x="36" y="156"/>
                </a:lnTo>
                <a:lnTo>
                  <a:pt x="29" y="144"/>
                </a:lnTo>
                <a:lnTo>
                  <a:pt x="27" y="138"/>
                </a:lnTo>
                <a:lnTo>
                  <a:pt x="24" y="133"/>
                </a:lnTo>
                <a:lnTo>
                  <a:pt x="21" y="127"/>
                </a:lnTo>
                <a:lnTo>
                  <a:pt x="19" y="122"/>
                </a:lnTo>
                <a:lnTo>
                  <a:pt x="17" y="117"/>
                </a:lnTo>
                <a:lnTo>
                  <a:pt x="15" y="111"/>
                </a:lnTo>
                <a:lnTo>
                  <a:pt x="13" y="106"/>
                </a:lnTo>
                <a:lnTo>
                  <a:pt x="11" y="101"/>
                </a:lnTo>
                <a:lnTo>
                  <a:pt x="10" y="97"/>
                </a:lnTo>
                <a:lnTo>
                  <a:pt x="8" y="92"/>
                </a:lnTo>
                <a:lnTo>
                  <a:pt x="7" y="88"/>
                </a:lnTo>
                <a:lnTo>
                  <a:pt x="6" y="83"/>
                </a:lnTo>
                <a:lnTo>
                  <a:pt x="5" y="79"/>
                </a:lnTo>
                <a:lnTo>
                  <a:pt x="4" y="75"/>
                </a:lnTo>
                <a:lnTo>
                  <a:pt x="3" y="71"/>
                </a:lnTo>
                <a:lnTo>
                  <a:pt x="3" y="67"/>
                </a:lnTo>
                <a:lnTo>
                  <a:pt x="2" y="63"/>
                </a:lnTo>
                <a:lnTo>
                  <a:pt x="2" y="59"/>
                </a:lnTo>
                <a:lnTo>
                  <a:pt x="1" y="52"/>
                </a:lnTo>
                <a:lnTo>
                  <a:pt x="0" y="49"/>
                </a:lnTo>
                <a:lnTo>
                  <a:pt x="0" y="45"/>
                </a:lnTo>
                <a:lnTo>
                  <a:pt x="0" y="42"/>
                </a:lnTo>
                <a:lnTo>
                  <a:pt x="0" y="39"/>
                </a:lnTo>
                <a:lnTo>
                  <a:pt x="0" y="36"/>
                </a:lnTo>
                <a:lnTo>
                  <a:pt x="0" y="33"/>
                </a:lnTo>
                <a:lnTo>
                  <a:pt x="0" y="30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0" y="20"/>
                </a:lnTo>
                <a:lnTo>
                  <a:pt x="1" y="19"/>
                </a:lnTo>
                <a:lnTo>
                  <a:pt x="1" y="16"/>
                </a:lnTo>
                <a:lnTo>
                  <a:pt x="1" y="14"/>
                </a:lnTo>
                <a:lnTo>
                  <a:pt x="2" y="13"/>
                </a:lnTo>
                <a:lnTo>
                  <a:pt x="2" y="11"/>
                </a:lnTo>
                <a:lnTo>
                  <a:pt x="2" y="9"/>
                </a:lnTo>
                <a:lnTo>
                  <a:pt x="2" y="8"/>
                </a:lnTo>
                <a:lnTo>
                  <a:pt x="3" y="5"/>
                </a:lnTo>
                <a:lnTo>
                  <a:pt x="3" y="4"/>
                </a:lnTo>
                <a:lnTo>
                  <a:pt x="3" y="3"/>
                </a:lnTo>
                <a:lnTo>
                  <a:pt x="4" y="2"/>
                </a:lnTo>
                <a:lnTo>
                  <a:pt x="5" y="1"/>
                </a:lnTo>
                <a:lnTo>
                  <a:pt x="6" y="0"/>
                </a:lnTo>
                <a:lnTo>
                  <a:pt x="7" y="0"/>
                </a:lnTo>
                <a:lnTo>
                  <a:pt x="8" y="0"/>
                </a:lnTo>
                <a:lnTo>
                  <a:pt x="9" y="0"/>
                </a:lnTo>
                <a:lnTo>
                  <a:pt x="10" y="0"/>
                </a:lnTo>
                <a:lnTo>
                  <a:pt x="12" y="0"/>
                </a:lnTo>
                <a:lnTo>
                  <a:pt x="13" y="0"/>
                </a:lnTo>
                <a:lnTo>
                  <a:pt x="15" y="0"/>
                </a:lnTo>
                <a:lnTo>
                  <a:pt x="16" y="0"/>
                </a:lnTo>
                <a:lnTo>
                  <a:pt x="19" y="1"/>
                </a:lnTo>
                <a:lnTo>
                  <a:pt x="21" y="1"/>
                </a:lnTo>
                <a:lnTo>
                  <a:pt x="26" y="2"/>
                </a:lnTo>
                <a:lnTo>
                  <a:pt x="29" y="2"/>
                </a:lnTo>
                <a:lnTo>
                  <a:pt x="32" y="3"/>
                </a:lnTo>
                <a:lnTo>
                  <a:pt x="35" y="3"/>
                </a:lnTo>
                <a:lnTo>
                  <a:pt x="39" y="4"/>
                </a:lnTo>
                <a:lnTo>
                  <a:pt x="43" y="5"/>
                </a:lnTo>
                <a:lnTo>
                  <a:pt x="47" y="5"/>
                </a:lnTo>
                <a:lnTo>
                  <a:pt x="52" y="6"/>
                </a:lnTo>
                <a:lnTo>
                  <a:pt x="57" y="7"/>
                </a:lnTo>
                <a:lnTo>
                  <a:pt x="61" y="7"/>
                </a:lnTo>
                <a:lnTo>
                  <a:pt x="67" y="8"/>
                </a:lnTo>
                <a:lnTo>
                  <a:pt x="72" y="9"/>
                </a:lnTo>
                <a:lnTo>
                  <a:pt x="77" y="10"/>
                </a:lnTo>
                <a:lnTo>
                  <a:pt x="83" y="10"/>
                </a:lnTo>
                <a:lnTo>
                  <a:pt x="89" y="11"/>
                </a:lnTo>
                <a:lnTo>
                  <a:pt x="95" y="12"/>
                </a:lnTo>
                <a:lnTo>
                  <a:pt x="101" y="13"/>
                </a:lnTo>
                <a:lnTo>
                  <a:pt x="108" y="14"/>
                </a:lnTo>
                <a:lnTo>
                  <a:pt x="114" y="15"/>
                </a:lnTo>
                <a:lnTo>
                  <a:pt x="128" y="17"/>
                </a:lnTo>
                <a:lnTo>
                  <a:pt x="135" y="19"/>
                </a:lnTo>
                <a:lnTo>
                  <a:pt x="143" y="20"/>
                </a:lnTo>
                <a:lnTo>
                  <a:pt x="150" y="21"/>
                </a:lnTo>
                <a:lnTo>
                  <a:pt x="158" y="22"/>
                </a:lnTo>
                <a:lnTo>
                  <a:pt x="165" y="24"/>
                </a:lnTo>
                <a:lnTo>
                  <a:pt x="173" y="25"/>
                </a:lnTo>
                <a:lnTo>
                  <a:pt x="181" y="26"/>
                </a:lnTo>
                <a:lnTo>
                  <a:pt x="189" y="27"/>
                </a:lnTo>
                <a:lnTo>
                  <a:pt x="197" y="29"/>
                </a:lnTo>
                <a:lnTo>
                  <a:pt x="205" y="30"/>
                </a:lnTo>
                <a:lnTo>
                  <a:pt x="213" y="32"/>
                </a:lnTo>
                <a:lnTo>
                  <a:pt x="221" y="33"/>
                </a:lnTo>
                <a:lnTo>
                  <a:pt x="229" y="34"/>
                </a:lnTo>
                <a:lnTo>
                  <a:pt x="237" y="36"/>
                </a:lnTo>
                <a:lnTo>
                  <a:pt x="246" y="37"/>
                </a:lnTo>
                <a:lnTo>
                  <a:pt x="254" y="39"/>
                </a:lnTo>
                <a:lnTo>
                  <a:pt x="262" y="40"/>
                </a:lnTo>
                <a:lnTo>
                  <a:pt x="269" y="41"/>
                </a:lnTo>
                <a:lnTo>
                  <a:pt x="285" y="44"/>
                </a:lnTo>
                <a:lnTo>
                  <a:pt x="293" y="46"/>
                </a:lnTo>
                <a:lnTo>
                  <a:pt x="301" y="47"/>
                </a:lnTo>
                <a:lnTo>
                  <a:pt x="308" y="48"/>
                </a:lnTo>
                <a:lnTo>
                  <a:pt x="315" y="49"/>
                </a:lnTo>
                <a:lnTo>
                  <a:pt x="323" y="51"/>
                </a:lnTo>
                <a:lnTo>
                  <a:pt x="330" y="52"/>
                </a:lnTo>
                <a:lnTo>
                  <a:pt x="337" y="53"/>
                </a:lnTo>
                <a:lnTo>
                  <a:pt x="343" y="54"/>
                </a:lnTo>
                <a:lnTo>
                  <a:pt x="350" y="55"/>
                </a:lnTo>
                <a:lnTo>
                  <a:pt x="357" y="56"/>
                </a:lnTo>
                <a:lnTo>
                  <a:pt x="363" y="57"/>
                </a:lnTo>
                <a:lnTo>
                  <a:pt x="369" y="59"/>
                </a:lnTo>
                <a:lnTo>
                  <a:pt x="375" y="60"/>
                </a:lnTo>
                <a:lnTo>
                  <a:pt x="381" y="61"/>
                </a:lnTo>
                <a:lnTo>
                  <a:pt x="387" y="62"/>
                </a:lnTo>
                <a:lnTo>
                  <a:pt x="392" y="63"/>
                </a:lnTo>
                <a:lnTo>
                  <a:pt x="397" y="63"/>
                </a:lnTo>
                <a:lnTo>
                  <a:pt x="402" y="64"/>
                </a:lnTo>
                <a:lnTo>
                  <a:pt x="412" y="66"/>
                </a:lnTo>
                <a:lnTo>
                  <a:pt x="416" y="66"/>
                </a:lnTo>
                <a:lnTo>
                  <a:pt x="420" y="67"/>
                </a:lnTo>
                <a:lnTo>
                  <a:pt x="424" y="68"/>
                </a:lnTo>
                <a:lnTo>
                  <a:pt x="428" y="68"/>
                </a:lnTo>
                <a:lnTo>
                  <a:pt x="431" y="69"/>
                </a:lnTo>
                <a:lnTo>
                  <a:pt x="435" y="69"/>
                </a:lnTo>
                <a:lnTo>
                  <a:pt x="438" y="69"/>
                </a:lnTo>
                <a:lnTo>
                  <a:pt x="442" y="70"/>
                </a:lnTo>
                <a:lnTo>
                  <a:pt x="445" y="70"/>
                </a:lnTo>
                <a:lnTo>
                  <a:pt x="449" y="71"/>
                </a:lnTo>
                <a:lnTo>
                  <a:pt x="452" y="71"/>
                </a:lnTo>
                <a:lnTo>
                  <a:pt x="455" y="71"/>
                </a:lnTo>
                <a:lnTo>
                  <a:pt x="459" y="72"/>
                </a:lnTo>
                <a:lnTo>
                  <a:pt x="462" y="72"/>
                </a:lnTo>
                <a:lnTo>
                  <a:pt x="466" y="73"/>
                </a:lnTo>
                <a:lnTo>
                  <a:pt x="470" y="73"/>
                </a:lnTo>
                <a:lnTo>
                  <a:pt x="474" y="73"/>
                </a:lnTo>
                <a:lnTo>
                  <a:pt x="478" y="74"/>
                </a:lnTo>
                <a:lnTo>
                  <a:pt x="487" y="75"/>
                </a:lnTo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6"/>
          <p:cNvSpPr>
            <a:spLocks noChangeAspect="1" noChangeShapeType="1"/>
          </p:cNvSpPr>
          <p:nvPr/>
        </p:nvSpPr>
        <p:spPr bwMode="auto">
          <a:xfrm>
            <a:off x="3124200" y="2055813"/>
            <a:ext cx="344487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7"/>
          <p:cNvSpPr>
            <a:spLocks noChangeAspect="1" noChangeShapeType="1"/>
          </p:cNvSpPr>
          <p:nvPr/>
        </p:nvSpPr>
        <p:spPr bwMode="auto">
          <a:xfrm>
            <a:off x="3124200" y="2438400"/>
            <a:ext cx="344487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8"/>
          <p:cNvSpPr>
            <a:spLocks noChangeAspect="1" noChangeShapeType="1"/>
          </p:cNvSpPr>
          <p:nvPr/>
        </p:nvSpPr>
        <p:spPr bwMode="auto">
          <a:xfrm>
            <a:off x="3124200" y="2825750"/>
            <a:ext cx="344487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9"/>
          <p:cNvSpPr>
            <a:spLocks noChangeAspect="1" noChangeShapeType="1"/>
          </p:cNvSpPr>
          <p:nvPr/>
        </p:nvSpPr>
        <p:spPr bwMode="auto">
          <a:xfrm flipV="1">
            <a:off x="4265613" y="1668463"/>
            <a:ext cx="0" cy="26511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10"/>
          <p:cNvSpPr>
            <a:spLocks noChangeAspect="1" noChangeShapeType="1"/>
          </p:cNvSpPr>
          <p:nvPr/>
        </p:nvSpPr>
        <p:spPr bwMode="auto">
          <a:xfrm flipV="1">
            <a:off x="4652963" y="1668463"/>
            <a:ext cx="0" cy="26511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11"/>
          <p:cNvSpPr>
            <a:spLocks noChangeAspect="1" noChangeShapeType="1"/>
          </p:cNvSpPr>
          <p:nvPr/>
        </p:nvSpPr>
        <p:spPr bwMode="auto">
          <a:xfrm flipV="1">
            <a:off x="5026025" y="1668463"/>
            <a:ext cx="0" cy="26511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2"/>
          <p:cNvSpPr>
            <a:spLocks noChangeAspect="1" noChangeShapeType="1"/>
          </p:cNvSpPr>
          <p:nvPr/>
        </p:nvSpPr>
        <p:spPr bwMode="auto">
          <a:xfrm flipV="1">
            <a:off x="3497263" y="1668463"/>
            <a:ext cx="0" cy="26511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Freeform 13"/>
          <p:cNvSpPr>
            <a:spLocks noChangeAspect="1"/>
          </p:cNvSpPr>
          <p:nvPr/>
        </p:nvSpPr>
        <p:spPr bwMode="auto">
          <a:xfrm>
            <a:off x="3413125" y="1852613"/>
            <a:ext cx="1390650" cy="1012825"/>
          </a:xfrm>
          <a:custGeom>
            <a:avLst/>
            <a:gdLst>
              <a:gd name="T0" fmla="*/ 1066 w 1167"/>
              <a:gd name="T1" fmla="*/ 833 h 850"/>
              <a:gd name="T2" fmla="*/ 1071 w 1167"/>
              <a:gd name="T3" fmla="*/ 814 h 850"/>
              <a:gd name="T4" fmla="*/ 1086 w 1167"/>
              <a:gd name="T5" fmla="*/ 793 h 850"/>
              <a:gd name="T6" fmla="*/ 1103 w 1167"/>
              <a:gd name="T7" fmla="*/ 773 h 850"/>
              <a:gd name="T8" fmla="*/ 1115 w 1167"/>
              <a:gd name="T9" fmla="*/ 753 h 850"/>
              <a:gd name="T10" fmla="*/ 1117 w 1167"/>
              <a:gd name="T11" fmla="*/ 735 h 850"/>
              <a:gd name="T12" fmla="*/ 1111 w 1167"/>
              <a:gd name="T13" fmla="*/ 713 h 850"/>
              <a:gd name="T14" fmla="*/ 1101 w 1167"/>
              <a:gd name="T15" fmla="*/ 691 h 850"/>
              <a:gd name="T16" fmla="*/ 1092 w 1167"/>
              <a:gd name="T17" fmla="*/ 669 h 850"/>
              <a:gd name="T18" fmla="*/ 1091 w 1167"/>
              <a:gd name="T19" fmla="*/ 653 h 850"/>
              <a:gd name="T20" fmla="*/ 1100 w 1167"/>
              <a:gd name="T21" fmla="*/ 636 h 850"/>
              <a:gd name="T22" fmla="*/ 1118 w 1167"/>
              <a:gd name="T23" fmla="*/ 620 h 850"/>
              <a:gd name="T24" fmla="*/ 1140 w 1167"/>
              <a:gd name="T25" fmla="*/ 602 h 850"/>
              <a:gd name="T26" fmla="*/ 1157 w 1167"/>
              <a:gd name="T27" fmla="*/ 587 h 850"/>
              <a:gd name="T28" fmla="*/ 1166 w 1167"/>
              <a:gd name="T29" fmla="*/ 569 h 850"/>
              <a:gd name="T30" fmla="*/ 1163 w 1167"/>
              <a:gd name="T31" fmla="*/ 549 h 850"/>
              <a:gd name="T32" fmla="*/ 1147 w 1167"/>
              <a:gd name="T33" fmla="*/ 526 h 850"/>
              <a:gd name="T34" fmla="*/ 1121 w 1167"/>
              <a:gd name="T35" fmla="*/ 504 h 850"/>
              <a:gd name="T36" fmla="*/ 1087 w 1167"/>
              <a:gd name="T37" fmla="*/ 483 h 850"/>
              <a:gd name="T38" fmla="*/ 1047 w 1167"/>
              <a:gd name="T39" fmla="*/ 459 h 850"/>
              <a:gd name="T40" fmla="*/ 1015 w 1167"/>
              <a:gd name="T41" fmla="*/ 439 h 850"/>
              <a:gd name="T42" fmla="*/ 995 w 1167"/>
              <a:gd name="T43" fmla="*/ 417 h 850"/>
              <a:gd name="T44" fmla="*/ 992 w 1167"/>
              <a:gd name="T45" fmla="*/ 397 h 850"/>
              <a:gd name="T46" fmla="*/ 1003 w 1167"/>
              <a:gd name="T47" fmla="*/ 378 h 850"/>
              <a:gd name="T48" fmla="*/ 1023 w 1167"/>
              <a:gd name="T49" fmla="*/ 361 h 850"/>
              <a:gd name="T50" fmla="*/ 1053 w 1167"/>
              <a:gd name="T51" fmla="*/ 342 h 850"/>
              <a:gd name="T52" fmla="*/ 1080 w 1167"/>
              <a:gd name="T53" fmla="*/ 322 h 850"/>
              <a:gd name="T54" fmla="*/ 1101 w 1167"/>
              <a:gd name="T55" fmla="*/ 297 h 850"/>
              <a:gd name="T56" fmla="*/ 1109 w 1167"/>
              <a:gd name="T57" fmla="*/ 271 h 850"/>
              <a:gd name="T58" fmla="*/ 1105 w 1167"/>
              <a:gd name="T59" fmla="*/ 231 h 850"/>
              <a:gd name="T60" fmla="*/ 1094 w 1167"/>
              <a:gd name="T61" fmla="*/ 187 h 850"/>
              <a:gd name="T62" fmla="*/ 1078 w 1167"/>
              <a:gd name="T63" fmla="*/ 140 h 850"/>
              <a:gd name="T64" fmla="*/ 1061 w 1167"/>
              <a:gd name="T65" fmla="*/ 107 h 850"/>
              <a:gd name="T66" fmla="*/ 1036 w 1167"/>
              <a:gd name="T67" fmla="*/ 78 h 850"/>
              <a:gd name="T68" fmla="*/ 1003 w 1167"/>
              <a:gd name="T69" fmla="*/ 57 h 850"/>
              <a:gd name="T70" fmla="*/ 959 w 1167"/>
              <a:gd name="T71" fmla="*/ 37 h 850"/>
              <a:gd name="T72" fmla="*/ 917 w 1167"/>
              <a:gd name="T73" fmla="*/ 22 h 850"/>
              <a:gd name="T74" fmla="*/ 881 w 1167"/>
              <a:gd name="T75" fmla="*/ 10 h 850"/>
              <a:gd name="T76" fmla="*/ 856 w 1167"/>
              <a:gd name="T77" fmla="*/ 2 h 850"/>
              <a:gd name="T78" fmla="*/ 840 w 1167"/>
              <a:gd name="T79" fmla="*/ 0 h 850"/>
              <a:gd name="T80" fmla="*/ 819 w 1167"/>
              <a:gd name="T81" fmla="*/ 12 h 850"/>
              <a:gd name="T82" fmla="*/ 788 w 1167"/>
              <a:gd name="T83" fmla="*/ 39 h 850"/>
              <a:gd name="T84" fmla="*/ 732 w 1167"/>
              <a:gd name="T85" fmla="*/ 92 h 850"/>
              <a:gd name="T86" fmla="*/ 667 w 1167"/>
              <a:gd name="T87" fmla="*/ 153 h 850"/>
              <a:gd name="T88" fmla="*/ 597 w 1167"/>
              <a:gd name="T89" fmla="*/ 216 h 850"/>
              <a:gd name="T90" fmla="*/ 538 w 1167"/>
              <a:gd name="T91" fmla="*/ 265 h 850"/>
              <a:gd name="T92" fmla="*/ 464 w 1167"/>
              <a:gd name="T93" fmla="*/ 325 h 850"/>
              <a:gd name="T94" fmla="*/ 389 w 1167"/>
              <a:gd name="T95" fmla="*/ 388 h 850"/>
              <a:gd name="T96" fmla="*/ 307 w 1167"/>
              <a:gd name="T97" fmla="*/ 454 h 850"/>
              <a:gd name="T98" fmla="*/ 242 w 1167"/>
              <a:gd name="T99" fmla="*/ 503 h 850"/>
              <a:gd name="T100" fmla="*/ 183 w 1167"/>
              <a:gd name="T101" fmla="*/ 547 h 850"/>
              <a:gd name="T102" fmla="*/ 140 w 1167"/>
              <a:gd name="T103" fmla="*/ 581 h 850"/>
              <a:gd name="T104" fmla="*/ 103 w 1167"/>
              <a:gd name="T105" fmla="*/ 614 h 850"/>
              <a:gd name="T106" fmla="*/ 77 w 1167"/>
              <a:gd name="T107" fmla="*/ 640 h 850"/>
              <a:gd name="T108" fmla="*/ 54 w 1167"/>
              <a:gd name="T109" fmla="*/ 667 h 850"/>
              <a:gd name="T110" fmla="*/ 35 w 1167"/>
              <a:gd name="T111" fmla="*/ 690 h 850"/>
              <a:gd name="T112" fmla="*/ 21 w 1167"/>
              <a:gd name="T113" fmla="*/ 710 h 850"/>
              <a:gd name="T114" fmla="*/ 12 w 1167"/>
              <a:gd name="T115" fmla="*/ 727 h 850"/>
              <a:gd name="T116" fmla="*/ 8 w 1167"/>
              <a:gd name="T117" fmla="*/ 739 h 850"/>
              <a:gd name="T118" fmla="*/ 4 w 1167"/>
              <a:gd name="T119" fmla="*/ 751 h 850"/>
              <a:gd name="T120" fmla="*/ 1 w 1167"/>
              <a:gd name="T121" fmla="*/ 762 h 85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67"/>
              <a:gd name="T184" fmla="*/ 0 h 850"/>
              <a:gd name="T185" fmla="*/ 1167 w 1167"/>
              <a:gd name="T186" fmla="*/ 850 h 85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67" h="850">
                <a:moveTo>
                  <a:pt x="1064" y="849"/>
                </a:moveTo>
                <a:lnTo>
                  <a:pt x="1064" y="847"/>
                </a:lnTo>
                <a:lnTo>
                  <a:pt x="1064" y="845"/>
                </a:lnTo>
                <a:lnTo>
                  <a:pt x="1064" y="843"/>
                </a:lnTo>
                <a:lnTo>
                  <a:pt x="1065" y="841"/>
                </a:lnTo>
                <a:lnTo>
                  <a:pt x="1065" y="839"/>
                </a:lnTo>
                <a:lnTo>
                  <a:pt x="1065" y="837"/>
                </a:lnTo>
                <a:lnTo>
                  <a:pt x="1065" y="835"/>
                </a:lnTo>
                <a:lnTo>
                  <a:pt x="1066" y="833"/>
                </a:lnTo>
                <a:lnTo>
                  <a:pt x="1066" y="831"/>
                </a:lnTo>
                <a:lnTo>
                  <a:pt x="1066" y="829"/>
                </a:lnTo>
                <a:lnTo>
                  <a:pt x="1067" y="827"/>
                </a:lnTo>
                <a:lnTo>
                  <a:pt x="1067" y="825"/>
                </a:lnTo>
                <a:lnTo>
                  <a:pt x="1068" y="823"/>
                </a:lnTo>
                <a:lnTo>
                  <a:pt x="1068" y="820"/>
                </a:lnTo>
                <a:lnTo>
                  <a:pt x="1069" y="818"/>
                </a:lnTo>
                <a:lnTo>
                  <a:pt x="1070" y="817"/>
                </a:lnTo>
                <a:lnTo>
                  <a:pt x="1071" y="814"/>
                </a:lnTo>
                <a:lnTo>
                  <a:pt x="1072" y="812"/>
                </a:lnTo>
                <a:lnTo>
                  <a:pt x="1075" y="808"/>
                </a:lnTo>
                <a:lnTo>
                  <a:pt x="1076" y="806"/>
                </a:lnTo>
                <a:lnTo>
                  <a:pt x="1077" y="804"/>
                </a:lnTo>
                <a:lnTo>
                  <a:pt x="1079" y="802"/>
                </a:lnTo>
                <a:lnTo>
                  <a:pt x="1081" y="799"/>
                </a:lnTo>
                <a:lnTo>
                  <a:pt x="1082" y="797"/>
                </a:lnTo>
                <a:lnTo>
                  <a:pt x="1084" y="795"/>
                </a:lnTo>
                <a:lnTo>
                  <a:pt x="1086" y="793"/>
                </a:lnTo>
                <a:lnTo>
                  <a:pt x="1088" y="791"/>
                </a:lnTo>
                <a:lnTo>
                  <a:pt x="1090" y="788"/>
                </a:lnTo>
                <a:lnTo>
                  <a:pt x="1092" y="786"/>
                </a:lnTo>
                <a:lnTo>
                  <a:pt x="1094" y="784"/>
                </a:lnTo>
                <a:lnTo>
                  <a:pt x="1096" y="782"/>
                </a:lnTo>
                <a:lnTo>
                  <a:pt x="1098" y="780"/>
                </a:lnTo>
                <a:lnTo>
                  <a:pt x="1100" y="778"/>
                </a:lnTo>
                <a:lnTo>
                  <a:pt x="1101" y="776"/>
                </a:lnTo>
                <a:lnTo>
                  <a:pt x="1103" y="773"/>
                </a:lnTo>
                <a:lnTo>
                  <a:pt x="1105" y="771"/>
                </a:lnTo>
                <a:lnTo>
                  <a:pt x="1106" y="769"/>
                </a:lnTo>
                <a:lnTo>
                  <a:pt x="1109" y="765"/>
                </a:lnTo>
                <a:lnTo>
                  <a:pt x="1111" y="763"/>
                </a:lnTo>
                <a:lnTo>
                  <a:pt x="1112" y="761"/>
                </a:lnTo>
                <a:lnTo>
                  <a:pt x="1113" y="759"/>
                </a:lnTo>
                <a:lnTo>
                  <a:pt x="1114" y="757"/>
                </a:lnTo>
                <a:lnTo>
                  <a:pt x="1115" y="755"/>
                </a:lnTo>
                <a:lnTo>
                  <a:pt x="1115" y="753"/>
                </a:lnTo>
                <a:lnTo>
                  <a:pt x="1116" y="751"/>
                </a:lnTo>
                <a:lnTo>
                  <a:pt x="1117" y="749"/>
                </a:lnTo>
                <a:lnTo>
                  <a:pt x="1117" y="747"/>
                </a:lnTo>
                <a:lnTo>
                  <a:pt x="1117" y="745"/>
                </a:lnTo>
                <a:lnTo>
                  <a:pt x="1117" y="743"/>
                </a:lnTo>
                <a:lnTo>
                  <a:pt x="1117" y="741"/>
                </a:lnTo>
                <a:lnTo>
                  <a:pt x="1117" y="739"/>
                </a:lnTo>
                <a:lnTo>
                  <a:pt x="1117" y="737"/>
                </a:lnTo>
                <a:lnTo>
                  <a:pt x="1117" y="735"/>
                </a:lnTo>
                <a:lnTo>
                  <a:pt x="1117" y="733"/>
                </a:lnTo>
                <a:lnTo>
                  <a:pt x="1117" y="731"/>
                </a:lnTo>
                <a:lnTo>
                  <a:pt x="1116" y="729"/>
                </a:lnTo>
                <a:lnTo>
                  <a:pt x="1115" y="724"/>
                </a:lnTo>
                <a:lnTo>
                  <a:pt x="1114" y="722"/>
                </a:lnTo>
                <a:lnTo>
                  <a:pt x="1113" y="720"/>
                </a:lnTo>
                <a:lnTo>
                  <a:pt x="1113" y="717"/>
                </a:lnTo>
                <a:lnTo>
                  <a:pt x="1112" y="715"/>
                </a:lnTo>
                <a:lnTo>
                  <a:pt x="1111" y="713"/>
                </a:lnTo>
                <a:lnTo>
                  <a:pt x="1110" y="710"/>
                </a:lnTo>
                <a:lnTo>
                  <a:pt x="1108" y="708"/>
                </a:lnTo>
                <a:lnTo>
                  <a:pt x="1107" y="705"/>
                </a:lnTo>
                <a:lnTo>
                  <a:pt x="1106" y="703"/>
                </a:lnTo>
                <a:lnTo>
                  <a:pt x="1105" y="700"/>
                </a:lnTo>
                <a:lnTo>
                  <a:pt x="1104" y="698"/>
                </a:lnTo>
                <a:lnTo>
                  <a:pt x="1103" y="695"/>
                </a:lnTo>
                <a:lnTo>
                  <a:pt x="1102" y="693"/>
                </a:lnTo>
                <a:lnTo>
                  <a:pt x="1101" y="691"/>
                </a:lnTo>
                <a:lnTo>
                  <a:pt x="1100" y="688"/>
                </a:lnTo>
                <a:lnTo>
                  <a:pt x="1098" y="686"/>
                </a:lnTo>
                <a:lnTo>
                  <a:pt x="1098" y="684"/>
                </a:lnTo>
                <a:lnTo>
                  <a:pt x="1096" y="682"/>
                </a:lnTo>
                <a:lnTo>
                  <a:pt x="1095" y="677"/>
                </a:lnTo>
                <a:lnTo>
                  <a:pt x="1094" y="675"/>
                </a:lnTo>
                <a:lnTo>
                  <a:pt x="1093" y="673"/>
                </a:lnTo>
                <a:lnTo>
                  <a:pt x="1093" y="671"/>
                </a:lnTo>
                <a:lnTo>
                  <a:pt x="1092" y="669"/>
                </a:lnTo>
                <a:lnTo>
                  <a:pt x="1091" y="667"/>
                </a:lnTo>
                <a:lnTo>
                  <a:pt x="1091" y="665"/>
                </a:lnTo>
                <a:lnTo>
                  <a:pt x="1091" y="664"/>
                </a:lnTo>
                <a:lnTo>
                  <a:pt x="1091" y="662"/>
                </a:lnTo>
                <a:lnTo>
                  <a:pt x="1090" y="660"/>
                </a:lnTo>
                <a:lnTo>
                  <a:pt x="1090" y="658"/>
                </a:lnTo>
                <a:lnTo>
                  <a:pt x="1091" y="657"/>
                </a:lnTo>
                <a:lnTo>
                  <a:pt x="1091" y="655"/>
                </a:lnTo>
                <a:lnTo>
                  <a:pt x="1091" y="653"/>
                </a:lnTo>
                <a:lnTo>
                  <a:pt x="1091" y="652"/>
                </a:lnTo>
                <a:lnTo>
                  <a:pt x="1092" y="650"/>
                </a:lnTo>
                <a:lnTo>
                  <a:pt x="1093" y="648"/>
                </a:lnTo>
                <a:lnTo>
                  <a:pt x="1093" y="647"/>
                </a:lnTo>
                <a:lnTo>
                  <a:pt x="1094" y="645"/>
                </a:lnTo>
                <a:lnTo>
                  <a:pt x="1096" y="641"/>
                </a:lnTo>
                <a:lnTo>
                  <a:pt x="1098" y="640"/>
                </a:lnTo>
                <a:lnTo>
                  <a:pt x="1099" y="638"/>
                </a:lnTo>
                <a:lnTo>
                  <a:pt x="1100" y="636"/>
                </a:lnTo>
                <a:lnTo>
                  <a:pt x="1102" y="634"/>
                </a:lnTo>
                <a:lnTo>
                  <a:pt x="1104" y="633"/>
                </a:lnTo>
                <a:lnTo>
                  <a:pt x="1106" y="631"/>
                </a:lnTo>
                <a:lnTo>
                  <a:pt x="1108" y="629"/>
                </a:lnTo>
                <a:lnTo>
                  <a:pt x="1110" y="627"/>
                </a:lnTo>
                <a:lnTo>
                  <a:pt x="1112" y="625"/>
                </a:lnTo>
                <a:lnTo>
                  <a:pt x="1114" y="624"/>
                </a:lnTo>
                <a:lnTo>
                  <a:pt x="1116" y="622"/>
                </a:lnTo>
                <a:lnTo>
                  <a:pt x="1118" y="620"/>
                </a:lnTo>
                <a:lnTo>
                  <a:pt x="1120" y="618"/>
                </a:lnTo>
                <a:lnTo>
                  <a:pt x="1122" y="616"/>
                </a:lnTo>
                <a:lnTo>
                  <a:pt x="1125" y="614"/>
                </a:lnTo>
                <a:lnTo>
                  <a:pt x="1127" y="613"/>
                </a:lnTo>
                <a:lnTo>
                  <a:pt x="1129" y="611"/>
                </a:lnTo>
                <a:lnTo>
                  <a:pt x="1132" y="609"/>
                </a:lnTo>
                <a:lnTo>
                  <a:pt x="1136" y="606"/>
                </a:lnTo>
                <a:lnTo>
                  <a:pt x="1138" y="604"/>
                </a:lnTo>
                <a:lnTo>
                  <a:pt x="1140" y="602"/>
                </a:lnTo>
                <a:lnTo>
                  <a:pt x="1142" y="600"/>
                </a:lnTo>
                <a:lnTo>
                  <a:pt x="1144" y="599"/>
                </a:lnTo>
                <a:lnTo>
                  <a:pt x="1146" y="597"/>
                </a:lnTo>
                <a:lnTo>
                  <a:pt x="1148" y="595"/>
                </a:lnTo>
                <a:lnTo>
                  <a:pt x="1150" y="594"/>
                </a:lnTo>
                <a:lnTo>
                  <a:pt x="1152" y="592"/>
                </a:lnTo>
                <a:lnTo>
                  <a:pt x="1154" y="591"/>
                </a:lnTo>
                <a:lnTo>
                  <a:pt x="1155" y="589"/>
                </a:lnTo>
                <a:lnTo>
                  <a:pt x="1157" y="587"/>
                </a:lnTo>
                <a:lnTo>
                  <a:pt x="1158" y="585"/>
                </a:lnTo>
                <a:lnTo>
                  <a:pt x="1159" y="584"/>
                </a:lnTo>
                <a:lnTo>
                  <a:pt x="1160" y="582"/>
                </a:lnTo>
                <a:lnTo>
                  <a:pt x="1162" y="580"/>
                </a:lnTo>
                <a:lnTo>
                  <a:pt x="1163" y="578"/>
                </a:lnTo>
                <a:lnTo>
                  <a:pt x="1164" y="577"/>
                </a:lnTo>
                <a:lnTo>
                  <a:pt x="1164" y="575"/>
                </a:lnTo>
                <a:lnTo>
                  <a:pt x="1165" y="571"/>
                </a:lnTo>
                <a:lnTo>
                  <a:pt x="1166" y="569"/>
                </a:lnTo>
                <a:lnTo>
                  <a:pt x="1166" y="567"/>
                </a:lnTo>
                <a:lnTo>
                  <a:pt x="1166" y="565"/>
                </a:lnTo>
                <a:lnTo>
                  <a:pt x="1166" y="563"/>
                </a:lnTo>
                <a:lnTo>
                  <a:pt x="1166" y="560"/>
                </a:lnTo>
                <a:lnTo>
                  <a:pt x="1166" y="559"/>
                </a:lnTo>
                <a:lnTo>
                  <a:pt x="1165" y="556"/>
                </a:lnTo>
                <a:lnTo>
                  <a:pt x="1165" y="554"/>
                </a:lnTo>
                <a:lnTo>
                  <a:pt x="1164" y="552"/>
                </a:lnTo>
                <a:lnTo>
                  <a:pt x="1163" y="549"/>
                </a:lnTo>
                <a:lnTo>
                  <a:pt x="1162" y="547"/>
                </a:lnTo>
                <a:lnTo>
                  <a:pt x="1161" y="545"/>
                </a:lnTo>
                <a:lnTo>
                  <a:pt x="1160" y="542"/>
                </a:lnTo>
                <a:lnTo>
                  <a:pt x="1159" y="540"/>
                </a:lnTo>
                <a:lnTo>
                  <a:pt x="1157" y="538"/>
                </a:lnTo>
                <a:lnTo>
                  <a:pt x="1155" y="535"/>
                </a:lnTo>
                <a:lnTo>
                  <a:pt x="1153" y="533"/>
                </a:lnTo>
                <a:lnTo>
                  <a:pt x="1151" y="530"/>
                </a:lnTo>
                <a:lnTo>
                  <a:pt x="1147" y="526"/>
                </a:lnTo>
                <a:lnTo>
                  <a:pt x="1145" y="523"/>
                </a:lnTo>
                <a:lnTo>
                  <a:pt x="1142" y="521"/>
                </a:lnTo>
                <a:lnTo>
                  <a:pt x="1139" y="518"/>
                </a:lnTo>
                <a:lnTo>
                  <a:pt x="1137" y="516"/>
                </a:lnTo>
                <a:lnTo>
                  <a:pt x="1133" y="514"/>
                </a:lnTo>
                <a:lnTo>
                  <a:pt x="1130" y="511"/>
                </a:lnTo>
                <a:lnTo>
                  <a:pt x="1127" y="509"/>
                </a:lnTo>
                <a:lnTo>
                  <a:pt x="1124" y="506"/>
                </a:lnTo>
                <a:lnTo>
                  <a:pt x="1121" y="504"/>
                </a:lnTo>
                <a:lnTo>
                  <a:pt x="1117" y="501"/>
                </a:lnTo>
                <a:lnTo>
                  <a:pt x="1114" y="499"/>
                </a:lnTo>
                <a:lnTo>
                  <a:pt x="1110" y="497"/>
                </a:lnTo>
                <a:lnTo>
                  <a:pt x="1106" y="494"/>
                </a:lnTo>
                <a:lnTo>
                  <a:pt x="1103" y="492"/>
                </a:lnTo>
                <a:lnTo>
                  <a:pt x="1099" y="490"/>
                </a:lnTo>
                <a:lnTo>
                  <a:pt x="1095" y="487"/>
                </a:lnTo>
                <a:lnTo>
                  <a:pt x="1091" y="485"/>
                </a:lnTo>
                <a:lnTo>
                  <a:pt x="1087" y="483"/>
                </a:lnTo>
                <a:lnTo>
                  <a:pt x="1079" y="478"/>
                </a:lnTo>
                <a:lnTo>
                  <a:pt x="1075" y="476"/>
                </a:lnTo>
                <a:lnTo>
                  <a:pt x="1071" y="473"/>
                </a:lnTo>
                <a:lnTo>
                  <a:pt x="1067" y="471"/>
                </a:lnTo>
                <a:lnTo>
                  <a:pt x="1063" y="469"/>
                </a:lnTo>
                <a:lnTo>
                  <a:pt x="1059" y="466"/>
                </a:lnTo>
                <a:lnTo>
                  <a:pt x="1055" y="464"/>
                </a:lnTo>
                <a:lnTo>
                  <a:pt x="1051" y="462"/>
                </a:lnTo>
                <a:lnTo>
                  <a:pt x="1047" y="459"/>
                </a:lnTo>
                <a:lnTo>
                  <a:pt x="1043" y="457"/>
                </a:lnTo>
                <a:lnTo>
                  <a:pt x="1039" y="455"/>
                </a:lnTo>
                <a:lnTo>
                  <a:pt x="1035" y="453"/>
                </a:lnTo>
                <a:lnTo>
                  <a:pt x="1032" y="451"/>
                </a:lnTo>
                <a:lnTo>
                  <a:pt x="1028" y="448"/>
                </a:lnTo>
                <a:lnTo>
                  <a:pt x="1024" y="446"/>
                </a:lnTo>
                <a:lnTo>
                  <a:pt x="1021" y="444"/>
                </a:lnTo>
                <a:lnTo>
                  <a:pt x="1018" y="441"/>
                </a:lnTo>
                <a:lnTo>
                  <a:pt x="1015" y="439"/>
                </a:lnTo>
                <a:lnTo>
                  <a:pt x="1012" y="437"/>
                </a:lnTo>
                <a:lnTo>
                  <a:pt x="1007" y="432"/>
                </a:lnTo>
                <a:lnTo>
                  <a:pt x="1005" y="430"/>
                </a:lnTo>
                <a:lnTo>
                  <a:pt x="1002" y="428"/>
                </a:lnTo>
                <a:lnTo>
                  <a:pt x="1001" y="425"/>
                </a:lnTo>
                <a:lnTo>
                  <a:pt x="999" y="423"/>
                </a:lnTo>
                <a:lnTo>
                  <a:pt x="997" y="421"/>
                </a:lnTo>
                <a:lnTo>
                  <a:pt x="996" y="419"/>
                </a:lnTo>
                <a:lnTo>
                  <a:pt x="995" y="417"/>
                </a:lnTo>
                <a:lnTo>
                  <a:pt x="994" y="414"/>
                </a:lnTo>
                <a:lnTo>
                  <a:pt x="993" y="412"/>
                </a:lnTo>
                <a:lnTo>
                  <a:pt x="992" y="410"/>
                </a:lnTo>
                <a:lnTo>
                  <a:pt x="992" y="408"/>
                </a:lnTo>
                <a:lnTo>
                  <a:pt x="991" y="406"/>
                </a:lnTo>
                <a:lnTo>
                  <a:pt x="991" y="403"/>
                </a:lnTo>
                <a:lnTo>
                  <a:pt x="991" y="401"/>
                </a:lnTo>
                <a:lnTo>
                  <a:pt x="991" y="399"/>
                </a:lnTo>
                <a:lnTo>
                  <a:pt x="992" y="397"/>
                </a:lnTo>
                <a:lnTo>
                  <a:pt x="992" y="395"/>
                </a:lnTo>
                <a:lnTo>
                  <a:pt x="993" y="393"/>
                </a:lnTo>
                <a:lnTo>
                  <a:pt x="994" y="389"/>
                </a:lnTo>
                <a:lnTo>
                  <a:pt x="996" y="387"/>
                </a:lnTo>
                <a:lnTo>
                  <a:pt x="997" y="385"/>
                </a:lnTo>
                <a:lnTo>
                  <a:pt x="998" y="383"/>
                </a:lnTo>
                <a:lnTo>
                  <a:pt x="999" y="381"/>
                </a:lnTo>
                <a:lnTo>
                  <a:pt x="1001" y="380"/>
                </a:lnTo>
                <a:lnTo>
                  <a:pt x="1003" y="378"/>
                </a:lnTo>
                <a:lnTo>
                  <a:pt x="1005" y="376"/>
                </a:lnTo>
                <a:lnTo>
                  <a:pt x="1007" y="374"/>
                </a:lnTo>
                <a:lnTo>
                  <a:pt x="1009" y="372"/>
                </a:lnTo>
                <a:lnTo>
                  <a:pt x="1011" y="371"/>
                </a:lnTo>
                <a:lnTo>
                  <a:pt x="1013" y="369"/>
                </a:lnTo>
                <a:lnTo>
                  <a:pt x="1015" y="367"/>
                </a:lnTo>
                <a:lnTo>
                  <a:pt x="1018" y="365"/>
                </a:lnTo>
                <a:lnTo>
                  <a:pt x="1020" y="363"/>
                </a:lnTo>
                <a:lnTo>
                  <a:pt x="1023" y="361"/>
                </a:lnTo>
                <a:lnTo>
                  <a:pt x="1026" y="359"/>
                </a:lnTo>
                <a:lnTo>
                  <a:pt x="1028" y="358"/>
                </a:lnTo>
                <a:lnTo>
                  <a:pt x="1031" y="356"/>
                </a:lnTo>
                <a:lnTo>
                  <a:pt x="1037" y="352"/>
                </a:lnTo>
                <a:lnTo>
                  <a:pt x="1040" y="350"/>
                </a:lnTo>
                <a:lnTo>
                  <a:pt x="1043" y="348"/>
                </a:lnTo>
                <a:lnTo>
                  <a:pt x="1046" y="346"/>
                </a:lnTo>
                <a:lnTo>
                  <a:pt x="1049" y="344"/>
                </a:lnTo>
                <a:lnTo>
                  <a:pt x="1053" y="342"/>
                </a:lnTo>
                <a:lnTo>
                  <a:pt x="1056" y="340"/>
                </a:lnTo>
                <a:lnTo>
                  <a:pt x="1059" y="337"/>
                </a:lnTo>
                <a:lnTo>
                  <a:pt x="1062" y="335"/>
                </a:lnTo>
                <a:lnTo>
                  <a:pt x="1065" y="333"/>
                </a:lnTo>
                <a:lnTo>
                  <a:pt x="1068" y="331"/>
                </a:lnTo>
                <a:lnTo>
                  <a:pt x="1071" y="329"/>
                </a:lnTo>
                <a:lnTo>
                  <a:pt x="1075" y="326"/>
                </a:lnTo>
                <a:lnTo>
                  <a:pt x="1077" y="324"/>
                </a:lnTo>
                <a:lnTo>
                  <a:pt x="1080" y="322"/>
                </a:lnTo>
                <a:lnTo>
                  <a:pt x="1083" y="319"/>
                </a:lnTo>
                <a:lnTo>
                  <a:pt x="1086" y="317"/>
                </a:lnTo>
                <a:lnTo>
                  <a:pt x="1088" y="315"/>
                </a:lnTo>
                <a:lnTo>
                  <a:pt x="1090" y="312"/>
                </a:lnTo>
                <a:lnTo>
                  <a:pt x="1095" y="307"/>
                </a:lnTo>
                <a:lnTo>
                  <a:pt x="1097" y="305"/>
                </a:lnTo>
                <a:lnTo>
                  <a:pt x="1098" y="302"/>
                </a:lnTo>
                <a:lnTo>
                  <a:pt x="1100" y="300"/>
                </a:lnTo>
                <a:lnTo>
                  <a:pt x="1101" y="297"/>
                </a:lnTo>
                <a:lnTo>
                  <a:pt x="1103" y="294"/>
                </a:lnTo>
                <a:lnTo>
                  <a:pt x="1104" y="292"/>
                </a:lnTo>
                <a:lnTo>
                  <a:pt x="1105" y="289"/>
                </a:lnTo>
                <a:lnTo>
                  <a:pt x="1106" y="286"/>
                </a:lnTo>
                <a:lnTo>
                  <a:pt x="1107" y="283"/>
                </a:lnTo>
                <a:lnTo>
                  <a:pt x="1108" y="280"/>
                </a:lnTo>
                <a:lnTo>
                  <a:pt x="1108" y="277"/>
                </a:lnTo>
                <a:lnTo>
                  <a:pt x="1108" y="274"/>
                </a:lnTo>
                <a:lnTo>
                  <a:pt x="1109" y="271"/>
                </a:lnTo>
                <a:lnTo>
                  <a:pt x="1109" y="267"/>
                </a:lnTo>
                <a:lnTo>
                  <a:pt x="1109" y="264"/>
                </a:lnTo>
                <a:lnTo>
                  <a:pt x="1109" y="260"/>
                </a:lnTo>
                <a:lnTo>
                  <a:pt x="1109" y="256"/>
                </a:lnTo>
                <a:lnTo>
                  <a:pt x="1108" y="253"/>
                </a:lnTo>
                <a:lnTo>
                  <a:pt x="1107" y="245"/>
                </a:lnTo>
                <a:lnTo>
                  <a:pt x="1106" y="240"/>
                </a:lnTo>
                <a:lnTo>
                  <a:pt x="1106" y="236"/>
                </a:lnTo>
                <a:lnTo>
                  <a:pt x="1105" y="231"/>
                </a:lnTo>
                <a:lnTo>
                  <a:pt x="1104" y="226"/>
                </a:lnTo>
                <a:lnTo>
                  <a:pt x="1103" y="222"/>
                </a:lnTo>
                <a:lnTo>
                  <a:pt x="1102" y="217"/>
                </a:lnTo>
                <a:lnTo>
                  <a:pt x="1101" y="212"/>
                </a:lnTo>
                <a:lnTo>
                  <a:pt x="1100" y="207"/>
                </a:lnTo>
                <a:lnTo>
                  <a:pt x="1098" y="202"/>
                </a:lnTo>
                <a:lnTo>
                  <a:pt x="1097" y="197"/>
                </a:lnTo>
                <a:lnTo>
                  <a:pt x="1095" y="192"/>
                </a:lnTo>
                <a:lnTo>
                  <a:pt x="1094" y="187"/>
                </a:lnTo>
                <a:lnTo>
                  <a:pt x="1093" y="182"/>
                </a:lnTo>
                <a:lnTo>
                  <a:pt x="1091" y="177"/>
                </a:lnTo>
                <a:lnTo>
                  <a:pt x="1090" y="172"/>
                </a:lnTo>
                <a:lnTo>
                  <a:pt x="1088" y="167"/>
                </a:lnTo>
                <a:lnTo>
                  <a:pt x="1086" y="162"/>
                </a:lnTo>
                <a:lnTo>
                  <a:pt x="1085" y="158"/>
                </a:lnTo>
                <a:lnTo>
                  <a:pt x="1081" y="149"/>
                </a:lnTo>
                <a:lnTo>
                  <a:pt x="1080" y="144"/>
                </a:lnTo>
                <a:lnTo>
                  <a:pt x="1078" y="140"/>
                </a:lnTo>
                <a:lnTo>
                  <a:pt x="1076" y="136"/>
                </a:lnTo>
                <a:lnTo>
                  <a:pt x="1075" y="132"/>
                </a:lnTo>
                <a:lnTo>
                  <a:pt x="1073" y="128"/>
                </a:lnTo>
                <a:lnTo>
                  <a:pt x="1071" y="124"/>
                </a:lnTo>
                <a:lnTo>
                  <a:pt x="1069" y="121"/>
                </a:lnTo>
                <a:lnTo>
                  <a:pt x="1068" y="117"/>
                </a:lnTo>
                <a:lnTo>
                  <a:pt x="1066" y="113"/>
                </a:lnTo>
                <a:lnTo>
                  <a:pt x="1064" y="110"/>
                </a:lnTo>
                <a:lnTo>
                  <a:pt x="1061" y="107"/>
                </a:lnTo>
                <a:lnTo>
                  <a:pt x="1059" y="104"/>
                </a:lnTo>
                <a:lnTo>
                  <a:pt x="1057" y="101"/>
                </a:lnTo>
                <a:lnTo>
                  <a:pt x="1055" y="98"/>
                </a:lnTo>
                <a:lnTo>
                  <a:pt x="1053" y="95"/>
                </a:lnTo>
                <a:lnTo>
                  <a:pt x="1050" y="92"/>
                </a:lnTo>
                <a:lnTo>
                  <a:pt x="1048" y="89"/>
                </a:lnTo>
                <a:lnTo>
                  <a:pt x="1045" y="86"/>
                </a:lnTo>
                <a:lnTo>
                  <a:pt x="1039" y="81"/>
                </a:lnTo>
                <a:lnTo>
                  <a:pt x="1036" y="78"/>
                </a:lnTo>
                <a:lnTo>
                  <a:pt x="1033" y="76"/>
                </a:lnTo>
                <a:lnTo>
                  <a:pt x="1029" y="73"/>
                </a:lnTo>
                <a:lnTo>
                  <a:pt x="1026" y="71"/>
                </a:lnTo>
                <a:lnTo>
                  <a:pt x="1022" y="68"/>
                </a:lnTo>
                <a:lnTo>
                  <a:pt x="1019" y="66"/>
                </a:lnTo>
                <a:lnTo>
                  <a:pt x="1015" y="64"/>
                </a:lnTo>
                <a:lnTo>
                  <a:pt x="1011" y="61"/>
                </a:lnTo>
                <a:lnTo>
                  <a:pt x="1007" y="59"/>
                </a:lnTo>
                <a:lnTo>
                  <a:pt x="1003" y="57"/>
                </a:lnTo>
                <a:lnTo>
                  <a:pt x="999" y="55"/>
                </a:lnTo>
                <a:lnTo>
                  <a:pt x="995" y="52"/>
                </a:lnTo>
                <a:lnTo>
                  <a:pt x="990" y="51"/>
                </a:lnTo>
                <a:lnTo>
                  <a:pt x="986" y="49"/>
                </a:lnTo>
                <a:lnTo>
                  <a:pt x="982" y="47"/>
                </a:lnTo>
                <a:lnTo>
                  <a:pt x="977" y="45"/>
                </a:lnTo>
                <a:lnTo>
                  <a:pt x="973" y="43"/>
                </a:lnTo>
                <a:lnTo>
                  <a:pt x="968" y="41"/>
                </a:lnTo>
                <a:lnTo>
                  <a:pt x="959" y="37"/>
                </a:lnTo>
                <a:lnTo>
                  <a:pt x="954" y="35"/>
                </a:lnTo>
                <a:lnTo>
                  <a:pt x="950" y="34"/>
                </a:lnTo>
                <a:lnTo>
                  <a:pt x="945" y="32"/>
                </a:lnTo>
                <a:lnTo>
                  <a:pt x="940" y="30"/>
                </a:lnTo>
                <a:lnTo>
                  <a:pt x="935" y="29"/>
                </a:lnTo>
                <a:lnTo>
                  <a:pt x="931" y="27"/>
                </a:lnTo>
                <a:lnTo>
                  <a:pt x="926" y="25"/>
                </a:lnTo>
                <a:lnTo>
                  <a:pt x="922" y="24"/>
                </a:lnTo>
                <a:lnTo>
                  <a:pt x="917" y="22"/>
                </a:lnTo>
                <a:lnTo>
                  <a:pt x="913" y="20"/>
                </a:lnTo>
                <a:lnTo>
                  <a:pt x="908" y="19"/>
                </a:lnTo>
                <a:lnTo>
                  <a:pt x="904" y="18"/>
                </a:lnTo>
                <a:lnTo>
                  <a:pt x="900" y="17"/>
                </a:lnTo>
                <a:lnTo>
                  <a:pt x="896" y="15"/>
                </a:lnTo>
                <a:lnTo>
                  <a:pt x="892" y="14"/>
                </a:lnTo>
                <a:lnTo>
                  <a:pt x="888" y="12"/>
                </a:lnTo>
                <a:lnTo>
                  <a:pt x="885" y="11"/>
                </a:lnTo>
                <a:lnTo>
                  <a:pt x="881" y="10"/>
                </a:lnTo>
                <a:lnTo>
                  <a:pt x="874" y="8"/>
                </a:lnTo>
                <a:lnTo>
                  <a:pt x="872" y="7"/>
                </a:lnTo>
                <a:lnTo>
                  <a:pt x="869" y="6"/>
                </a:lnTo>
                <a:lnTo>
                  <a:pt x="866" y="5"/>
                </a:lnTo>
                <a:lnTo>
                  <a:pt x="864" y="4"/>
                </a:lnTo>
                <a:lnTo>
                  <a:pt x="862" y="3"/>
                </a:lnTo>
                <a:lnTo>
                  <a:pt x="859" y="3"/>
                </a:lnTo>
                <a:lnTo>
                  <a:pt x="858" y="2"/>
                </a:lnTo>
                <a:lnTo>
                  <a:pt x="856" y="2"/>
                </a:lnTo>
                <a:lnTo>
                  <a:pt x="854" y="1"/>
                </a:lnTo>
                <a:lnTo>
                  <a:pt x="852" y="0"/>
                </a:lnTo>
                <a:lnTo>
                  <a:pt x="850" y="0"/>
                </a:lnTo>
                <a:lnTo>
                  <a:pt x="849" y="0"/>
                </a:lnTo>
                <a:lnTo>
                  <a:pt x="847" y="0"/>
                </a:lnTo>
                <a:lnTo>
                  <a:pt x="845" y="0"/>
                </a:lnTo>
                <a:lnTo>
                  <a:pt x="844" y="0"/>
                </a:lnTo>
                <a:lnTo>
                  <a:pt x="842" y="0"/>
                </a:lnTo>
                <a:lnTo>
                  <a:pt x="840" y="0"/>
                </a:lnTo>
                <a:lnTo>
                  <a:pt x="839" y="1"/>
                </a:lnTo>
                <a:lnTo>
                  <a:pt x="835" y="2"/>
                </a:lnTo>
                <a:lnTo>
                  <a:pt x="833" y="3"/>
                </a:lnTo>
                <a:lnTo>
                  <a:pt x="831" y="4"/>
                </a:lnTo>
                <a:lnTo>
                  <a:pt x="829" y="6"/>
                </a:lnTo>
                <a:lnTo>
                  <a:pt x="827" y="7"/>
                </a:lnTo>
                <a:lnTo>
                  <a:pt x="824" y="8"/>
                </a:lnTo>
                <a:lnTo>
                  <a:pt x="822" y="10"/>
                </a:lnTo>
                <a:lnTo>
                  <a:pt x="819" y="12"/>
                </a:lnTo>
                <a:lnTo>
                  <a:pt x="816" y="14"/>
                </a:lnTo>
                <a:lnTo>
                  <a:pt x="814" y="17"/>
                </a:lnTo>
                <a:lnTo>
                  <a:pt x="811" y="19"/>
                </a:lnTo>
                <a:lnTo>
                  <a:pt x="807" y="22"/>
                </a:lnTo>
                <a:lnTo>
                  <a:pt x="804" y="25"/>
                </a:lnTo>
                <a:lnTo>
                  <a:pt x="800" y="28"/>
                </a:lnTo>
                <a:lnTo>
                  <a:pt x="796" y="31"/>
                </a:lnTo>
                <a:lnTo>
                  <a:pt x="792" y="35"/>
                </a:lnTo>
                <a:lnTo>
                  <a:pt x="788" y="39"/>
                </a:lnTo>
                <a:lnTo>
                  <a:pt x="783" y="43"/>
                </a:lnTo>
                <a:lnTo>
                  <a:pt x="779" y="47"/>
                </a:lnTo>
                <a:lnTo>
                  <a:pt x="768" y="57"/>
                </a:lnTo>
                <a:lnTo>
                  <a:pt x="763" y="62"/>
                </a:lnTo>
                <a:lnTo>
                  <a:pt x="757" y="68"/>
                </a:lnTo>
                <a:lnTo>
                  <a:pt x="751" y="74"/>
                </a:lnTo>
                <a:lnTo>
                  <a:pt x="745" y="80"/>
                </a:lnTo>
                <a:lnTo>
                  <a:pt x="738" y="86"/>
                </a:lnTo>
                <a:lnTo>
                  <a:pt x="732" y="92"/>
                </a:lnTo>
                <a:lnTo>
                  <a:pt x="725" y="99"/>
                </a:lnTo>
                <a:lnTo>
                  <a:pt x="718" y="105"/>
                </a:lnTo>
                <a:lnTo>
                  <a:pt x="711" y="112"/>
                </a:lnTo>
                <a:lnTo>
                  <a:pt x="704" y="119"/>
                </a:lnTo>
                <a:lnTo>
                  <a:pt x="696" y="126"/>
                </a:lnTo>
                <a:lnTo>
                  <a:pt x="689" y="133"/>
                </a:lnTo>
                <a:lnTo>
                  <a:pt x="682" y="140"/>
                </a:lnTo>
                <a:lnTo>
                  <a:pt x="674" y="146"/>
                </a:lnTo>
                <a:lnTo>
                  <a:pt x="667" y="153"/>
                </a:lnTo>
                <a:lnTo>
                  <a:pt x="660" y="160"/>
                </a:lnTo>
                <a:lnTo>
                  <a:pt x="653" y="167"/>
                </a:lnTo>
                <a:lnTo>
                  <a:pt x="646" y="173"/>
                </a:lnTo>
                <a:lnTo>
                  <a:pt x="631" y="186"/>
                </a:lnTo>
                <a:lnTo>
                  <a:pt x="624" y="192"/>
                </a:lnTo>
                <a:lnTo>
                  <a:pt x="617" y="198"/>
                </a:lnTo>
                <a:lnTo>
                  <a:pt x="611" y="204"/>
                </a:lnTo>
                <a:lnTo>
                  <a:pt x="604" y="210"/>
                </a:lnTo>
                <a:lnTo>
                  <a:pt x="597" y="216"/>
                </a:lnTo>
                <a:lnTo>
                  <a:pt x="591" y="221"/>
                </a:lnTo>
                <a:lnTo>
                  <a:pt x="584" y="227"/>
                </a:lnTo>
                <a:lnTo>
                  <a:pt x="578" y="232"/>
                </a:lnTo>
                <a:lnTo>
                  <a:pt x="571" y="238"/>
                </a:lnTo>
                <a:lnTo>
                  <a:pt x="565" y="243"/>
                </a:lnTo>
                <a:lnTo>
                  <a:pt x="558" y="248"/>
                </a:lnTo>
                <a:lnTo>
                  <a:pt x="552" y="253"/>
                </a:lnTo>
                <a:lnTo>
                  <a:pt x="545" y="259"/>
                </a:lnTo>
                <a:lnTo>
                  <a:pt x="538" y="265"/>
                </a:lnTo>
                <a:lnTo>
                  <a:pt x="531" y="270"/>
                </a:lnTo>
                <a:lnTo>
                  <a:pt x="524" y="275"/>
                </a:lnTo>
                <a:lnTo>
                  <a:pt x="517" y="281"/>
                </a:lnTo>
                <a:lnTo>
                  <a:pt x="510" y="287"/>
                </a:lnTo>
                <a:lnTo>
                  <a:pt x="495" y="299"/>
                </a:lnTo>
                <a:lnTo>
                  <a:pt x="488" y="305"/>
                </a:lnTo>
                <a:lnTo>
                  <a:pt x="480" y="312"/>
                </a:lnTo>
                <a:lnTo>
                  <a:pt x="472" y="318"/>
                </a:lnTo>
                <a:lnTo>
                  <a:pt x="464" y="325"/>
                </a:lnTo>
                <a:lnTo>
                  <a:pt x="456" y="332"/>
                </a:lnTo>
                <a:lnTo>
                  <a:pt x="448" y="339"/>
                </a:lnTo>
                <a:lnTo>
                  <a:pt x="439" y="346"/>
                </a:lnTo>
                <a:lnTo>
                  <a:pt x="431" y="353"/>
                </a:lnTo>
                <a:lnTo>
                  <a:pt x="423" y="359"/>
                </a:lnTo>
                <a:lnTo>
                  <a:pt x="414" y="366"/>
                </a:lnTo>
                <a:lnTo>
                  <a:pt x="406" y="374"/>
                </a:lnTo>
                <a:lnTo>
                  <a:pt x="397" y="381"/>
                </a:lnTo>
                <a:lnTo>
                  <a:pt x="389" y="388"/>
                </a:lnTo>
                <a:lnTo>
                  <a:pt x="380" y="395"/>
                </a:lnTo>
                <a:lnTo>
                  <a:pt x="372" y="402"/>
                </a:lnTo>
                <a:lnTo>
                  <a:pt x="363" y="408"/>
                </a:lnTo>
                <a:lnTo>
                  <a:pt x="355" y="415"/>
                </a:lnTo>
                <a:lnTo>
                  <a:pt x="347" y="422"/>
                </a:lnTo>
                <a:lnTo>
                  <a:pt x="330" y="435"/>
                </a:lnTo>
                <a:lnTo>
                  <a:pt x="322" y="442"/>
                </a:lnTo>
                <a:lnTo>
                  <a:pt x="315" y="448"/>
                </a:lnTo>
                <a:lnTo>
                  <a:pt x="307" y="454"/>
                </a:lnTo>
                <a:lnTo>
                  <a:pt x="299" y="460"/>
                </a:lnTo>
                <a:lnTo>
                  <a:pt x="291" y="466"/>
                </a:lnTo>
                <a:lnTo>
                  <a:pt x="284" y="471"/>
                </a:lnTo>
                <a:lnTo>
                  <a:pt x="277" y="477"/>
                </a:lnTo>
                <a:lnTo>
                  <a:pt x="270" y="482"/>
                </a:lnTo>
                <a:lnTo>
                  <a:pt x="262" y="488"/>
                </a:lnTo>
                <a:lnTo>
                  <a:pt x="256" y="493"/>
                </a:lnTo>
                <a:lnTo>
                  <a:pt x="249" y="498"/>
                </a:lnTo>
                <a:lnTo>
                  <a:pt x="242" y="503"/>
                </a:lnTo>
                <a:lnTo>
                  <a:pt x="236" y="508"/>
                </a:lnTo>
                <a:lnTo>
                  <a:pt x="229" y="512"/>
                </a:lnTo>
                <a:lnTo>
                  <a:pt x="223" y="517"/>
                </a:lnTo>
                <a:lnTo>
                  <a:pt x="217" y="521"/>
                </a:lnTo>
                <a:lnTo>
                  <a:pt x="211" y="526"/>
                </a:lnTo>
                <a:lnTo>
                  <a:pt x="205" y="530"/>
                </a:lnTo>
                <a:lnTo>
                  <a:pt x="194" y="539"/>
                </a:lnTo>
                <a:lnTo>
                  <a:pt x="188" y="543"/>
                </a:lnTo>
                <a:lnTo>
                  <a:pt x="183" y="547"/>
                </a:lnTo>
                <a:lnTo>
                  <a:pt x="177" y="552"/>
                </a:lnTo>
                <a:lnTo>
                  <a:pt x="172" y="555"/>
                </a:lnTo>
                <a:lnTo>
                  <a:pt x="167" y="559"/>
                </a:lnTo>
                <a:lnTo>
                  <a:pt x="162" y="563"/>
                </a:lnTo>
                <a:lnTo>
                  <a:pt x="158" y="567"/>
                </a:lnTo>
                <a:lnTo>
                  <a:pt x="153" y="570"/>
                </a:lnTo>
                <a:lnTo>
                  <a:pt x="148" y="574"/>
                </a:lnTo>
                <a:lnTo>
                  <a:pt x="144" y="578"/>
                </a:lnTo>
                <a:lnTo>
                  <a:pt x="140" y="581"/>
                </a:lnTo>
                <a:lnTo>
                  <a:pt x="136" y="585"/>
                </a:lnTo>
                <a:lnTo>
                  <a:pt x="132" y="588"/>
                </a:lnTo>
                <a:lnTo>
                  <a:pt x="128" y="592"/>
                </a:lnTo>
                <a:lnTo>
                  <a:pt x="124" y="595"/>
                </a:lnTo>
                <a:lnTo>
                  <a:pt x="120" y="598"/>
                </a:lnTo>
                <a:lnTo>
                  <a:pt x="116" y="601"/>
                </a:lnTo>
                <a:lnTo>
                  <a:pt x="113" y="604"/>
                </a:lnTo>
                <a:lnTo>
                  <a:pt x="106" y="611"/>
                </a:lnTo>
                <a:lnTo>
                  <a:pt x="103" y="614"/>
                </a:lnTo>
                <a:lnTo>
                  <a:pt x="100" y="617"/>
                </a:lnTo>
                <a:lnTo>
                  <a:pt x="97" y="620"/>
                </a:lnTo>
                <a:lnTo>
                  <a:pt x="94" y="623"/>
                </a:lnTo>
                <a:lnTo>
                  <a:pt x="91" y="626"/>
                </a:lnTo>
                <a:lnTo>
                  <a:pt x="88" y="629"/>
                </a:lnTo>
                <a:lnTo>
                  <a:pt x="85" y="632"/>
                </a:lnTo>
                <a:lnTo>
                  <a:pt x="82" y="634"/>
                </a:lnTo>
                <a:lnTo>
                  <a:pt x="80" y="637"/>
                </a:lnTo>
                <a:lnTo>
                  <a:pt x="77" y="640"/>
                </a:lnTo>
                <a:lnTo>
                  <a:pt x="74" y="643"/>
                </a:lnTo>
                <a:lnTo>
                  <a:pt x="72" y="646"/>
                </a:lnTo>
                <a:lnTo>
                  <a:pt x="69" y="648"/>
                </a:lnTo>
                <a:lnTo>
                  <a:pt x="67" y="651"/>
                </a:lnTo>
                <a:lnTo>
                  <a:pt x="65" y="654"/>
                </a:lnTo>
                <a:lnTo>
                  <a:pt x="62" y="656"/>
                </a:lnTo>
                <a:lnTo>
                  <a:pt x="60" y="659"/>
                </a:lnTo>
                <a:lnTo>
                  <a:pt x="58" y="662"/>
                </a:lnTo>
                <a:lnTo>
                  <a:pt x="54" y="667"/>
                </a:lnTo>
                <a:lnTo>
                  <a:pt x="51" y="670"/>
                </a:lnTo>
                <a:lnTo>
                  <a:pt x="49" y="672"/>
                </a:lnTo>
                <a:lnTo>
                  <a:pt x="47" y="675"/>
                </a:lnTo>
                <a:lnTo>
                  <a:pt x="45" y="678"/>
                </a:lnTo>
                <a:lnTo>
                  <a:pt x="43" y="680"/>
                </a:lnTo>
                <a:lnTo>
                  <a:pt x="41" y="683"/>
                </a:lnTo>
                <a:lnTo>
                  <a:pt x="39" y="685"/>
                </a:lnTo>
                <a:lnTo>
                  <a:pt x="37" y="688"/>
                </a:lnTo>
                <a:lnTo>
                  <a:pt x="35" y="690"/>
                </a:lnTo>
                <a:lnTo>
                  <a:pt x="33" y="692"/>
                </a:lnTo>
                <a:lnTo>
                  <a:pt x="32" y="695"/>
                </a:lnTo>
                <a:lnTo>
                  <a:pt x="30" y="697"/>
                </a:lnTo>
                <a:lnTo>
                  <a:pt x="28" y="700"/>
                </a:lnTo>
                <a:lnTo>
                  <a:pt x="27" y="702"/>
                </a:lnTo>
                <a:lnTo>
                  <a:pt x="25" y="704"/>
                </a:lnTo>
                <a:lnTo>
                  <a:pt x="24" y="706"/>
                </a:lnTo>
                <a:lnTo>
                  <a:pt x="22" y="708"/>
                </a:lnTo>
                <a:lnTo>
                  <a:pt x="21" y="710"/>
                </a:lnTo>
                <a:lnTo>
                  <a:pt x="19" y="714"/>
                </a:lnTo>
                <a:lnTo>
                  <a:pt x="17" y="716"/>
                </a:lnTo>
                <a:lnTo>
                  <a:pt x="16" y="718"/>
                </a:lnTo>
                <a:lnTo>
                  <a:pt x="15" y="720"/>
                </a:lnTo>
                <a:lnTo>
                  <a:pt x="15" y="721"/>
                </a:lnTo>
                <a:lnTo>
                  <a:pt x="14" y="723"/>
                </a:lnTo>
                <a:lnTo>
                  <a:pt x="13" y="724"/>
                </a:lnTo>
                <a:lnTo>
                  <a:pt x="12" y="726"/>
                </a:lnTo>
                <a:lnTo>
                  <a:pt x="12" y="727"/>
                </a:lnTo>
                <a:lnTo>
                  <a:pt x="11" y="729"/>
                </a:lnTo>
                <a:lnTo>
                  <a:pt x="10" y="730"/>
                </a:lnTo>
                <a:lnTo>
                  <a:pt x="10" y="732"/>
                </a:lnTo>
                <a:lnTo>
                  <a:pt x="10" y="733"/>
                </a:lnTo>
                <a:lnTo>
                  <a:pt x="9" y="734"/>
                </a:lnTo>
                <a:lnTo>
                  <a:pt x="9" y="736"/>
                </a:lnTo>
                <a:lnTo>
                  <a:pt x="9" y="737"/>
                </a:lnTo>
                <a:lnTo>
                  <a:pt x="8" y="738"/>
                </a:lnTo>
                <a:lnTo>
                  <a:pt x="8" y="739"/>
                </a:lnTo>
                <a:lnTo>
                  <a:pt x="7" y="741"/>
                </a:lnTo>
                <a:lnTo>
                  <a:pt x="7" y="743"/>
                </a:lnTo>
                <a:lnTo>
                  <a:pt x="6" y="744"/>
                </a:lnTo>
                <a:lnTo>
                  <a:pt x="6" y="745"/>
                </a:lnTo>
                <a:lnTo>
                  <a:pt x="6" y="746"/>
                </a:lnTo>
                <a:lnTo>
                  <a:pt x="5" y="748"/>
                </a:lnTo>
                <a:lnTo>
                  <a:pt x="5" y="749"/>
                </a:lnTo>
                <a:lnTo>
                  <a:pt x="5" y="750"/>
                </a:lnTo>
                <a:lnTo>
                  <a:pt x="4" y="751"/>
                </a:lnTo>
                <a:lnTo>
                  <a:pt x="4" y="753"/>
                </a:lnTo>
                <a:lnTo>
                  <a:pt x="4" y="754"/>
                </a:lnTo>
                <a:lnTo>
                  <a:pt x="3" y="755"/>
                </a:lnTo>
                <a:lnTo>
                  <a:pt x="3" y="756"/>
                </a:lnTo>
                <a:lnTo>
                  <a:pt x="2" y="758"/>
                </a:lnTo>
                <a:lnTo>
                  <a:pt x="2" y="759"/>
                </a:lnTo>
                <a:lnTo>
                  <a:pt x="2" y="760"/>
                </a:lnTo>
                <a:lnTo>
                  <a:pt x="2" y="761"/>
                </a:lnTo>
                <a:lnTo>
                  <a:pt x="1" y="762"/>
                </a:lnTo>
                <a:lnTo>
                  <a:pt x="1" y="764"/>
                </a:lnTo>
                <a:lnTo>
                  <a:pt x="0" y="765"/>
                </a:lnTo>
                <a:lnTo>
                  <a:pt x="0" y="767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Freeform 14"/>
          <p:cNvSpPr>
            <a:spLocks noChangeAspect="1"/>
          </p:cNvSpPr>
          <p:nvPr/>
        </p:nvSpPr>
        <p:spPr bwMode="auto">
          <a:xfrm>
            <a:off x="3668713" y="2446338"/>
            <a:ext cx="1069975" cy="87312"/>
          </a:xfrm>
          <a:custGeom>
            <a:avLst/>
            <a:gdLst>
              <a:gd name="T0" fmla="*/ 9 w 898"/>
              <a:gd name="T1" fmla="*/ 28 h 74"/>
              <a:gd name="T2" fmla="*/ 27 w 898"/>
              <a:gd name="T3" fmla="*/ 32 h 74"/>
              <a:gd name="T4" fmla="*/ 46 w 898"/>
              <a:gd name="T5" fmla="*/ 35 h 74"/>
              <a:gd name="T6" fmla="*/ 64 w 898"/>
              <a:gd name="T7" fmla="*/ 39 h 74"/>
              <a:gd name="T8" fmla="*/ 82 w 898"/>
              <a:gd name="T9" fmla="*/ 43 h 74"/>
              <a:gd name="T10" fmla="*/ 101 w 898"/>
              <a:gd name="T11" fmla="*/ 46 h 74"/>
              <a:gd name="T12" fmla="*/ 119 w 898"/>
              <a:gd name="T13" fmla="*/ 49 h 74"/>
              <a:gd name="T14" fmla="*/ 138 w 898"/>
              <a:gd name="T15" fmla="*/ 52 h 74"/>
              <a:gd name="T16" fmla="*/ 156 w 898"/>
              <a:gd name="T17" fmla="*/ 55 h 74"/>
              <a:gd name="T18" fmla="*/ 183 w 898"/>
              <a:gd name="T19" fmla="*/ 59 h 74"/>
              <a:gd name="T20" fmla="*/ 201 w 898"/>
              <a:gd name="T21" fmla="*/ 62 h 74"/>
              <a:gd name="T22" fmla="*/ 219 w 898"/>
              <a:gd name="T23" fmla="*/ 64 h 74"/>
              <a:gd name="T24" fmla="*/ 237 w 898"/>
              <a:gd name="T25" fmla="*/ 65 h 74"/>
              <a:gd name="T26" fmla="*/ 255 w 898"/>
              <a:gd name="T27" fmla="*/ 67 h 74"/>
              <a:gd name="T28" fmla="*/ 272 w 898"/>
              <a:gd name="T29" fmla="*/ 68 h 74"/>
              <a:gd name="T30" fmla="*/ 290 w 898"/>
              <a:gd name="T31" fmla="*/ 69 h 74"/>
              <a:gd name="T32" fmla="*/ 307 w 898"/>
              <a:gd name="T33" fmla="*/ 70 h 74"/>
              <a:gd name="T34" fmla="*/ 325 w 898"/>
              <a:gd name="T35" fmla="*/ 71 h 74"/>
              <a:gd name="T36" fmla="*/ 342 w 898"/>
              <a:gd name="T37" fmla="*/ 71 h 74"/>
              <a:gd name="T38" fmla="*/ 368 w 898"/>
              <a:gd name="T39" fmla="*/ 72 h 74"/>
              <a:gd name="T40" fmla="*/ 385 w 898"/>
              <a:gd name="T41" fmla="*/ 72 h 74"/>
              <a:gd name="T42" fmla="*/ 401 w 898"/>
              <a:gd name="T43" fmla="*/ 72 h 74"/>
              <a:gd name="T44" fmla="*/ 418 w 898"/>
              <a:gd name="T45" fmla="*/ 72 h 74"/>
              <a:gd name="T46" fmla="*/ 434 w 898"/>
              <a:gd name="T47" fmla="*/ 72 h 74"/>
              <a:gd name="T48" fmla="*/ 450 w 898"/>
              <a:gd name="T49" fmla="*/ 72 h 74"/>
              <a:gd name="T50" fmla="*/ 467 w 898"/>
              <a:gd name="T51" fmla="*/ 72 h 74"/>
              <a:gd name="T52" fmla="*/ 483 w 898"/>
              <a:gd name="T53" fmla="*/ 72 h 74"/>
              <a:gd name="T54" fmla="*/ 499 w 898"/>
              <a:gd name="T55" fmla="*/ 71 h 74"/>
              <a:gd name="T56" fmla="*/ 523 w 898"/>
              <a:gd name="T57" fmla="*/ 70 h 74"/>
              <a:gd name="T58" fmla="*/ 539 w 898"/>
              <a:gd name="T59" fmla="*/ 69 h 74"/>
              <a:gd name="T60" fmla="*/ 555 w 898"/>
              <a:gd name="T61" fmla="*/ 68 h 74"/>
              <a:gd name="T62" fmla="*/ 571 w 898"/>
              <a:gd name="T63" fmla="*/ 67 h 74"/>
              <a:gd name="T64" fmla="*/ 586 w 898"/>
              <a:gd name="T65" fmla="*/ 65 h 74"/>
              <a:gd name="T66" fmla="*/ 602 w 898"/>
              <a:gd name="T67" fmla="*/ 64 h 74"/>
              <a:gd name="T68" fmla="*/ 617 w 898"/>
              <a:gd name="T69" fmla="*/ 62 h 74"/>
              <a:gd name="T70" fmla="*/ 632 w 898"/>
              <a:gd name="T71" fmla="*/ 61 h 74"/>
              <a:gd name="T72" fmla="*/ 646 w 898"/>
              <a:gd name="T73" fmla="*/ 59 h 74"/>
              <a:gd name="T74" fmla="*/ 660 w 898"/>
              <a:gd name="T75" fmla="*/ 57 h 74"/>
              <a:gd name="T76" fmla="*/ 681 w 898"/>
              <a:gd name="T77" fmla="*/ 54 h 74"/>
              <a:gd name="T78" fmla="*/ 694 w 898"/>
              <a:gd name="T79" fmla="*/ 52 h 74"/>
              <a:gd name="T80" fmla="*/ 707 w 898"/>
              <a:gd name="T81" fmla="*/ 50 h 74"/>
              <a:gd name="T82" fmla="*/ 720 w 898"/>
              <a:gd name="T83" fmla="*/ 49 h 74"/>
              <a:gd name="T84" fmla="*/ 732 w 898"/>
              <a:gd name="T85" fmla="*/ 47 h 74"/>
              <a:gd name="T86" fmla="*/ 744 w 898"/>
              <a:gd name="T87" fmla="*/ 45 h 74"/>
              <a:gd name="T88" fmla="*/ 756 w 898"/>
              <a:gd name="T89" fmla="*/ 42 h 74"/>
              <a:gd name="T90" fmla="*/ 767 w 898"/>
              <a:gd name="T91" fmla="*/ 40 h 74"/>
              <a:gd name="T92" fmla="*/ 778 w 898"/>
              <a:gd name="T93" fmla="*/ 38 h 74"/>
              <a:gd name="T94" fmla="*/ 795 w 898"/>
              <a:gd name="T95" fmla="*/ 34 h 74"/>
              <a:gd name="T96" fmla="*/ 806 w 898"/>
              <a:gd name="T97" fmla="*/ 31 h 74"/>
              <a:gd name="T98" fmla="*/ 816 w 898"/>
              <a:gd name="T99" fmla="*/ 28 h 74"/>
              <a:gd name="T100" fmla="*/ 827 w 898"/>
              <a:gd name="T101" fmla="*/ 25 h 74"/>
              <a:gd name="T102" fmla="*/ 837 w 898"/>
              <a:gd name="T103" fmla="*/ 21 h 74"/>
              <a:gd name="T104" fmla="*/ 847 w 898"/>
              <a:gd name="T105" fmla="*/ 18 h 74"/>
              <a:gd name="T106" fmla="*/ 857 w 898"/>
              <a:gd name="T107" fmla="*/ 14 h 74"/>
              <a:gd name="T108" fmla="*/ 867 w 898"/>
              <a:gd name="T109" fmla="*/ 11 h 74"/>
              <a:gd name="T110" fmla="*/ 877 w 898"/>
              <a:gd name="T111" fmla="*/ 7 h 74"/>
              <a:gd name="T112" fmla="*/ 887 w 898"/>
              <a:gd name="T113" fmla="*/ 3 h 7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8"/>
              <a:gd name="T172" fmla="*/ 0 h 74"/>
              <a:gd name="T173" fmla="*/ 898 w 898"/>
              <a:gd name="T174" fmla="*/ 74 h 7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8" h="74">
                <a:moveTo>
                  <a:pt x="0" y="26"/>
                </a:moveTo>
                <a:lnTo>
                  <a:pt x="9" y="28"/>
                </a:lnTo>
                <a:lnTo>
                  <a:pt x="18" y="30"/>
                </a:lnTo>
                <a:lnTo>
                  <a:pt x="27" y="32"/>
                </a:lnTo>
                <a:lnTo>
                  <a:pt x="37" y="34"/>
                </a:lnTo>
                <a:lnTo>
                  <a:pt x="46" y="35"/>
                </a:lnTo>
                <a:lnTo>
                  <a:pt x="55" y="37"/>
                </a:lnTo>
                <a:lnTo>
                  <a:pt x="64" y="39"/>
                </a:lnTo>
                <a:lnTo>
                  <a:pt x="74" y="41"/>
                </a:lnTo>
                <a:lnTo>
                  <a:pt x="82" y="43"/>
                </a:lnTo>
                <a:lnTo>
                  <a:pt x="92" y="44"/>
                </a:lnTo>
                <a:lnTo>
                  <a:pt x="101" y="46"/>
                </a:lnTo>
                <a:lnTo>
                  <a:pt x="110" y="48"/>
                </a:lnTo>
                <a:lnTo>
                  <a:pt x="119" y="49"/>
                </a:lnTo>
                <a:lnTo>
                  <a:pt x="128" y="51"/>
                </a:lnTo>
                <a:lnTo>
                  <a:pt x="138" y="52"/>
                </a:lnTo>
                <a:lnTo>
                  <a:pt x="147" y="54"/>
                </a:lnTo>
                <a:lnTo>
                  <a:pt x="156" y="55"/>
                </a:lnTo>
                <a:lnTo>
                  <a:pt x="165" y="57"/>
                </a:lnTo>
                <a:lnTo>
                  <a:pt x="183" y="59"/>
                </a:lnTo>
                <a:lnTo>
                  <a:pt x="192" y="61"/>
                </a:lnTo>
                <a:lnTo>
                  <a:pt x="201" y="62"/>
                </a:lnTo>
                <a:lnTo>
                  <a:pt x="210" y="62"/>
                </a:lnTo>
                <a:lnTo>
                  <a:pt x="219" y="64"/>
                </a:lnTo>
                <a:lnTo>
                  <a:pt x="228" y="64"/>
                </a:lnTo>
                <a:lnTo>
                  <a:pt x="237" y="65"/>
                </a:lnTo>
                <a:lnTo>
                  <a:pt x="246" y="66"/>
                </a:lnTo>
                <a:lnTo>
                  <a:pt x="255" y="67"/>
                </a:lnTo>
                <a:lnTo>
                  <a:pt x="264" y="67"/>
                </a:lnTo>
                <a:lnTo>
                  <a:pt x="272" y="68"/>
                </a:lnTo>
                <a:lnTo>
                  <a:pt x="281" y="69"/>
                </a:lnTo>
                <a:lnTo>
                  <a:pt x="290" y="69"/>
                </a:lnTo>
                <a:lnTo>
                  <a:pt x="299" y="69"/>
                </a:lnTo>
                <a:lnTo>
                  <a:pt x="307" y="70"/>
                </a:lnTo>
                <a:lnTo>
                  <a:pt x="316" y="70"/>
                </a:lnTo>
                <a:lnTo>
                  <a:pt x="325" y="71"/>
                </a:lnTo>
                <a:lnTo>
                  <a:pt x="333" y="71"/>
                </a:lnTo>
                <a:lnTo>
                  <a:pt x="342" y="71"/>
                </a:lnTo>
                <a:lnTo>
                  <a:pt x="359" y="72"/>
                </a:lnTo>
                <a:lnTo>
                  <a:pt x="368" y="72"/>
                </a:lnTo>
                <a:lnTo>
                  <a:pt x="376" y="72"/>
                </a:lnTo>
                <a:lnTo>
                  <a:pt x="385" y="72"/>
                </a:lnTo>
                <a:lnTo>
                  <a:pt x="393" y="72"/>
                </a:lnTo>
                <a:lnTo>
                  <a:pt x="401" y="72"/>
                </a:lnTo>
                <a:lnTo>
                  <a:pt x="410" y="72"/>
                </a:lnTo>
                <a:lnTo>
                  <a:pt x="418" y="72"/>
                </a:lnTo>
                <a:lnTo>
                  <a:pt x="426" y="73"/>
                </a:lnTo>
                <a:lnTo>
                  <a:pt x="434" y="72"/>
                </a:lnTo>
                <a:lnTo>
                  <a:pt x="442" y="72"/>
                </a:lnTo>
                <a:lnTo>
                  <a:pt x="450" y="72"/>
                </a:lnTo>
                <a:lnTo>
                  <a:pt x="459" y="72"/>
                </a:lnTo>
                <a:lnTo>
                  <a:pt x="467" y="72"/>
                </a:lnTo>
                <a:lnTo>
                  <a:pt x="475" y="72"/>
                </a:lnTo>
                <a:lnTo>
                  <a:pt x="483" y="72"/>
                </a:lnTo>
                <a:lnTo>
                  <a:pt x="491" y="72"/>
                </a:lnTo>
                <a:lnTo>
                  <a:pt x="499" y="71"/>
                </a:lnTo>
                <a:lnTo>
                  <a:pt x="507" y="71"/>
                </a:lnTo>
                <a:lnTo>
                  <a:pt x="523" y="70"/>
                </a:lnTo>
                <a:lnTo>
                  <a:pt x="531" y="70"/>
                </a:lnTo>
                <a:lnTo>
                  <a:pt x="539" y="69"/>
                </a:lnTo>
                <a:lnTo>
                  <a:pt x="547" y="69"/>
                </a:lnTo>
                <a:lnTo>
                  <a:pt x="555" y="68"/>
                </a:lnTo>
                <a:lnTo>
                  <a:pt x="563" y="67"/>
                </a:lnTo>
                <a:lnTo>
                  <a:pt x="571" y="67"/>
                </a:lnTo>
                <a:lnTo>
                  <a:pt x="578" y="66"/>
                </a:lnTo>
                <a:lnTo>
                  <a:pt x="586" y="65"/>
                </a:lnTo>
                <a:lnTo>
                  <a:pt x="594" y="64"/>
                </a:lnTo>
                <a:lnTo>
                  <a:pt x="602" y="64"/>
                </a:lnTo>
                <a:lnTo>
                  <a:pt x="609" y="63"/>
                </a:lnTo>
                <a:lnTo>
                  <a:pt x="617" y="62"/>
                </a:lnTo>
                <a:lnTo>
                  <a:pt x="624" y="61"/>
                </a:lnTo>
                <a:lnTo>
                  <a:pt x="632" y="61"/>
                </a:lnTo>
                <a:lnTo>
                  <a:pt x="639" y="60"/>
                </a:lnTo>
                <a:lnTo>
                  <a:pt x="646" y="59"/>
                </a:lnTo>
                <a:lnTo>
                  <a:pt x="653" y="58"/>
                </a:lnTo>
                <a:lnTo>
                  <a:pt x="660" y="57"/>
                </a:lnTo>
                <a:lnTo>
                  <a:pt x="674" y="55"/>
                </a:lnTo>
                <a:lnTo>
                  <a:pt x="681" y="54"/>
                </a:lnTo>
                <a:lnTo>
                  <a:pt x="687" y="53"/>
                </a:lnTo>
                <a:lnTo>
                  <a:pt x="694" y="52"/>
                </a:lnTo>
                <a:lnTo>
                  <a:pt x="701" y="52"/>
                </a:lnTo>
                <a:lnTo>
                  <a:pt x="707" y="50"/>
                </a:lnTo>
                <a:lnTo>
                  <a:pt x="714" y="50"/>
                </a:lnTo>
                <a:lnTo>
                  <a:pt x="720" y="49"/>
                </a:lnTo>
                <a:lnTo>
                  <a:pt x="726" y="48"/>
                </a:lnTo>
                <a:lnTo>
                  <a:pt x="732" y="47"/>
                </a:lnTo>
                <a:lnTo>
                  <a:pt x="738" y="46"/>
                </a:lnTo>
                <a:lnTo>
                  <a:pt x="744" y="45"/>
                </a:lnTo>
                <a:lnTo>
                  <a:pt x="750" y="44"/>
                </a:lnTo>
                <a:lnTo>
                  <a:pt x="756" y="42"/>
                </a:lnTo>
                <a:lnTo>
                  <a:pt x="761" y="41"/>
                </a:lnTo>
                <a:lnTo>
                  <a:pt x="767" y="40"/>
                </a:lnTo>
                <a:lnTo>
                  <a:pt x="773" y="39"/>
                </a:lnTo>
                <a:lnTo>
                  <a:pt x="778" y="38"/>
                </a:lnTo>
                <a:lnTo>
                  <a:pt x="784" y="37"/>
                </a:lnTo>
                <a:lnTo>
                  <a:pt x="795" y="34"/>
                </a:lnTo>
                <a:lnTo>
                  <a:pt x="800" y="32"/>
                </a:lnTo>
                <a:lnTo>
                  <a:pt x="806" y="31"/>
                </a:lnTo>
                <a:lnTo>
                  <a:pt x="811" y="29"/>
                </a:lnTo>
                <a:lnTo>
                  <a:pt x="816" y="28"/>
                </a:lnTo>
                <a:lnTo>
                  <a:pt x="822" y="26"/>
                </a:lnTo>
                <a:lnTo>
                  <a:pt x="827" y="25"/>
                </a:lnTo>
                <a:lnTo>
                  <a:pt x="832" y="23"/>
                </a:lnTo>
                <a:lnTo>
                  <a:pt x="837" y="21"/>
                </a:lnTo>
                <a:lnTo>
                  <a:pt x="842" y="20"/>
                </a:lnTo>
                <a:lnTo>
                  <a:pt x="847" y="18"/>
                </a:lnTo>
                <a:lnTo>
                  <a:pt x="852" y="16"/>
                </a:lnTo>
                <a:lnTo>
                  <a:pt x="857" y="14"/>
                </a:lnTo>
                <a:lnTo>
                  <a:pt x="862" y="12"/>
                </a:lnTo>
                <a:lnTo>
                  <a:pt x="867" y="11"/>
                </a:lnTo>
                <a:lnTo>
                  <a:pt x="872" y="9"/>
                </a:lnTo>
                <a:lnTo>
                  <a:pt x="877" y="7"/>
                </a:lnTo>
                <a:lnTo>
                  <a:pt x="882" y="5"/>
                </a:lnTo>
                <a:lnTo>
                  <a:pt x="887" y="3"/>
                </a:lnTo>
                <a:lnTo>
                  <a:pt x="897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Freeform 15"/>
          <p:cNvSpPr>
            <a:spLocks noChangeAspect="1"/>
          </p:cNvSpPr>
          <p:nvPr/>
        </p:nvSpPr>
        <p:spPr bwMode="auto">
          <a:xfrm>
            <a:off x="4851400" y="3297238"/>
            <a:ext cx="1055688" cy="441325"/>
          </a:xfrm>
          <a:custGeom>
            <a:avLst/>
            <a:gdLst>
              <a:gd name="T0" fmla="*/ 30 w 886"/>
              <a:gd name="T1" fmla="*/ 363 h 370"/>
              <a:gd name="T2" fmla="*/ 25 w 886"/>
              <a:gd name="T3" fmla="*/ 353 h 370"/>
              <a:gd name="T4" fmla="*/ 20 w 886"/>
              <a:gd name="T5" fmla="*/ 343 h 370"/>
              <a:gd name="T6" fmla="*/ 15 w 886"/>
              <a:gd name="T7" fmla="*/ 333 h 370"/>
              <a:gd name="T8" fmla="*/ 11 w 886"/>
              <a:gd name="T9" fmla="*/ 323 h 370"/>
              <a:gd name="T10" fmla="*/ 7 w 886"/>
              <a:gd name="T11" fmla="*/ 313 h 370"/>
              <a:gd name="T12" fmla="*/ 3 w 886"/>
              <a:gd name="T13" fmla="*/ 298 h 370"/>
              <a:gd name="T14" fmla="*/ 1 w 886"/>
              <a:gd name="T15" fmla="*/ 287 h 370"/>
              <a:gd name="T16" fmla="*/ 0 w 886"/>
              <a:gd name="T17" fmla="*/ 276 h 370"/>
              <a:gd name="T18" fmla="*/ 0 w 886"/>
              <a:gd name="T19" fmla="*/ 264 h 370"/>
              <a:gd name="T20" fmla="*/ 1 w 886"/>
              <a:gd name="T21" fmla="*/ 253 h 370"/>
              <a:gd name="T22" fmla="*/ 3 w 886"/>
              <a:gd name="T23" fmla="*/ 241 h 370"/>
              <a:gd name="T24" fmla="*/ 9 w 886"/>
              <a:gd name="T25" fmla="*/ 226 h 370"/>
              <a:gd name="T26" fmla="*/ 16 w 886"/>
              <a:gd name="T27" fmla="*/ 213 h 370"/>
              <a:gd name="T28" fmla="*/ 24 w 886"/>
              <a:gd name="T29" fmla="*/ 201 h 370"/>
              <a:gd name="T30" fmla="*/ 33 w 886"/>
              <a:gd name="T31" fmla="*/ 190 h 370"/>
              <a:gd name="T32" fmla="*/ 45 w 886"/>
              <a:gd name="T33" fmla="*/ 178 h 370"/>
              <a:gd name="T34" fmla="*/ 57 w 886"/>
              <a:gd name="T35" fmla="*/ 167 h 370"/>
              <a:gd name="T36" fmla="*/ 70 w 886"/>
              <a:gd name="T37" fmla="*/ 156 h 370"/>
              <a:gd name="T38" fmla="*/ 90 w 886"/>
              <a:gd name="T39" fmla="*/ 143 h 370"/>
              <a:gd name="T40" fmla="*/ 105 w 886"/>
              <a:gd name="T41" fmla="*/ 134 h 370"/>
              <a:gd name="T42" fmla="*/ 121 w 886"/>
              <a:gd name="T43" fmla="*/ 125 h 370"/>
              <a:gd name="T44" fmla="*/ 136 w 886"/>
              <a:gd name="T45" fmla="*/ 117 h 370"/>
              <a:gd name="T46" fmla="*/ 153 w 886"/>
              <a:gd name="T47" fmla="*/ 110 h 370"/>
              <a:gd name="T48" fmla="*/ 168 w 886"/>
              <a:gd name="T49" fmla="*/ 103 h 370"/>
              <a:gd name="T50" fmla="*/ 188 w 886"/>
              <a:gd name="T51" fmla="*/ 94 h 370"/>
              <a:gd name="T52" fmla="*/ 203 w 886"/>
              <a:gd name="T53" fmla="*/ 88 h 370"/>
              <a:gd name="T54" fmla="*/ 217 w 886"/>
              <a:gd name="T55" fmla="*/ 82 h 370"/>
              <a:gd name="T56" fmla="*/ 231 w 886"/>
              <a:gd name="T57" fmla="*/ 77 h 370"/>
              <a:gd name="T58" fmla="*/ 245 w 886"/>
              <a:gd name="T59" fmla="*/ 72 h 370"/>
              <a:gd name="T60" fmla="*/ 259 w 886"/>
              <a:gd name="T61" fmla="*/ 67 h 370"/>
              <a:gd name="T62" fmla="*/ 279 w 886"/>
              <a:gd name="T63" fmla="*/ 60 h 370"/>
              <a:gd name="T64" fmla="*/ 295 w 886"/>
              <a:gd name="T65" fmla="*/ 55 h 370"/>
              <a:gd name="T66" fmla="*/ 312 w 886"/>
              <a:gd name="T67" fmla="*/ 49 h 370"/>
              <a:gd name="T68" fmla="*/ 329 w 886"/>
              <a:gd name="T69" fmla="*/ 44 h 370"/>
              <a:gd name="T70" fmla="*/ 348 w 886"/>
              <a:gd name="T71" fmla="*/ 39 h 370"/>
              <a:gd name="T72" fmla="*/ 367 w 886"/>
              <a:gd name="T73" fmla="*/ 34 h 370"/>
              <a:gd name="T74" fmla="*/ 387 w 886"/>
              <a:gd name="T75" fmla="*/ 30 h 370"/>
              <a:gd name="T76" fmla="*/ 416 w 886"/>
              <a:gd name="T77" fmla="*/ 24 h 370"/>
              <a:gd name="T78" fmla="*/ 439 w 886"/>
              <a:gd name="T79" fmla="*/ 20 h 370"/>
              <a:gd name="T80" fmla="*/ 463 w 886"/>
              <a:gd name="T81" fmla="*/ 16 h 370"/>
              <a:gd name="T82" fmla="*/ 487 w 886"/>
              <a:gd name="T83" fmla="*/ 13 h 370"/>
              <a:gd name="T84" fmla="*/ 511 w 886"/>
              <a:gd name="T85" fmla="*/ 10 h 370"/>
              <a:gd name="T86" fmla="*/ 536 w 886"/>
              <a:gd name="T87" fmla="*/ 8 h 370"/>
              <a:gd name="T88" fmla="*/ 569 w 886"/>
              <a:gd name="T89" fmla="*/ 5 h 370"/>
              <a:gd name="T90" fmla="*/ 593 w 886"/>
              <a:gd name="T91" fmla="*/ 4 h 370"/>
              <a:gd name="T92" fmla="*/ 617 w 886"/>
              <a:gd name="T93" fmla="*/ 3 h 370"/>
              <a:gd name="T94" fmla="*/ 641 w 886"/>
              <a:gd name="T95" fmla="*/ 2 h 370"/>
              <a:gd name="T96" fmla="*/ 664 w 886"/>
              <a:gd name="T97" fmla="*/ 1 h 370"/>
              <a:gd name="T98" fmla="*/ 686 w 886"/>
              <a:gd name="T99" fmla="*/ 1 h 370"/>
              <a:gd name="T100" fmla="*/ 714 w 886"/>
              <a:gd name="T101" fmla="*/ 0 h 370"/>
              <a:gd name="T102" fmla="*/ 735 w 886"/>
              <a:gd name="T103" fmla="*/ 0 h 370"/>
              <a:gd name="T104" fmla="*/ 754 w 886"/>
              <a:gd name="T105" fmla="*/ 0 h 370"/>
              <a:gd name="T106" fmla="*/ 772 w 886"/>
              <a:gd name="T107" fmla="*/ 0 h 370"/>
              <a:gd name="T108" fmla="*/ 789 w 886"/>
              <a:gd name="T109" fmla="*/ 0 h 370"/>
              <a:gd name="T110" fmla="*/ 804 w 886"/>
              <a:gd name="T111" fmla="*/ 0 h 370"/>
              <a:gd name="T112" fmla="*/ 818 w 886"/>
              <a:gd name="T113" fmla="*/ 0 h 370"/>
              <a:gd name="T114" fmla="*/ 835 w 886"/>
              <a:gd name="T115" fmla="*/ 0 h 370"/>
              <a:gd name="T116" fmla="*/ 845 w 886"/>
              <a:gd name="T117" fmla="*/ 1 h 370"/>
              <a:gd name="T118" fmla="*/ 854 w 886"/>
              <a:gd name="T119" fmla="*/ 1 h 370"/>
              <a:gd name="T120" fmla="*/ 863 w 886"/>
              <a:gd name="T121" fmla="*/ 1 h 370"/>
              <a:gd name="T122" fmla="*/ 871 w 886"/>
              <a:gd name="T123" fmla="*/ 1 h 370"/>
              <a:gd name="T124" fmla="*/ 878 w 886"/>
              <a:gd name="T125" fmla="*/ 1 h 37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6"/>
              <a:gd name="T190" fmla="*/ 0 h 370"/>
              <a:gd name="T191" fmla="*/ 886 w 886"/>
              <a:gd name="T192" fmla="*/ 370 h 37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6" h="370">
                <a:moveTo>
                  <a:pt x="33" y="369"/>
                </a:moveTo>
                <a:lnTo>
                  <a:pt x="32" y="366"/>
                </a:lnTo>
                <a:lnTo>
                  <a:pt x="30" y="363"/>
                </a:lnTo>
                <a:lnTo>
                  <a:pt x="28" y="359"/>
                </a:lnTo>
                <a:lnTo>
                  <a:pt x="26" y="356"/>
                </a:lnTo>
                <a:lnTo>
                  <a:pt x="25" y="353"/>
                </a:lnTo>
                <a:lnTo>
                  <a:pt x="23" y="350"/>
                </a:lnTo>
                <a:lnTo>
                  <a:pt x="21" y="346"/>
                </a:lnTo>
                <a:lnTo>
                  <a:pt x="20" y="343"/>
                </a:lnTo>
                <a:lnTo>
                  <a:pt x="18" y="340"/>
                </a:lnTo>
                <a:lnTo>
                  <a:pt x="16" y="337"/>
                </a:lnTo>
                <a:lnTo>
                  <a:pt x="15" y="333"/>
                </a:lnTo>
                <a:lnTo>
                  <a:pt x="13" y="330"/>
                </a:lnTo>
                <a:lnTo>
                  <a:pt x="12" y="326"/>
                </a:lnTo>
                <a:lnTo>
                  <a:pt x="11" y="323"/>
                </a:lnTo>
                <a:lnTo>
                  <a:pt x="10" y="320"/>
                </a:lnTo>
                <a:lnTo>
                  <a:pt x="8" y="316"/>
                </a:lnTo>
                <a:lnTo>
                  <a:pt x="7" y="313"/>
                </a:lnTo>
                <a:lnTo>
                  <a:pt x="6" y="309"/>
                </a:lnTo>
                <a:lnTo>
                  <a:pt x="4" y="302"/>
                </a:lnTo>
                <a:lnTo>
                  <a:pt x="3" y="298"/>
                </a:lnTo>
                <a:lnTo>
                  <a:pt x="2" y="295"/>
                </a:lnTo>
                <a:lnTo>
                  <a:pt x="1" y="291"/>
                </a:lnTo>
                <a:lnTo>
                  <a:pt x="1" y="287"/>
                </a:lnTo>
                <a:lnTo>
                  <a:pt x="0" y="284"/>
                </a:lnTo>
                <a:lnTo>
                  <a:pt x="0" y="280"/>
                </a:lnTo>
                <a:lnTo>
                  <a:pt x="0" y="276"/>
                </a:lnTo>
                <a:lnTo>
                  <a:pt x="0" y="272"/>
                </a:lnTo>
                <a:lnTo>
                  <a:pt x="0" y="268"/>
                </a:lnTo>
                <a:lnTo>
                  <a:pt x="0" y="264"/>
                </a:lnTo>
                <a:lnTo>
                  <a:pt x="0" y="261"/>
                </a:lnTo>
                <a:lnTo>
                  <a:pt x="0" y="257"/>
                </a:lnTo>
                <a:lnTo>
                  <a:pt x="1" y="253"/>
                </a:lnTo>
                <a:lnTo>
                  <a:pt x="1" y="249"/>
                </a:lnTo>
                <a:lnTo>
                  <a:pt x="2" y="245"/>
                </a:lnTo>
                <a:lnTo>
                  <a:pt x="3" y="241"/>
                </a:lnTo>
                <a:lnTo>
                  <a:pt x="5" y="237"/>
                </a:lnTo>
                <a:lnTo>
                  <a:pt x="6" y="233"/>
                </a:lnTo>
                <a:lnTo>
                  <a:pt x="9" y="226"/>
                </a:lnTo>
                <a:lnTo>
                  <a:pt x="11" y="221"/>
                </a:lnTo>
                <a:lnTo>
                  <a:pt x="13" y="217"/>
                </a:lnTo>
                <a:lnTo>
                  <a:pt x="16" y="213"/>
                </a:lnTo>
                <a:lnTo>
                  <a:pt x="18" y="209"/>
                </a:lnTo>
                <a:lnTo>
                  <a:pt x="21" y="205"/>
                </a:lnTo>
                <a:lnTo>
                  <a:pt x="24" y="201"/>
                </a:lnTo>
                <a:lnTo>
                  <a:pt x="27" y="197"/>
                </a:lnTo>
                <a:lnTo>
                  <a:pt x="30" y="194"/>
                </a:lnTo>
                <a:lnTo>
                  <a:pt x="33" y="190"/>
                </a:lnTo>
                <a:lnTo>
                  <a:pt x="37" y="186"/>
                </a:lnTo>
                <a:lnTo>
                  <a:pt x="41" y="182"/>
                </a:lnTo>
                <a:lnTo>
                  <a:pt x="45" y="178"/>
                </a:lnTo>
                <a:lnTo>
                  <a:pt x="49" y="174"/>
                </a:lnTo>
                <a:lnTo>
                  <a:pt x="53" y="171"/>
                </a:lnTo>
                <a:lnTo>
                  <a:pt x="57" y="167"/>
                </a:lnTo>
                <a:lnTo>
                  <a:pt x="62" y="163"/>
                </a:lnTo>
                <a:lnTo>
                  <a:pt x="66" y="160"/>
                </a:lnTo>
                <a:lnTo>
                  <a:pt x="70" y="156"/>
                </a:lnTo>
                <a:lnTo>
                  <a:pt x="80" y="150"/>
                </a:lnTo>
                <a:lnTo>
                  <a:pt x="85" y="146"/>
                </a:lnTo>
                <a:lnTo>
                  <a:pt x="90" y="143"/>
                </a:lnTo>
                <a:lnTo>
                  <a:pt x="95" y="140"/>
                </a:lnTo>
                <a:lnTo>
                  <a:pt x="100" y="137"/>
                </a:lnTo>
                <a:lnTo>
                  <a:pt x="105" y="134"/>
                </a:lnTo>
                <a:lnTo>
                  <a:pt x="110" y="131"/>
                </a:lnTo>
                <a:lnTo>
                  <a:pt x="115" y="128"/>
                </a:lnTo>
                <a:lnTo>
                  <a:pt x="121" y="125"/>
                </a:lnTo>
                <a:lnTo>
                  <a:pt x="126" y="123"/>
                </a:lnTo>
                <a:lnTo>
                  <a:pt x="131" y="120"/>
                </a:lnTo>
                <a:lnTo>
                  <a:pt x="136" y="117"/>
                </a:lnTo>
                <a:lnTo>
                  <a:pt x="142" y="115"/>
                </a:lnTo>
                <a:lnTo>
                  <a:pt x="147" y="112"/>
                </a:lnTo>
                <a:lnTo>
                  <a:pt x="153" y="110"/>
                </a:lnTo>
                <a:lnTo>
                  <a:pt x="158" y="108"/>
                </a:lnTo>
                <a:lnTo>
                  <a:pt x="163" y="105"/>
                </a:lnTo>
                <a:lnTo>
                  <a:pt x="168" y="103"/>
                </a:lnTo>
                <a:lnTo>
                  <a:pt x="173" y="101"/>
                </a:lnTo>
                <a:lnTo>
                  <a:pt x="183" y="96"/>
                </a:lnTo>
                <a:lnTo>
                  <a:pt x="188" y="94"/>
                </a:lnTo>
                <a:lnTo>
                  <a:pt x="193" y="92"/>
                </a:lnTo>
                <a:lnTo>
                  <a:pt x="198" y="90"/>
                </a:lnTo>
                <a:lnTo>
                  <a:pt x="203" y="88"/>
                </a:lnTo>
                <a:lnTo>
                  <a:pt x="208" y="86"/>
                </a:lnTo>
                <a:lnTo>
                  <a:pt x="212" y="84"/>
                </a:lnTo>
                <a:lnTo>
                  <a:pt x="217" y="82"/>
                </a:lnTo>
                <a:lnTo>
                  <a:pt x="222" y="81"/>
                </a:lnTo>
                <a:lnTo>
                  <a:pt x="226" y="79"/>
                </a:lnTo>
                <a:lnTo>
                  <a:pt x="231" y="77"/>
                </a:lnTo>
                <a:lnTo>
                  <a:pt x="235" y="75"/>
                </a:lnTo>
                <a:lnTo>
                  <a:pt x="240" y="74"/>
                </a:lnTo>
                <a:lnTo>
                  <a:pt x="245" y="72"/>
                </a:lnTo>
                <a:lnTo>
                  <a:pt x="250" y="70"/>
                </a:lnTo>
                <a:lnTo>
                  <a:pt x="254" y="68"/>
                </a:lnTo>
                <a:lnTo>
                  <a:pt x="259" y="67"/>
                </a:lnTo>
                <a:lnTo>
                  <a:pt x="264" y="65"/>
                </a:lnTo>
                <a:lnTo>
                  <a:pt x="269" y="63"/>
                </a:lnTo>
                <a:lnTo>
                  <a:pt x="279" y="60"/>
                </a:lnTo>
                <a:lnTo>
                  <a:pt x="284" y="58"/>
                </a:lnTo>
                <a:lnTo>
                  <a:pt x="290" y="56"/>
                </a:lnTo>
                <a:lnTo>
                  <a:pt x="295" y="55"/>
                </a:lnTo>
                <a:lnTo>
                  <a:pt x="301" y="53"/>
                </a:lnTo>
                <a:lnTo>
                  <a:pt x="306" y="51"/>
                </a:lnTo>
                <a:lnTo>
                  <a:pt x="312" y="49"/>
                </a:lnTo>
                <a:lnTo>
                  <a:pt x="317" y="47"/>
                </a:lnTo>
                <a:lnTo>
                  <a:pt x="323" y="46"/>
                </a:lnTo>
                <a:lnTo>
                  <a:pt x="329" y="44"/>
                </a:lnTo>
                <a:lnTo>
                  <a:pt x="335" y="42"/>
                </a:lnTo>
                <a:lnTo>
                  <a:pt x="341" y="41"/>
                </a:lnTo>
                <a:lnTo>
                  <a:pt x="348" y="39"/>
                </a:lnTo>
                <a:lnTo>
                  <a:pt x="354" y="37"/>
                </a:lnTo>
                <a:lnTo>
                  <a:pt x="360" y="36"/>
                </a:lnTo>
                <a:lnTo>
                  <a:pt x="367" y="34"/>
                </a:lnTo>
                <a:lnTo>
                  <a:pt x="374" y="33"/>
                </a:lnTo>
                <a:lnTo>
                  <a:pt x="381" y="31"/>
                </a:lnTo>
                <a:lnTo>
                  <a:pt x="387" y="30"/>
                </a:lnTo>
                <a:lnTo>
                  <a:pt x="402" y="27"/>
                </a:lnTo>
                <a:lnTo>
                  <a:pt x="409" y="25"/>
                </a:lnTo>
                <a:lnTo>
                  <a:pt x="416" y="24"/>
                </a:lnTo>
                <a:lnTo>
                  <a:pt x="424" y="22"/>
                </a:lnTo>
                <a:lnTo>
                  <a:pt x="432" y="21"/>
                </a:lnTo>
                <a:lnTo>
                  <a:pt x="439" y="20"/>
                </a:lnTo>
                <a:lnTo>
                  <a:pt x="447" y="19"/>
                </a:lnTo>
                <a:lnTo>
                  <a:pt x="455" y="18"/>
                </a:lnTo>
                <a:lnTo>
                  <a:pt x="463" y="16"/>
                </a:lnTo>
                <a:lnTo>
                  <a:pt x="470" y="15"/>
                </a:lnTo>
                <a:lnTo>
                  <a:pt x="479" y="14"/>
                </a:lnTo>
                <a:lnTo>
                  <a:pt x="487" y="13"/>
                </a:lnTo>
                <a:lnTo>
                  <a:pt x="495" y="12"/>
                </a:lnTo>
                <a:lnTo>
                  <a:pt x="503" y="11"/>
                </a:lnTo>
                <a:lnTo>
                  <a:pt x="511" y="10"/>
                </a:lnTo>
                <a:lnTo>
                  <a:pt x="519" y="10"/>
                </a:lnTo>
                <a:lnTo>
                  <a:pt x="528" y="9"/>
                </a:lnTo>
                <a:lnTo>
                  <a:pt x="536" y="8"/>
                </a:lnTo>
                <a:lnTo>
                  <a:pt x="544" y="7"/>
                </a:lnTo>
                <a:lnTo>
                  <a:pt x="561" y="6"/>
                </a:lnTo>
                <a:lnTo>
                  <a:pt x="569" y="5"/>
                </a:lnTo>
                <a:lnTo>
                  <a:pt x="577" y="5"/>
                </a:lnTo>
                <a:lnTo>
                  <a:pt x="585" y="5"/>
                </a:lnTo>
                <a:lnTo>
                  <a:pt x="593" y="4"/>
                </a:lnTo>
                <a:lnTo>
                  <a:pt x="601" y="3"/>
                </a:lnTo>
                <a:lnTo>
                  <a:pt x="609" y="3"/>
                </a:lnTo>
                <a:lnTo>
                  <a:pt x="617" y="3"/>
                </a:lnTo>
                <a:lnTo>
                  <a:pt x="625" y="3"/>
                </a:lnTo>
                <a:lnTo>
                  <a:pt x="633" y="2"/>
                </a:lnTo>
                <a:lnTo>
                  <a:pt x="641" y="2"/>
                </a:lnTo>
                <a:lnTo>
                  <a:pt x="649" y="2"/>
                </a:lnTo>
                <a:lnTo>
                  <a:pt x="656" y="1"/>
                </a:lnTo>
                <a:lnTo>
                  <a:pt x="664" y="1"/>
                </a:lnTo>
                <a:lnTo>
                  <a:pt x="671" y="1"/>
                </a:lnTo>
                <a:lnTo>
                  <a:pt x="679" y="1"/>
                </a:lnTo>
                <a:lnTo>
                  <a:pt x="686" y="1"/>
                </a:lnTo>
                <a:lnTo>
                  <a:pt x="693" y="1"/>
                </a:lnTo>
                <a:lnTo>
                  <a:pt x="701" y="1"/>
                </a:lnTo>
                <a:lnTo>
                  <a:pt x="714" y="0"/>
                </a:lnTo>
                <a:lnTo>
                  <a:pt x="721" y="0"/>
                </a:lnTo>
                <a:lnTo>
                  <a:pt x="728" y="0"/>
                </a:lnTo>
                <a:lnTo>
                  <a:pt x="735" y="0"/>
                </a:lnTo>
                <a:lnTo>
                  <a:pt x="741" y="0"/>
                </a:lnTo>
                <a:lnTo>
                  <a:pt x="748" y="0"/>
                </a:lnTo>
                <a:lnTo>
                  <a:pt x="754" y="0"/>
                </a:lnTo>
                <a:lnTo>
                  <a:pt x="760" y="0"/>
                </a:lnTo>
                <a:lnTo>
                  <a:pt x="766" y="0"/>
                </a:lnTo>
                <a:lnTo>
                  <a:pt x="772" y="0"/>
                </a:lnTo>
                <a:lnTo>
                  <a:pt x="778" y="0"/>
                </a:lnTo>
                <a:lnTo>
                  <a:pt x="783" y="0"/>
                </a:lnTo>
                <a:lnTo>
                  <a:pt x="789" y="0"/>
                </a:lnTo>
                <a:lnTo>
                  <a:pt x="794" y="0"/>
                </a:lnTo>
                <a:lnTo>
                  <a:pt x="799" y="0"/>
                </a:lnTo>
                <a:lnTo>
                  <a:pt x="804" y="0"/>
                </a:lnTo>
                <a:lnTo>
                  <a:pt x="809" y="0"/>
                </a:lnTo>
                <a:lnTo>
                  <a:pt x="814" y="0"/>
                </a:lnTo>
                <a:lnTo>
                  <a:pt x="818" y="0"/>
                </a:lnTo>
                <a:lnTo>
                  <a:pt x="827" y="0"/>
                </a:lnTo>
                <a:lnTo>
                  <a:pt x="831" y="0"/>
                </a:lnTo>
                <a:lnTo>
                  <a:pt x="835" y="0"/>
                </a:lnTo>
                <a:lnTo>
                  <a:pt x="838" y="0"/>
                </a:lnTo>
                <a:lnTo>
                  <a:pt x="842" y="0"/>
                </a:lnTo>
                <a:lnTo>
                  <a:pt x="845" y="1"/>
                </a:lnTo>
                <a:lnTo>
                  <a:pt x="849" y="1"/>
                </a:lnTo>
                <a:lnTo>
                  <a:pt x="852" y="1"/>
                </a:lnTo>
                <a:lnTo>
                  <a:pt x="854" y="1"/>
                </a:lnTo>
                <a:lnTo>
                  <a:pt x="857" y="1"/>
                </a:lnTo>
                <a:lnTo>
                  <a:pt x="860" y="1"/>
                </a:lnTo>
                <a:lnTo>
                  <a:pt x="863" y="1"/>
                </a:lnTo>
                <a:lnTo>
                  <a:pt x="866" y="1"/>
                </a:lnTo>
                <a:lnTo>
                  <a:pt x="868" y="1"/>
                </a:lnTo>
                <a:lnTo>
                  <a:pt x="871" y="1"/>
                </a:lnTo>
                <a:lnTo>
                  <a:pt x="873" y="1"/>
                </a:lnTo>
                <a:lnTo>
                  <a:pt x="876" y="1"/>
                </a:lnTo>
                <a:lnTo>
                  <a:pt x="878" y="1"/>
                </a:lnTo>
                <a:lnTo>
                  <a:pt x="880" y="1"/>
                </a:lnTo>
                <a:lnTo>
                  <a:pt x="885" y="2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Freeform 16"/>
          <p:cNvSpPr>
            <a:spLocks noChangeAspect="1"/>
          </p:cNvSpPr>
          <p:nvPr/>
        </p:nvSpPr>
        <p:spPr bwMode="auto">
          <a:xfrm>
            <a:off x="3481388" y="3000375"/>
            <a:ext cx="2314575" cy="568325"/>
          </a:xfrm>
          <a:custGeom>
            <a:avLst/>
            <a:gdLst>
              <a:gd name="T0" fmla="*/ 1899 w 1941"/>
              <a:gd name="T1" fmla="*/ 198 h 477"/>
              <a:gd name="T2" fmla="*/ 1849 w 1941"/>
              <a:gd name="T3" fmla="*/ 198 h 477"/>
              <a:gd name="T4" fmla="*/ 1799 w 1941"/>
              <a:gd name="T5" fmla="*/ 199 h 477"/>
              <a:gd name="T6" fmla="*/ 1741 w 1941"/>
              <a:gd name="T7" fmla="*/ 199 h 477"/>
              <a:gd name="T8" fmla="*/ 1692 w 1941"/>
              <a:gd name="T9" fmla="*/ 199 h 477"/>
              <a:gd name="T10" fmla="*/ 1643 w 1941"/>
              <a:gd name="T11" fmla="*/ 201 h 477"/>
              <a:gd name="T12" fmla="*/ 1586 w 1941"/>
              <a:gd name="T13" fmla="*/ 205 h 477"/>
              <a:gd name="T14" fmla="*/ 1536 w 1941"/>
              <a:gd name="T15" fmla="*/ 211 h 477"/>
              <a:gd name="T16" fmla="*/ 1487 w 1941"/>
              <a:gd name="T17" fmla="*/ 218 h 477"/>
              <a:gd name="T18" fmla="*/ 1429 w 1941"/>
              <a:gd name="T19" fmla="*/ 229 h 477"/>
              <a:gd name="T20" fmla="*/ 1381 w 1941"/>
              <a:gd name="T21" fmla="*/ 240 h 477"/>
              <a:gd name="T22" fmla="*/ 1337 w 1941"/>
              <a:gd name="T23" fmla="*/ 252 h 477"/>
              <a:gd name="T24" fmla="*/ 1292 w 1941"/>
              <a:gd name="T25" fmla="*/ 266 h 477"/>
              <a:gd name="T26" fmla="*/ 1261 w 1941"/>
              <a:gd name="T27" fmla="*/ 278 h 477"/>
              <a:gd name="T28" fmla="*/ 1235 w 1941"/>
              <a:gd name="T29" fmla="*/ 290 h 477"/>
              <a:gd name="T30" fmla="*/ 1204 w 1941"/>
              <a:gd name="T31" fmla="*/ 307 h 477"/>
              <a:gd name="T32" fmla="*/ 1175 w 1941"/>
              <a:gd name="T33" fmla="*/ 324 h 477"/>
              <a:gd name="T34" fmla="*/ 1144 w 1941"/>
              <a:gd name="T35" fmla="*/ 342 h 477"/>
              <a:gd name="T36" fmla="*/ 1112 w 1941"/>
              <a:gd name="T37" fmla="*/ 362 h 477"/>
              <a:gd name="T38" fmla="*/ 1075 w 1941"/>
              <a:gd name="T39" fmla="*/ 384 h 477"/>
              <a:gd name="T40" fmla="*/ 1045 w 1941"/>
              <a:gd name="T41" fmla="*/ 401 h 477"/>
              <a:gd name="T42" fmla="*/ 1018 w 1941"/>
              <a:gd name="T43" fmla="*/ 418 h 477"/>
              <a:gd name="T44" fmla="*/ 988 w 1941"/>
              <a:gd name="T45" fmla="*/ 436 h 477"/>
              <a:gd name="T46" fmla="*/ 964 w 1941"/>
              <a:gd name="T47" fmla="*/ 449 h 477"/>
              <a:gd name="T48" fmla="*/ 940 w 1941"/>
              <a:gd name="T49" fmla="*/ 460 h 477"/>
              <a:gd name="T50" fmla="*/ 912 w 1941"/>
              <a:gd name="T51" fmla="*/ 470 h 477"/>
              <a:gd name="T52" fmla="*/ 885 w 1941"/>
              <a:gd name="T53" fmla="*/ 474 h 477"/>
              <a:gd name="T54" fmla="*/ 858 w 1941"/>
              <a:gd name="T55" fmla="*/ 476 h 477"/>
              <a:gd name="T56" fmla="*/ 828 w 1941"/>
              <a:gd name="T57" fmla="*/ 476 h 477"/>
              <a:gd name="T58" fmla="*/ 802 w 1941"/>
              <a:gd name="T59" fmla="*/ 473 h 477"/>
              <a:gd name="T60" fmla="*/ 777 w 1941"/>
              <a:gd name="T61" fmla="*/ 468 h 477"/>
              <a:gd name="T62" fmla="*/ 746 w 1941"/>
              <a:gd name="T63" fmla="*/ 459 h 477"/>
              <a:gd name="T64" fmla="*/ 719 w 1941"/>
              <a:gd name="T65" fmla="*/ 448 h 477"/>
              <a:gd name="T66" fmla="*/ 691 w 1941"/>
              <a:gd name="T67" fmla="*/ 435 h 477"/>
              <a:gd name="T68" fmla="*/ 660 w 1941"/>
              <a:gd name="T69" fmla="*/ 416 h 477"/>
              <a:gd name="T70" fmla="*/ 635 w 1941"/>
              <a:gd name="T71" fmla="*/ 399 h 477"/>
              <a:gd name="T72" fmla="*/ 610 w 1941"/>
              <a:gd name="T73" fmla="*/ 379 h 477"/>
              <a:gd name="T74" fmla="*/ 584 w 1941"/>
              <a:gd name="T75" fmla="*/ 358 h 477"/>
              <a:gd name="T76" fmla="*/ 549 w 1941"/>
              <a:gd name="T77" fmla="*/ 329 h 477"/>
              <a:gd name="T78" fmla="*/ 515 w 1941"/>
              <a:gd name="T79" fmla="*/ 301 h 477"/>
              <a:gd name="T80" fmla="*/ 477 w 1941"/>
              <a:gd name="T81" fmla="*/ 271 h 477"/>
              <a:gd name="T82" fmla="*/ 426 w 1941"/>
              <a:gd name="T83" fmla="*/ 234 h 477"/>
              <a:gd name="T84" fmla="*/ 379 w 1941"/>
              <a:gd name="T85" fmla="*/ 202 h 477"/>
              <a:gd name="T86" fmla="*/ 331 w 1941"/>
              <a:gd name="T87" fmla="*/ 170 h 477"/>
              <a:gd name="T88" fmla="*/ 275 w 1941"/>
              <a:gd name="T89" fmla="*/ 136 h 477"/>
              <a:gd name="T90" fmla="*/ 230 w 1941"/>
              <a:gd name="T91" fmla="*/ 111 h 477"/>
              <a:gd name="T92" fmla="*/ 189 w 1941"/>
              <a:gd name="T93" fmla="*/ 88 h 477"/>
              <a:gd name="T94" fmla="*/ 147 w 1941"/>
              <a:gd name="T95" fmla="*/ 66 h 477"/>
              <a:gd name="T96" fmla="*/ 117 w 1941"/>
              <a:gd name="T97" fmla="*/ 51 h 477"/>
              <a:gd name="T98" fmla="*/ 92 w 1941"/>
              <a:gd name="T99" fmla="*/ 38 h 477"/>
              <a:gd name="T100" fmla="*/ 65 w 1941"/>
              <a:gd name="T101" fmla="*/ 25 h 477"/>
              <a:gd name="T102" fmla="*/ 44 w 1941"/>
              <a:gd name="T103" fmla="*/ 17 h 477"/>
              <a:gd name="T104" fmla="*/ 23 w 1941"/>
              <a:gd name="T105" fmla="*/ 9 h 477"/>
              <a:gd name="T106" fmla="*/ 0 w 1941"/>
              <a:gd name="T107" fmla="*/ 0 h 47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941"/>
              <a:gd name="T163" fmla="*/ 0 h 477"/>
              <a:gd name="T164" fmla="*/ 1941 w 1941"/>
              <a:gd name="T165" fmla="*/ 477 h 47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941" h="477">
                <a:moveTo>
                  <a:pt x="1940" y="198"/>
                </a:moveTo>
                <a:lnTo>
                  <a:pt x="1932" y="198"/>
                </a:lnTo>
                <a:lnTo>
                  <a:pt x="1924" y="198"/>
                </a:lnTo>
                <a:lnTo>
                  <a:pt x="1916" y="198"/>
                </a:lnTo>
                <a:lnTo>
                  <a:pt x="1907" y="198"/>
                </a:lnTo>
                <a:lnTo>
                  <a:pt x="1899" y="198"/>
                </a:lnTo>
                <a:lnTo>
                  <a:pt x="1891" y="198"/>
                </a:lnTo>
                <a:lnTo>
                  <a:pt x="1882" y="198"/>
                </a:lnTo>
                <a:lnTo>
                  <a:pt x="1874" y="198"/>
                </a:lnTo>
                <a:lnTo>
                  <a:pt x="1866" y="198"/>
                </a:lnTo>
                <a:lnTo>
                  <a:pt x="1857" y="198"/>
                </a:lnTo>
                <a:lnTo>
                  <a:pt x="1849" y="198"/>
                </a:lnTo>
                <a:lnTo>
                  <a:pt x="1840" y="198"/>
                </a:lnTo>
                <a:lnTo>
                  <a:pt x="1832" y="199"/>
                </a:lnTo>
                <a:lnTo>
                  <a:pt x="1824" y="199"/>
                </a:lnTo>
                <a:lnTo>
                  <a:pt x="1815" y="199"/>
                </a:lnTo>
                <a:lnTo>
                  <a:pt x="1807" y="199"/>
                </a:lnTo>
                <a:lnTo>
                  <a:pt x="1799" y="199"/>
                </a:lnTo>
                <a:lnTo>
                  <a:pt x="1791" y="199"/>
                </a:lnTo>
                <a:lnTo>
                  <a:pt x="1774" y="199"/>
                </a:lnTo>
                <a:lnTo>
                  <a:pt x="1766" y="199"/>
                </a:lnTo>
                <a:lnTo>
                  <a:pt x="1758" y="199"/>
                </a:lnTo>
                <a:lnTo>
                  <a:pt x="1750" y="199"/>
                </a:lnTo>
                <a:lnTo>
                  <a:pt x="1741" y="199"/>
                </a:lnTo>
                <a:lnTo>
                  <a:pt x="1733" y="199"/>
                </a:lnTo>
                <a:lnTo>
                  <a:pt x="1725" y="199"/>
                </a:lnTo>
                <a:lnTo>
                  <a:pt x="1717" y="199"/>
                </a:lnTo>
                <a:lnTo>
                  <a:pt x="1708" y="199"/>
                </a:lnTo>
                <a:lnTo>
                  <a:pt x="1700" y="199"/>
                </a:lnTo>
                <a:lnTo>
                  <a:pt x="1692" y="199"/>
                </a:lnTo>
                <a:lnTo>
                  <a:pt x="1684" y="199"/>
                </a:lnTo>
                <a:lnTo>
                  <a:pt x="1676" y="200"/>
                </a:lnTo>
                <a:lnTo>
                  <a:pt x="1667" y="200"/>
                </a:lnTo>
                <a:lnTo>
                  <a:pt x="1659" y="200"/>
                </a:lnTo>
                <a:lnTo>
                  <a:pt x="1651" y="201"/>
                </a:lnTo>
                <a:lnTo>
                  <a:pt x="1643" y="201"/>
                </a:lnTo>
                <a:lnTo>
                  <a:pt x="1635" y="201"/>
                </a:lnTo>
                <a:lnTo>
                  <a:pt x="1627" y="202"/>
                </a:lnTo>
                <a:lnTo>
                  <a:pt x="1610" y="203"/>
                </a:lnTo>
                <a:lnTo>
                  <a:pt x="1602" y="203"/>
                </a:lnTo>
                <a:lnTo>
                  <a:pt x="1594" y="204"/>
                </a:lnTo>
                <a:lnTo>
                  <a:pt x="1586" y="205"/>
                </a:lnTo>
                <a:lnTo>
                  <a:pt x="1578" y="206"/>
                </a:lnTo>
                <a:lnTo>
                  <a:pt x="1569" y="207"/>
                </a:lnTo>
                <a:lnTo>
                  <a:pt x="1561" y="207"/>
                </a:lnTo>
                <a:lnTo>
                  <a:pt x="1553" y="208"/>
                </a:lnTo>
                <a:lnTo>
                  <a:pt x="1544" y="209"/>
                </a:lnTo>
                <a:lnTo>
                  <a:pt x="1536" y="211"/>
                </a:lnTo>
                <a:lnTo>
                  <a:pt x="1528" y="212"/>
                </a:lnTo>
                <a:lnTo>
                  <a:pt x="1520" y="213"/>
                </a:lnTo>
                <a:lnTo>
                  <a:pt x="1512" y="214"/>
                </a:lnTo>
                <a:lnTo>
                  <a:pt x="1503" y="216"/>
                </a:lnTo>
                <a:lnTo>
                  <a:pt x="1495" y="217"/>
                </a:lnTo>
                <a:lnTo>
                  <a:pt x="1487" y="218"/>
                </a:lnTo>
                <a:lnTo>
                  <a:pt x="1479" y="219"/>
                </a:lnTo>
                <a:lnTo>
                  <a:pt x="1470" y="221"/>
                </a:lnTo>
                <a:lnTo>
                  <a:pt x="1462" y="223"/>
                </a:lnTo>
                <a:lnTo>
                  <a:pt x="1446" y="226"/>
                </a:lnTo>
                <a:lnTo>
                  <a:pt x="1438" y="228"/>
                </a:lnTo>
                <a:lnTo>
                  <a:pt x="1429" y="229"/>
                </a:lnTo>
                <a:lnTo>
                  <a:pt x="1421" y="231"/>
                </a:lnTo>
                <a:lnTo>
                  <a:pt x="1413" y="233"/>
                </a:lnTo>
                <a:lnTo>
                  <a:pt x="1405" y="234"/>
                </a:lnTo>
                <a:lnTo>
                  <a:pt x="1397" y="236"/>
                </a:lnTo>
                <a:lnTo>
                  <a:pt x="1389" y="238"/>
                </a:lnTo>
                <a:lnTo>
                  <a:pt x="1381" y="240"/>
                </a:lnTo>
                <a:lnTo>
                  <a:pt x="1374" y="242"/>
                </a:lnTo>
                <a:lnTo>
                  <a:pt x="1366" y="244"/>
                </a:lnTo>
                <a:lnTo>
                  <a:pt x="1358" y="246"/>
                </a:lnTo>
                <a:lnTo>
                  <a:pt x="1351" y="248"/>
                </a:lnTo>
                <a:lnTo>
                  <a:pt x="1344" y="250"/>
                </a:lnTo>
                <a:lnTo>
                  <a:pt x="1337" y="252"/>
                </a:lnTo>
                <a:lnTo>
                  <a:pt x="1330" y="254"/>
                </a:lnTo>
                <a:lnTo>
                  <a:pt x="1323" y="256"/>
                </a:lnTo>
                <a:lnTo>
                  <a:pt x="1316" y="258"/>
                </a:lnTo>
                <a:lnTo>
                  <a:pt x="1310" y="260"/>
                </a:lnTo>
                <a:lnTo>
                  <a:pt x="1298" y="264"/>
                </a:lnTo>
                <a:lnTo>
                  <a:pt x="1292" y="266"/>
                </a:lnTo>
                <a:lnTo>
                  <a:pt x="1287" y="268"/>
                </a:lnTo>
                <a:lnTo>
                  <a:pt x="1281" y="270"/>
                </a:lnTo>
                <a:lnTo>
                  <a:pt x="1276" y="272"/>
                </a:lnTo>
                <a:lnTo>
                  <a:pt x="1271" y="274"/>
                </a:lnTo>
                <a:lnTo>
                  <a:pt x="1266" y="276"/>
                </a:lnTo>
                <a:lnTo>
                  <a:pt x="1261" y="278"/>
                </a:lnTo>
                <a:lnTo>
                  <a:pt x="1257" y="280"/>
                </a:lnTo>
                <a:lnTo>
                  <a:pt x="1252" y="282"/>
                </a:lnTo>
                <a:lnTo>
                  <a:pt x="1248" y="284"/>
                </a:lnTo>
                <a:lnTo>
                  <a:pt x="1244" y="286"/>
                </a:lnTo>
                <a:lnTo>
                  <a:pt x="1239" y="288"/>
                </a:lnTo>
                <a:lnTo>
                  <a:pt x="1235" y="290"/>
                </a:lnTo>
                <a:lnTo>
                  <a:pt x="1230" y="292"/>
                </a:lnTo>
                <a:lnTo>
                  <a:pt x="1226" y="294"/>
                </a:lnTo>
                <a:lnTo>
                  <a:pt x="1222" y="297"/>
                </a:lnTo>
                <a:lnTo>
                  <a:pt x="1217" y="299"/>
                </a:lnTo>
                <a:lnTo>
                  <a:pt x="1213" y="302"/>
                </a:lnTo>
                <a:lnTo>
                  <a:pt x="1204" y="307"/>
                </a:lnTo>
                <a:lnTo>
                  <a:pt x="1200" y="309"/>
                </a:lnTo>
                <a:lnTo>
                  <a:pt x="1195" y="312"/>
                </a:lnTo>
                <a:lnTo>
                  <a:pt x="1190" y="315"/>
                </a:lnTo>
                <a:lnTo>
                  <a:pt x="1185" y="318"/>
                </a:lnTo>
                <a:lnTo>
                  <a:pt x="1180" y="321"/>
                </a:lnTo>
                <a:lnTo>
                  <a:pt x="1175" y="324"/>
                </a:lnTo>
                <a:lnTo>
                  <a:pt x="1170" y="327"/>
                </a:lnTo>
                <a:lnTo>
                  <a:pt x="1165" y="330"/>
                </a:lnTo>
                <a:lnTo>
                  <a:pt x="1159" y="333"/>
                </a:lnTo>
                <a:lnTo>
                  <a:pt x="1154" y="336"/>
                </a:lnTo>
                <a:lnTo>
                  <a:pt x="1149" y="339"/>
                </a:lnTo>
                <a:lnTo>
                  <a:pt x="1144" y="342"/>
                </a:lnTo>
                <a:lnTo>
                  <a:pt x="1138" y="346"/>
                </a:lnTo>
                <a:lnTo>
                  <a:pt x="1133" y="349"/>
                </a:lnTo>
                <a:lnTo>
                  <a:pt x="1128" y="352"/>
                </a:lnTo>
                <a:lnTo>
                  <a:pt x="1122" y="356"/>
                </a:lnTo>
                <a:lnTo>
                  <a:pt x="1117" y="359"/>
                </a:lnTo>
                <a:lnTo>
                  <a:pt x="1112" y="362"/>
                </a:lnTo>
                <a:lnTo>
                  <a:pt x="1101" y="368"/>
                </a:lnTo>
                <a:lnTo>
                  <a:pt x="1096" y="371"/>
                </a:lnTo>
                <a:lnTo>
                  <a:pt x="1091" y="375"/>
                </a:lnTo>
                <a:lnTo>
                  <a:pt x="1085" y="378"/>
                </a:lnTo>
                <a:lnTo>
                  <a:pt x="1080" y="381"/>
                </a:lnTo>
                <a:lnTo>
                  <a:pt x="1075" y="384"/>
                </a:lnTo>
                <a:lnTo>
                  <a:pt x="1070" y="387"/>
                </a:lnTo>
                <a:lnTo>
                  <a:pt x="1065" y="390"/>
                </a:lnTo>
                <a:lnTo>
                  <a:pt x="1060" y="393"/>
                </a:lnTo>
                <a:lnTo>
                  <a:pt x="1055" y="396"/>
                </a:lnTo>
                <a:lnTo>
                  <a:pt x="1050" y="398"/>
                </a:lnTo>
                <a:lnTo>
                  <a:pt x="1045" y="401"/>
                </a:lnTo>
                <a:lnTo>
                  <a:pt x="1041" y="404"/>
                </a:lnTo>
                <a:lnTo>
                  <a:pt x="1036" y="407"/>
                </a:lnTo>
                <a:lnTo>
                  <a:pt x="1031" y="410"/>
                </a:lnTo>
                <a:lnTo>
                  <a:pt x="1027" y="413"/>
                </a:lnTo>
                <a:lnTo>
                  <a:pt x="1022" y="415"/>
                </a:lnTo>
                <a:lnTo>
                  <a:pt x="1018" y="418"/>
                </a:lnTo>
                <a:lnTo>
                  <a:pt x="1013" y="420"/>
                </a:lnTo>
                <a:lnTo>
                  <a:pt x="1005" y="426"/>
                </a:lnTo>
                <a:lnTo>
                  <a:pt x="1000" y="428"/>
                </a:lnTo>
                <a:lnTo>
                  <a:pt x="996" y="431"/>
                </a:lnTo>
                <a:lnTo>
                  <a:pt x="992" y="433"/>
                </a:lnTo>
                <a:lnTo>
                  <a:pt x="988" y="436"/>
                </a:lnTo>
                <a:lnTo>
                  <a:pt x="984" y="438"/>
                </a:lnTo>
                <a:lnTo>
                  <a:pt x="980" y="440"/>
                </a:lnTo>
                <a:lnTo>
                  <a:pt x="976" y="443"/>
                </a:lnTo>
                <a:lnTo>
                  <a:pt x="972" y="445"/>
                </a:lnTo>
                <a:lnTo>
                  <a:pt x="968" y="447"/>
                </a:lnTo>
                <a:lnTo>
                  <a:pt x="964" y="449"/>
                </a:lnTo>
                <a:lnTo>
                  <a:pt x="960" y="451"/>
                </a:lnTo>
                <a:lnTo>
                  <a:pt x="956" y="453"/>
                </a:lnTo>
                <a:lnTo>
                  <a:pt x="952" y="455"/>
                </a:lnTo>
                <a:lnTo>
                  <a:pt x="948" y="457"/>
                </a:lnTo>
                <a:lnTo>
                  <a:pt x="944" y="459"/>
                </a:lnTo>
                <a:lnTo>
                  <a:pt x="940" y="460"/>
                </a:lnTo>
                <a:lnTo>
                  <a:pt x="936" y="462"/>
                </a:lnTo>
                <a:lnTo>
                  <a:pt x="932" y="464"/>
                </a:lnTo>
                <a:lnTo>
                  <a:pt x="924" y="466"/>
                </a:lnTo>
                <a:lnTo>
                  <a:pt x="920" y="467"/>
                </a:lnTo>
                <a:lnTo>
                  <a:pt x="916" y="469"/>
                </a:lnTo>
                <a:lnTo>
                  <a:pt x="912" y="470"/>
                </a:lnTo>
                <a:lnTo>
                  <a:pt x="907" y="471"/>
                </a:lnTo>
                <a:lnTo>
                  <a:pt x="903" y="472"/>
                </a:lnTo>
                <a:lnTo>
                  <a:pt x="899" y="472"/>
                </a:lnTo>
                <a:lnTo>
                  <a:pt x="894" y="473"/>
                </a:lnTo>
                <a:lnTo>
                  <a:pt x="890" y="474"/>
                </a:lnTo>
                <a:lnTo>
                  <a:pt x="885" y="474"/>
                </a:lnTo>
                <a:lnTo>
                  <a:pt x="881" y="475"/>
                </a:lnTo>
                <a:lnTo>
                  <a:pt x="876" y="475"/>
                </a:lnTo>
                <a:lnTo>
                  <a:pt x="872" y="476"/>
                </a:lnTo>
                <a:lnTo>
                  <a:pt x="867" y="476"/>
                </a:lnTo>
                <a:lnTo>
                  <a:pt x="863" y="476"/>
                </a:lnTo>
                <a:lnTo>
                  <a:pt x="858" y="476"/>
                </a:lnTo>
                <a:lnTo>
                  <a:pt x="854" y="476"/>
                </a:lnTo>
                <a:lnTo>
                  <a:pt x="850" y="476"/>
                </a:lnTo>
                <a:lnTo>
                  <a:pt x="845" y="476"/>
                </a:lnTo>
                <a:lnTo>
                  <a:pt x="837" y="476"/>
                </a:lnTo>
                <a:lnTo>
                  <a:pt x="832" y="476"/>
                </a:lnTo>
                <a:lnTo>
                  <a:pt x="828" y="476"/>
                </a:lnTo>
                <a:lnTo>
                  <a:pt x="823" y="475"/>
                </a:lnTo>
                <a:lnTo>
                  <a:pt x="819" y="475"/>
                </a:lnTo>
                <a:lnTo>
                  <a:pt x="815" y="474"/>
                </a:lnTo>
                <a:lnTo>
                  <a:pt x="811" y="474"/>
                </a:lnTo>
                <a:lnTo>
                  <a:pt x="806" y="474"/>
                </a:lnTo>
                <a:lnTo>
                  <a:pt x="802" y="473"/>
                </a:lnTo>
                <a:lnTo>
                  <a:pt x="798" y="472"/>
                </a:lnTo>
                <a:lnTo>
                  <a:pt x="794" y="472"/>
                </a:lnTo>
                <a:lnTo>
                  <a:pt x="790" y="471"/>
                </a:lnTo>
                <a:lnTo>
                  <a:pt x="785" y="470"/>
                </a:lnTo>
                <a:lnTo>
                  <a:pt x="781" y="469"/>
                </a:lnTo>
                <a:lnTo>
                  <a:pt x="777" y="468"/>
                </a:lnTo>
                <a:lnTo>
                  <a:pt x="773" y="467"/>
                </a:lnTo>
                <a:lnTo>
                  <a:pt x="768" y="466"/>
                </a:lnTo>
                <a:lnTo>
                  <a:pt x="764" y="465"/>
                </a:lnTo>
                <a:lnTo>
                  <a:pt x="759" y="464"/>
                </a:lnTo>
                <a:lnTo>
                  <a:pt x="751" y="461"/>
                </a:lnTo>
                <a:lnTo>
                  <a:pt x="746" y="459"/>
                </a:lnTo>
                <a:lnTo>
                  <a:pt x="742" y="458"/>
                </a:lnTo>
                <a:lnTo>
                  <a:pt x="737" y="456"/>
                </a:lnTo>
                <a:lnTo>
                  <a:pt x="732" y="454"/>
                </a:lnTo>
                <a:lnTo>
                  <a:pt x="728" y="452"/>
                </a:lnTo>
                <a:lnTo>
                  <a:pt x="724" y="450"/>
                </a:lnTo>
                <a:lnTo>
                  <a:pt x="719" y="448"/>
                </a:lnTo>
                <a:lnTo>
                  <a:pt x="714" y="446"/>
                </a:lnTo>
                <a:lnTo>
                  <a:pt x="710" y="444"/>
                </a:lnTo>
                <a:lnTo>
                  <a:pt x="705" y="442"/>
                </a:lnTo>
                <a:lnTo>
                  <a:pt x="700" y="439"/>
                </a:lnTo>
                <a:lnTo>
                  <a:pt x="696" y="437"/>
                </a:lnTo>
                <a:lnTo>
                  <a:pt x="691" y="435"/>
                </a:lnTo>
                <a:lnTo>
                  <a:pt x="687" y="432"/>
                </a:lnTo>
                <a:lnTo>
                  <a:pt x="682" y="430"/>
                </a:lnTo>
                <a:lnTo>
                  <a:pt x="678" y="427"/>
                </a:lnTo>
                <a:lnTo>
                  <a:pt x="674" y="424"/>
                </a:lnTo>
                <a:lnTo>
                  <a:pt x="669" y="422"/>
                </a:lnTo>
                <a:lnTo>
                  <a:pt x="660" y="416"/>
                </a:lnTo>
                <a:lnTo>
                  <a:pt x="656" y="413"/>
                </a:lnTo>
                <a:lnTo>
                  <a:pt x="652" y="410"/>
                </a:lnTo>
                <a:lnTo>
                  <a:pt x="648" y="408"/>
                </a:lnTo>
                <a:lnTo>
                  <a:pt x="643" y="405"/>
                </a:lnTo>
                <a:lnTo>
                  <a:pt x="640" y="401"/>
                </a:lnTo>
                <a:lnTo>
                  <a:pt x="635" y="399"/>
                </a:lnTo>
                <a:lnTo>
                  <a:pt x="631" y="396"/>
                </a:lnTo>
                <a:lnTo>
                  <a:pt x="627" y="393"/>
                </a:lnTo>
                <a:lnTo>
                  <a:pt x="623" y="389"/>
                </a:lnTo>
                <a:lnTo>
                  <a:pt x="619" y="386"/>
                </a:lnTo>
                <a:lnTo>
                  <a:pt x="615" y="383"/>
                </a:lnTo>
                <a:lnTo>
                  <a:pt x="610" y="379"/>
                </a:lnTo>
                <a:lnTo>
                  <a:pt x="606" y="376"/>
                </a:lnTo>
                <a:lnTo>
                  <a:pt x="602" y="373"/>
                </a:lnTo>
                <a:lnTo>
                  <a:pt x="598" y="369"/>
                </a:lnTo>
                <a:lnTo>
                  <a:pt x="593" y="365"/>
                </a:lnTo>
                <a:lnTo>
                  <a:pt x="589" y="361"/>
                </a:lnTo>
                <a:lnTo>
                  <a:pt x="584" y="358"/>
                </a:lnTo>
                <a:lnTo>
                  <a:pt x="574" y="350"/>
                </a:lnTo>
                <a:lnTo>
                  <a:pt x="570" y="346"/>
                </a:lnTo>
                <a:lnTo>
                  <a:pt x="565" y="342"/>
                </a:lnTo>
                <a:lnTo>
                  <a:pt x="560" y="337"/>
                </a:lnTo>
                <a:lnTo>
                  <a:pt x="554" y="333"/>
                </a:lnTo>
                <a:lnTo>
                  <a:pt x="549" y="329"/>
                </a:lnTo>
                <a:lnTo>
                  <a:pt x="544" y="324"/>
                </a:lnTo>
                <a:lnTo>
                  <a:pt x="538" y="320"/>
                </a:lnTo>
                <a:lnTo>
                  <a:pt x="532" y="315"/>
                </a:lnTo>
                <a:lnTo>
                  <a:pt x="527" y="311"/>
                </a:lnTo>
                <a:lnTo>
                  <a:pt x="521" y="306"/>
                </a:lnTo>
                <a:lnTo>
                  <a:pt x="515" y="301"/>
                </a:lnTo>
                <a:lnTo>
                  <a:pt x="509" y="297"/>
                </a:lnTo>
                <a:lnTo>
                  <a:pt x="503" y="292"/>
                </a:lnTo>
                <a:lnTo>
                  <a:pt x="496" y="287"/>
                </a:lnTo>
                <a:lnTo>
                  <a:pt x="490" y="282"/>
                </a:lnTo>
                <a:lnTo>
                  <a:pt x="483" y="277"/>
                </a:lnTo>
                <a:lnTo>
                  <a:pt x="477" y="271"/>
                </a:lnTo>
                <a:lnTo>
                  <a:pt x="470" y="266"/>
                </a:lnTo>
                <a:lnTo>
                  <a:pt x="456" y="256"/>
                </a:lnTo>
                <a:lnTo>
                  <a:pt x="448" y="251"/>
                </a:lnTo>
                <a:lnTo>
                  <a:pt x="441" y="245"/>
                </a:lnTo>
                <a:lnTo>
                  <a:pt x="433" y="240"/>
                </a:lnTo>
                <a:lnTo>
                  <a:pt x="426" y="234"/>
                </a:lnTo>
                <a:lnTo>
                  <a:pt x="418" y="229"/>
                </a:lnTo>
                <a:lnTo>
                  <a:pt x="411" y="224"/>
                </a:lnTo>
                <a:lnTo>
                  <a:pt x="403" y="218"/>
                </a:lnTo>
                <a:lnTo>
                  <a:pt x="395" y="213"/>
                </a:lnTo>
                <a:lnTo>
                  <a:pt x="387" y="207"/>
                </a:lnTo>
                <a:lnTo>
                  <a:pt x="379" y="202"/>
                </a:lnTo>
                <a:lnTo>
                  <a:pt x="371" y="197"/>
                </a:lnTo>
                <a:lnTo>
                  <a:pt x="363" y="191"/>
                </a:lnTo>
                <a:lnTo>
                  <a:pt x="355" y="186"/>
                </a:lnTo>
                <a:lnTo>
                  <a:pt x="347" y="181"/>
                </a:lnTo>
                <a:lnTo>
                  <a:pt x="339" y="176"/>
                </a:lnTo>
                <a:lnTo>
                  <a:pt x="331" y="170"/>
                </a:lnTo>
                <a:lnTo>
                  <a:pt x="322" y="165"/>
                </a:lnTo>
                <a:lnTo>
                  <a:pt x="315" y="160"/>
                </a:lnTo>
                <a:lnTo>
                  <a:pt x="299" y="150"/>
                </a:lnTo>
                <a:lnTo>
                  <a:pt x="291" y="146"/>
                </a:lnTo>
                <a:lnTo>
                  <a:pt x="283" y="141"/>
                </a:lnTo>
                <a:lnTo>
                  <a:pt x="275" y="136"/>
                </a:lnTo>
                <a:lnTo>
                  <a:pt x="267" y="132"/>
                </a:lnTo>
                <a:lnTo>
                  <a:pt x="260" y="128"/>
                </a:lnTo>
                <a:lnTo>
                  <a:pt x="252" y="123"/>
                </a:lnTo>
                <a:lnTo>
                  <a:pt x="245" y="119"/>
                </a:lnTo>
                <a:lnTo>
                  <a:pt x="238" y="115"/>
                </a:lnTo>
                <a:lnTo>
                  <a:pt x="230" y="111"/>
                </a:lnTo>
                <a:lnTo>
                  <a:pt x="223" y="107"/>
                </a:lnTo>
                <a:lnTo>
                  <a:pt x="216" y="103"/>
                </a:lnTo>
                <a:lnTo>
                  <a:pt x="209" y="99"/>
                </a:lnTo>
                <a:lnTo>
                  <a:pt x="202" y="96"/>
                </a:lnTo>
                <a:lnTo>
                  <a:pt x="196" y="92"/>
                </a:lnTo>
                <a:lnTo>
                  <a:pt x="189" y="88"/>
                </a:lnTo>
                <a:lnTo>
                  <a:pt x="183" y="85"/>
                </a:lnTo>
                <a:lnTo>
                  <a:pt x="176" y="82"/>
                </a:lnTo>
                <a:lnTo>
                  <a:pt x="170" y="79"/>
                </a:lnTo>
                <a:lnTo>
                  <a:pt x="159" y="72"/>
                </a:lnTo>
                <a:lnTo>
                  <a:pt x="153" y="69"/>
                </a:lnTo>
                <a:lnTo>
                  <a:pt x="147" y="66"/>
                </a:lnTo>
                <a:lnTo>
                  <a:pt x="142" y="64"/>
                </a:lnTo>
                <a:lnTo>
                  <a:pt x="137" y="61"/>
                </a:lnTo>
                <a:lnTo>
                  <a:pt x="132" y="58"/>
                </a:lnTo>
                <a:lnTo>
                  <a:pt x="127" y="56"/>
                </a:lnTo>
                <a:lnTo>
                  <a:pt x="122" y="53"/>
                </a:lnTo>
                <a:lnTo>
                  <a:pt x="117" y="51"/>
                </a:lnTo>
                <a:lnTo>
                  <a:pt x="113" y="49"/>
                </a:lnTo>
                <a:lnTo>
                  <a:pt x="109" y="46"/>
                </a:lnTo>
                <a:lnTo>
                  <a:pt x="104" y="44"/>
                </a:lnTo>
                <a:lnTo>
                  <a:pt x="100" y="42"/>
                </a:lnTo>
                <a:lnTo>
                  <a:pt x="96" y="40"/>
                </a:lnTo>
                <a:lnTo>
                  <a:pt x="92" y="38"/>
                </a:lnTo>
                <a:lnTo>
                  <a:pt x="88" y="36"/>
                </a:lnTo>
                <a:lnTo>
                  <a:pt x="84" y="34"/>
                </a:lnTo>
                <a:lnTo>
                  <a:pt x="80" y="32"/>
                </a:lnTo>
                <a:lnTo>
                  <a:pt x="76" y="30"/>
                </a:lnTo>
                <a:lnTo>
                  <a:pt x="69" y="27"/>
                </a:lnTo>
                <a:lnTo>
                  <a:pt x="65" y="25"/>
                </a:lnTo>
                <a:lnTo>
                  <a:pt x="62" y="24"/>
                </a:lnTo>
                <a:lnTo>
                  <a:pt x="58" y="22"/>
                </a:lnTo>
                <a:lnTo>
                  <a:pt x="54" y="21"/>
                </a:lnTo>
                <a:lnTo>
                  <a:pt x="51" y="20"/>
                </a:lnTo>
                <a:lnTo>
                  <a:pt x="47" y="18"/>
                </a:lnTo>
                <a:lnTo>
                  <a:pt x="44" y="17"/>
                </a:lnTo>
                <a:lnTo>
                  <a:pt x="40" y="15"/>
                </a:lnTo>
                <a:lnTo>
                  <a:pt x="37" y="14"/>
                </a:lnTo>
                <a:lnTo>
                  <a:pt x="34" y="13"/>
                </a:lnTo>
                <a:lnTo>
                  <a:pt x="30" y="12"/>
                </a:lnTo>
                <a:lnTo>
                  <a:pt x="27" y="10"/>
                </a:lnTo>
                <a:lnTo>
                  <a:pt x="23" y="9"/>
                </a:lnTo>
                <a:lnTo>
                  <a:pt x="20" y="8"/>
                </a:lnTo>
                <a:lnTo>
                  <a:pt x="17" y="7"/>
                </a:lnTo>
                <a:lnTo>
                  <a:pt x="14" y="5"/>
                </a:lnTo>
                <a:lnTo>
                  <a:pt x="10" y="4"/>
                </a:lnTo>
                <a:lnTo>
                  <a:pt x="7" y="3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Freeform 17"/>
          <p:cNvSpPr>
            <a:spLocks noChangeAspect="1"/>
          </p:cNvSpPr>
          <p:nvPr/>
        </p:nvSpPr>
        <p:spPr bwMode="auto">
          <a:xfrm>
            <a:off x="3451225" y="2952750"/>
            <a:ext cx="2138363" cy="417513"/>
          </a:xfrm>
          <a:custGeom>
            <a:avLst/>
            <a:gdLst>
              <a:gd name="T0" fmla="*/ 20 w 1793"/>
              <a:gd name="T1" fmla="*/ 5 h 350"/>
              <a:gd name="T2" fmla="*/ 48 w 1793"/>
              <a:gd name="T3" fmla="*/ 12 h 350"/>
              <a:gd name="T4" fmla="*/ 77 w 1793"/>
              <a:gd name="T5" fmla="*/ 19 h 350"/>
              <a:gd name="T6" fmla="*/ 106 w 1793"/>
              <a:gd name="T7" fmla="*/ 28 h 350"/>
              <a:gd name="T8" fmla="*/ 144 w 1793"/>
              <a:gd name="T9" fmla="*/ 41 h 350"/>
              <a:gd name="T10" fmla="*/ 177 w 1793"/>
              <a:gd name="T11" fmla="*/ 53 h 350"/>
              <a:gd name="T12" fmla="*/ 210 w 1793"/>
              <a:gd name="T13" fmla="*/ 68 h 350"/>
              <a:gd name="T14" fmla="*/ 246 w 1793"/>
              <a:gd name="T15" fmla="*/ 83 h 350"/>
              <a:gd name="T16" fmla="*/ 282 w 1793"/>
              <a:gd name="T17" fmla="*/ 101 h 350"/>
              <a:gd name="T18" fmla="*/ 330 w 1793"/>
              <a:gd name="T19" fmla="*/ 125 h 350"/>
              <a:gd name="T20" fmla="*/ 369 w 1793"/>
              <a:gd name="T21" fmla="*/ 145 h 350"/>
              <a:gd name="T22" fmla="*/ 408 w 1793"/>
              <a:gd name="T23" fmla="*/ 166 h 350"/>
              <a:gd name="T24" fmla="*/ 447 w 1793"/>
              <a:gd name="T25" fmla="*/ 187 h 350"/>
              <a:gd name="T26" fmla="*/ 485 w 1793"/>
              <a:gd name="T27" fmla="*/ 208 h 350"/>
              <a:gd name="T28" fmla="*/ 529 w 1793"/>
              <a:gd name="T29" fmla="*/ 231 h 350"/>
              <a:gd name="T30" fmla="*/ 562 w 1793"/>
              <a:gd name="T31" fmla="*/ 249 h 350"/>
              <a:gd name="T32" fmla="*/ 593 w 1793"/>
              <a:gd name="T33" fmla="*/ 265 h 350"/>
              <a:gd name="T34" fmla="*/ 622 w 1793"/>
              <a:gd name="T35" fmla="*/ 279 h 350"/>
              <a:gd name="T36" fmla="*/ 650 w 1793"/>
              <a:gd name="T37" fmla="*/ 292 h 350"/>
              <a:gd name="T38" fmla="*/ 683 w 1793"/>
              <a:gd name="T39" fmla="*/ 306 h 350"/>
              <a:gd name="T40" fmla="*/ 709 w 1793"/>
              <a:gd name="T41" fmla="*/ 316 h 350"/>
              <a:gd name="T42" fmla="*/ 734 w 1793"/>
              <a:gd name="T43" fmla="*/ 324 h 350"/>
              <a:gd name="T44" fmla="*/ 758 w 1793"/>
              <a:gd name="T45" fmla="*/ 331 h 350"/>
              <a:gd name="T46" fmla="*/ 787 w 1793"/>
              <a:gd name="T47" fmla="*/ 339 h 350"/>
              <a:gd name="T48" fmla="*/ 808 w 1793"/>
              <a:gd name="T49" fmla="*/ 343 h 350"/>
              <a:gd name="T50" fmla="*/ 830 w 1793"/>
              <a:gd name="T51" fmla="*/ 346 h 350"/>
              <a:gd name="T52" fmla="*/ 853 w 1793"/>
              <a:gd name="T53" fmla="*/ 348 h 350"/>
              <a:gd name="T54" fmla="*/ 876 w 1793"/>
              <a:gd name="T55" fmla="*/ 348 h 350"/>
              <a:gd name="T56" fmla="*/ 910 w 1793"/>
              <a:gd name="T57" fmla="*/ 346 h 350"/>
              <a:gd name="T58" fmla="*/ 940 w 1793"/>
              <a:gd name="T59" fmla="*/ 342 h 350"/>
              <a:gd name="T60" fmla="*/ 972 w 1793"/>
              <a:gd name="T61" fmla="*/ 336 h 350"/>
              <a:gd name="T62" fmla="*/ 1006 w 1793"/>
              <a:gd name="T63" fmla="*/ 328 h 350"/>
              <a:gd name="T64" fmla="*/ 1042 w 1793"/>
              <a:gd name="T65" fmla="*/ 318 h 350"/>
              <a:gd name="T66" fmla="*/ 1088 w 1793"/>
              <a:gd name="T67" fmla="*/ 304 h 350"/>
              <a:gd name="T68" fmla="*/ 1125 w 1793"/>
              <a:gd name="T69" fmla="*/ 292 h 350"/>
              <a:gd name="T70" fmla="*/ 1162 w 1793"/>
              <a:gd name="T71" fmla="*/ 278 h 350"/>
              <a:gd name="T72" fmla="*/ 1198 w 1793"/>
              <a:gd name="T73" fmla="*/ 265 h 350"/>
              <a:gd name="T74" fmla="*/ 1234 w 1793"/>
              <a:gd name="T75" fmla="*/ 253 h 350"/>
              <a:gd name="T76" fmla="*/ 1278 w 1793"/>
              <a:gd name="T77" fmla="*/ 240 h 350"/>
              <a:gd name="T78" fmla="*/ 1312 w 1793"/>
              <a:gd name="T79" fmla="*/ 230 h 350"/>
              <a:gd name="T80" fmla="*/ 1345 w 1793"/>
              <a:gd name="T81" fmla="*/ 222 h 350"/>
              <a:gd name="T82" fmla="*/ 1379 w 1793"/>
              <a:gd name="T83" fmla="*/ 215 h 350"/>
              <a:gd name="T84" fmla="*/ 1421 w 1793"/>
              <a:gd name="T85" fmla="*/ 207 h 350"/>
              <a:gd name="T86" fmla="*/ 1457 w 1793"/>
              <a:gd name="T87" fmla="*/ 202 h 350"/>
              <a:gd name="T88" fmla="*/ 1492 w 1793"/>
              <a:gd name="T89" fmla="*/ 197 h 350"/>
              <a:gd name="T90" fmla="*/ 1527 w 1793"/>
              <a:gd name="T91" fmla="*/ 193 h 350"/>
              <a:gd name="T92" fmla="*/ 1560 w 1793"/>
              <a:gd name="T93" fmla="*/ 189 h 350"/>
              <a:gd name="T94" fmla="*/ 1597 w 1793"/>
              <a:gd name="T95" fmla="*/ 186 h 350"/>
              <a:gd name="T96" fmla="*/ 1623 w 1793"/>
              <a:gd name="T97" fmla="*/ 184 h 350"/>
              <a:gd name="T98" fmla="*/ 1647 w 1793"/>
              <a:gd name="T99" fmla="*/ 182 h 350"/>
              <a:gd name="T100" fmla="*/ 1668 w 1793"/>
              <a:gd name="T101" fmla="*/ 181 h 350"/>
              <a:gd name="T102" fmla="*/ 1687 w 1793"/>
              <a:gd name="T103" fmla="*/ 180 h 350"/>
              <a:gd name="T104" fmla="*/ 1710 w 1793"/>
              <a:gd name="T105" fmla="*/ 178 h 350"/>
              <a:gd name="T106" fmla="*/ 1729 w 1793"/>
              <a:gd name="T107" fmla="*/ 177 h 350"/>
              <a:gd name="T108" fmla="*/ 1747 w 1793"/>
              <a:gd name="T109" fmla="*/ 175 h 350"/>
              <a:gd name="T110" fmla="*/ 1765 w 1793"/>
              <a:gd name="T111" fmla="*/ 172 h 350"/>
              <a:gd name="T112" fmla="*/ 1783 w 1793"/>
              <a:gd name="T113" fmla="*/ 170 h 3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793"/>
              <a:gd name="T172" fmla="*/ 0 h 350"/>
              <a:gd name="T173" fmla="*/ 1793 w 1793"/>
              <a:gd name="T174" fmla="*/ 350 h 35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793" h="350">
                <a:moveTo>
                  <a:pt x="0" y="0"/>
                </a:moveTo>
                <a:lnTo>
                  <a:pt x="7" y="2"/>
                </a:lnTo>
                <a:lnTo>
                  <a:pt x="14" y="3"/>
                </a:lnTo>
                <a:lnTo>
                  <a:pt x="20" y="5"/>
                </a:lnTo>
                <a:lnTo>
                  <a:pt x="27" y="7"/>
                </a:lnTo>
                <a:lnTo>
                  <a:pt x="34" y="8"/>
                </a:lnTo>
                <a:lnTo>
                  <a:pt x="41" y="10"/>
                </a:lnTo>
                <a:lnTo>
                  <a:pt x="48" y="12"/>
                </a:lnTo>
                <a:lnTo>
                  <a:pt x="55" y="14"/>
                </a:lnTo>
                <a:lnTo>
                  <a:pt x="62" y="15"/>
                </a:lnTo>
                <a:lnTo>
                  <a:pt x="69" y="17"/>
                </a:lnTo>
                <a:lnTo>
                  <a:pt x="77" y="19"/>
                </a:lnTo>
                <a:lnTo>
                  <a:pt x="84" y="22"/>
                </a:lnTo>
                <a:lnTo>
                  <a:pt x="91" y="24"/>
                </a:lnTo>
                <a:lnTo>
                  <a:pt x="98" y="26"/>
                </a:lnTo>
                <a:lnTo>
                  <a:pt x="106" y="28"/>
                </a:lnTo>
                <a:lnTo>
                  <a:pt x="113" y="30"/>
                </a:lnTo>
                <a:lnTo>
                  <a:pt x="121" y="33"/>
                </a:lnTo>
                <a:lnTo>
                  <a:pt x="128" y="35"/>
                </a:lnTo>
                <a:lnTo>
                  <a:pt x="144" y="41"/>
                </a:lnTo>
                <a:lnTo>
                  <a:pt x="152" y="44"/>
                </a:lnTo>
                <a:lnTo>
                  <a:pt x="160" y="47"/>
                </a:lnTo>
                <a:lnTo>
                  <a:pt x="168" y="50"/>
                </a:lnTo>
                <a:lnTo>
                  <a:pt x="177" y="53"/>
                </a:lnTo>
                <a:lnTo>
                  <a:pt x="185" y="57"/>
                </a:lnTo>
                <a:lnTo>
                  <a:pt x="193" y="60"/>
                </a:lnTo>
                <a:lnTo>
                  <a:pt x="202" y="64"/>
                </a:lnTo>
                <a:lnTo>
                  <a:pt x="210" y="68"/>
                </a:lnTo>
                <a:lnTo>
                  <a:pt x="219" y="71"/>
                </a:lnTo>
                <a:lnTo>
                  <a:pt x="228" y="75"/>
                </a:lnTo>
                <a:lnTo>
                  <a:pt x="237" y="79"/>
                </a:lnTo>
                <a:lnTo>
                  <a:pt x="246" y="83"/>
                </a:lnTo>
                <a:lnTo>
                  <a:pt x="254" y="88"/>
                </a:lnTo>
                <a:lnTo>
                  <a:pt x="264" y="92"/>
                </a:lnTo>
                <a:lnTo>
                  <a:pt x="273" y="96"/>
                </a:lnTo>
                <a:lnTo>
                  <a:pt x="282" y="101"/>
                </a:lnTo>
                <a:lnTo>
                  <a:pt x="291" y="105"/>
                </a:lnTo>
                <a:lnTo>
                  <a:pt x="301" y="110"/>
                </a:lnTo>
                <a:lnTo>
                  <a:pt x="320" y="120"/>
                </a:lnTo>
                <a:lnTo>
                  <a:pt x="330" y="125"/>
                </a:lnTo>
                <a:lnTo>
                  <a:pt x="339" y="130"/>
                </a:lnTo>
                <a:lnTo>
                  <a:pt x="349" y="135"/>
                </a:lnTo>
                <a:lnTo>
                  <a:pt x="359" y="140"/>
                </a:lnTo>
                <a:lnTo>
                  <a:pt x="369" y="145"/>
                </a:lnTo>
                <a:lnTo>
                  <a:pt x="379" y="150"/>
                </a:lnTo>
                <a:lnTo>
                  <a:pt x="388" y="155"/>
                </a:lnTo>
                <a:lnTo>
                  <a:pt x="399" y="161"/>
                </a:lnTo>
                <a:lnTo>
                  <a:pt x="408" y="166"/>
                </a:lnTo>
                <a:lnTo>
                  <a:pt x="418" y="171"/>
                </a:lnTo>
                <a:lnTo>
                  <a:pt x="428" y="177"/>
                </a:lnTo>
                <a:lnTo>
                  <a:pt x="437" y="182"/>
                </a:lnTo>
                <a:lnTo>
                  <a:pt x="447" y="187"/>
                </a:lnTo>
                <a:lnTo>
                  <a:pt x="457" y="192"/>
                </a:lnTo>
                <a:lnTo>
                  <a:pt x="466" y="197"/>
                </a:lnTo>
                <a:lnTo>
                  <a:pt x="476" y="202"/>
                </a:lnTo>
                <a:lnTo>
                  <a:pt x="485" y="208"/>
                </a:lnTo>
                <a:lnTo>
                  <a:pt x="494" y="213"/>
                </a:lnTo>
                <a:lnTo>
                  <a:pt x="512" y="222"/>
                </a:lnTo>
                <a:lnTo>
                  <a:pt x="521" y="227"/>
                </a:lnTo>
                <a:lnTo>
                  <a:pt x="529" y="231"/>
                </a:lnTo>
                <a:lnTo>
                  <a:pt x="538" y="236"/>
                </a:lnTo>
                <a:lnTo>
                  <a:pt x="546" y="240"/>
                </a:lnTo>
                <a:lnTo>
                  <a:pt x="554" y="245"/>
                </a:lnTo>
                <a:lnTo>
                  <a:pt x="562" y="249"/>
                </a:lnTo>
                <a:lnTo>
                  <a:pt x="570" y="253"/>
                </a:lnTo>
                <a:lnTo>
                  <a:pt x="578" y="257"/>
                </a:lnTo>
                <a:lnTo>
                  <a:pt x="585" y="261"/>
                </a:lnTo>
                <a:lnTo>
                  <a:pt x="593" y="265"/>
                </a:lnTo>
                <a:lnTo>
                  <a:pt x="600" y="268"/>
                </a:lnTo>
                <a:lnTo>
                  <a:pt x="608" y="272"/>
                </a:lnTo>
                <a:lnTo>
                  <a:pt x="615" y="276"/>
                </a:lnTo>
                <a:lnTo>
                  <a:pt x="622" y="279"/>
                </a:lnTo>
                <a:lnTo>
                  <a:pt x="629" y="283"/>
                </a:lnTo>
                <a:lnTo>
                  <a:pt x="636" y="286"/>
                </a:lnTo>
                <a:lnTo>
                  <a:pt x="643" y="289"/>
                </a:lnTo>
                <a:lnTo>
                  <a:pt x="650" y="292"/>
                </a:lnTo>
                <a:lnTo>
                  <a:pt x="664" y="298"/>
                </a:lnTo>
                <a:lnTo>
                  <a:pt x="670" y="301"/>
                </a:lnTo>
                <a:lnTo>
                  <a:pt x="677" y="304"/>
                </a:lnTo>
                <a:lnTo>
                  <a:pt x="683" y="306"/>
                </a:lnTo>
                <a:lnTo>
                  <a:pt x="690" y="309"/>
                </a:lnTo>
                <a:lnTo>
                  <a:pt x="696" y="311"/>
                </a:lnTo>
                <a:lnTo>
                  <a:pt x="703" y="314"/>
                </a:lnTo>
                <a:lnTo>
                  <a:pt x="709" y="316"/>
                </a:lnTo>
                <a:lnTo>
                  <a:pt x="715" y="318"/>
                </a:lnTo>
                <a:lnTo>
                  <a:pt x="721" y="320"/>
                </a:lnTo>
                <a:lnTo>
                  <a:pt x="728" y="322"/>
                </a:lnTo>
                <a:lnTo>
                  <a:pt x="734" y="324"/>
                </a:lnTo>
                <a:lnTo>
                  <a:pt x="740" y="326"/>
                </a:lnTo>
                <a:lnTo>
                  <a:pt x="746" y="328"/>
                </a:lnTo>
                <a:lnTo>
                  <a:pt x="752" y="330"/>
                </a:lnTo>
                <a:lnTo>
                  <a:pt x="758" y="331"/>
                </a:lnTo>
                <a:lnTo>
                  <a:pt x="763" y="333"/>
                </a:lnTo>
                <a:lnTo>
                  <a:pt x="769" y="334"/>
                </a:lnTo>
                <a:lnTo>
                  <a:pt x="775" y="336"/>
                </a:lnTo>
                <a:lnTo>
                  <a:pt x="787" y="339"/>
                </a:lnTo>
                <a:lnTo>
                  <a:pt x="792" y="340"/>
                </a:lnTo>
                <a:lnTo>
                  <a:pt x="797" y="341"/>
                </a:lnTo>
                <a:lnTo>
                  <a:pt x="803" y="342"/>
                </a:lnTo>
                <a:lnTo>
                  <a:pt x="808" y="343"/>
                </a:lnTo>
                <a:lnTo>
                  <a:pt x="814" y="344"/>
                </a:lnTo>
                <a:lnTo>
                  <a:pt x="819" y="345"/>
                </a:lnTo>
                <a:lnTo>
                  <a:pt x="825" y="346"/>
                </a:lnTo>
                <a:lnTo>
                  <a:pt x="830" y="346"/>
                </a:lnTo>
                <a:lnTo>
                  <a:pt x="836" y="347"/>
                </a:lnTo>
                <a:lnTo>
                  <a:pt x="841" y="348"/>
                </a:lnTo>
                <a:lnTo>
                  <a:pt x="847" y="348"/>
                </a:lnTo>
                <a:lnTo>
                  <a:pt x="853" y="348"/>
                </a:lnTo>
                <a:lnTo>
                  <a:pt x="858" y="348"/>
                </a:lnTo>
                <a:lnTo>
                  <a:pt x="864" y="349"/>
                </a:lnTo>
                <a:lnTo>
                  <a:pt x="870" y="349"/>
                </a:lnTo>
                <a:lnTo>
                  <a:pt x="876" y="348"/>
                </a:lnTo>
                <a:lnTo>
                  <a:pt x="883" y="348"/>
                </a:lnTo>
                <a:lnTo>
                  <a:pt x="889" y="348"/>
                </a:lnTo>
                <a:lnTo>
                  <a:pt x="903" y="347"/>
                </a:lnTo>
                <a:lnTo>
                  <a:pt x="910" y="346"/>
                </a:lnTo>
                <a:lnTo>
                  <a:pt x="917" y="345"/>
                </a:lnTo>
                <a:lnTo>
                  <a:pt x="925" y="344"/>
                </a:lnTo>
                <a:lnTo>
                  <a:pt x="932" y="343"/>
                </a:lnTo>
                <a:lnTo>
                  <a:pt x="940" y="342"/>
                </a:lnTo>
                <a:lnTo>
                  <a:pt x="948" y="340"/>
                </a:lnTo>
                <a:lnTo>
                  <a:pt x="955" y="339"/>
                </a:lnTo>
                <a:lnTo>
                  <a:pt x="964" y="337"/>
                </a:lnTo>
                <a:lnTo>
                  <a:pt x="972" y="336"/>
                </a:lnTo>
                <a:lnTo>
                  <a:pt x="980" y="334"/>
                </a:lnTo>
                <a:lnTo>
                  <a:pt x="989" y="332"/>
                </a:lnTo>
                <a:lnTo>
                  <a:pt x="997" y="330"/>
                </a:lnTo>
                <a:lnTo>
                  <a:pt x="1006" y="328"/>
                </a:lnTo>
                <a:lnTo>
                  <a:pt x="1015" y="326"/>
                </a:lnTo>
                <a:lnTo>
                  <a:pt x="1024" y="323"/>
                </a:lnTo>
                <a:lnTo>
                  <a:pt x="1033" y="321"/>
                </a:lnTo>
                <a:lnTo>
                  <a:pt x="1042" y="318"/>
                </a:lnTo>
                <a:lnTo>
                  <a:pt x="1051" y="316"/>
                </a:lnTo>
                <a:lnTo>
                  <a:pt x="1069" y="310"/>
                </a:lnTo>
                <a:lnTo>
                  <a:pt x="1078" y="307"/>
                </a:lnTo>
                <a:lnTo>
                  <a:pt x="1088" y="304"/>
                </a:lnTo>
                <a:lnTo>
                  <a:pt x="1097" y="301"/>
                </a:lnTo>
                <a:lnTo>
                  <a:pt x="1106" y="298"/>
                </a:lnTo>
                <a:lnTo>
                  <a:pt x="1115" y="295"/>
                </a:lnTo>
                <a:lnTo>
                  <a:pt x="1125" y="292"/>
                </a:lnTo>
                <a:lnTo>
                  <a:pt x="1134" y="289"/>
                </a:lnTo>
                <a:lnTo>
                  <a:pt x="1143" y="285"/>
                </a:lnTo>
                <a:lnTo>
                  <a:pt x="1152" y="282"/>
                </a:lnTo>
                <a:lnTo>
                  <a:pt x="1162" y="278"/>
                </a:lnTo>
                <a:lnTo>
                  <a:pt x="1171" y="275"/>
                </a:lnTo>
                <a:lnTo>
                  <a:pt x="1180" y="272"/>
                </a:lnTo>
                <a:lnTo>
                  <a:pt x="1189" y="269"/>
                </a:lnTo>
                <a:lnTo>
                  <a:pt x="1198" y="265"/>
                </a:lnTo>
                <a:lnTo>
                  <a:pt x="1207" y="262"/>
                </a:lnTo>
                <a:lnTo>
                  <a:pt x="1216" y="259"/>
                </a:lnTo>
                <a:lnTo>
                  <a:pt x="1226" y="256"/>
                </a:lnTo>
                <a:lnTo>
                  <a:pt x="1234" y="253"/>
                </a:lnTo>
                <a:lnTo>
                  <a:pt x="1252" y="247"/>
                </a:lnTo>
                <a:lnTo>
                  <a:pt x="1261" y="245"/>
                </a:lnTo>
                <a:lnTo>
                  <a:pt x="1269" y="242"/>
                </a:lnTo>
                <a:lnTo>
                  <a:pt x="1278" y="240"/>
                </a:lnTo>
                <a:lnTo>
                  <a:pt x="1286" y="237"/>
                </a:lnTo>
                <a:lnTo>
                  <a:pt x="1295" y="235"/>
                </a:lnTo>
                <a:lnTo>
                  <a:pt x="1303" y="232"/>
                </a:lnTo>
                <a:lnTo>
                  <a:pt x="1312" y="230"/>
                </a:lnTo>
                <a:lnTo>
                  <a:pt x="1320" y="228"/>
                </a:lnTo>
                <a:lnTo>
                  <a:pt x="1328" y="226"/>
                </a:lnTo>
                <a:lnTo>
                  <a:pt x="1337" y="224"/>
                </a:lnTo>
                <a:lnTo>
                  <a:pt x="1345" y="222"/>
                </a:lnTo>
                <a:lnTo>
                  <a:pt x="1354" y="220"/>
                </a:lnTo>
                <a:lnTo>
                  <a:pt x="1362" y="218"/>
                </a:lnTo>
                <a:lnTo>
                  <a:pt x="1370" y="216"/>
                </a:lnTo>
                <a:lnTo>
                  <a:pt x="1379" y="215"/>
                </a:lnTo>
                <a:lnTo>
                  <a:pt x="1387" y="213"/>
                </a:lnTo>
                <a:lnTo>
                  <a:pt x="1396" y="212"/>
                </a:lnTo>
                <a:lnTo>
                  <a:pt x="1404" y="210"/>
                </a:lnTo>
                <a:lnTo>
                  <a:pt x="1421" y="207"/>
                </a:lnTo>
                <a:lnTo>
                  <a:pt x="1430" y="206"/>
                </a:lnTo>
                <a:lnTo>
                  <a:pt x="1439" y="204"/>
                </a:lnTo>
                <a:lnTo>
                  <a:pt x="1448" y="203"/>
                </a:lnTo>
                <a:lnTo>
                  <a:pt x="1457" y="202"/>
                </a:lnTo>
                <a:lnTo>
                  <a:pt x="1466" y="201"/>
                </a:lnTo>
                <a:lnTo>
                  <a:pt x="1475" y="199"/>
                </a:lnTo>
                <a:lnTo>
                  <a:pt x="1483" y="198"/>
                </a:lnTo>
                <a:lnTo>
                  <a:pt x="1492" y="197"/>
                </a:lnTo>
                <a:lnTo>
                  <a:pt x="1501" y="196"/>
                </a:lnTo>
                <a:lnTo>
                  <a:pt x="1510" y="195"/>
                </a:lnTo>
                <a:lnTo>
                  <a:pt x="1518" y="194"/>
                </a:lnTo>
                <a:lnTo>
                  <a:pt x="1527" y="193"/>
                </a:lnTo>
                <a:lnTo>
                  <a:pt x="1535" y="192"/>
                </a:lnTo>
                <a:lnTo>
                  <a:pt x="1544" y="191"/>
                </a:lnTo>
                <a:lnTo>
                  <a:pt x="1552" y="190"/>
                </a:lnTo>
                <a:lnTo>
                  <a:pt x="1560" y="189"/>
                </a:lnTo>
                <a:lnTo>
                  <a:pt x="1568" y="189"/>
                </a:lnTo>
                <a:lnTo>
                  <a:pt x="1576" y="188"/>
                </a:lnTo>
                <a:lnTo>
                  <a:pt x="1591" y="187"/>
                </a:lnTo>
                <a:lnTo>
                  <a:pt x="1597" y="186"/>
                </a:lnTo>
                <a:lnTo>
                  <a:pt x="1604" y="186"/>
                </a:lnTo>
                <a:lnTo>
                  <a:pt x="1611" y="185"/>
                </a:lnTo>
                <a:lnTo>
                  <a:pt x="1617" y="184"/>
                </a:lnTo>
                <a:lnTo>
                  <a:pt x="1623" y="184"/>
                </a:lnTo>
                <a:lnTo>
                  <a:pt x="1629" y="184"/>
                </a:lnTo>
                <a:lnTo>
                  <a:pt x="1635" y="183"/>
                </a:lnTo>
                <a:lnTo>
                  <a:pt x="1641" y="183"/>
                </a:lnTo>
                <a:lnTo>
                  <a:pt x="1647" y="182"/>
                </a:lnTo>
                <a:lnTo>
                  <a:pt x="1652" y="182"/>
                </a:lnTo>
                <a:lnTo>
                  <a:pt x="1657" y="182"/>
                </a:lnTo>
                <a:lnTo>
                  <a:pt x="1663" y="182"/>
                </a:lnTo>
                <a:lnTo>
                  <a:pt x="1668" y="181"/>
                </a:lnTo>
                <a:lnTo>
                  <a:pt x="1673" y="181"/>
                </a:lnTo>
                <a:lnTo>
                  <a:pt x="1678" y="181"/>
                </a:lnTo>
                <a:lnTo>
                  <a:pt x="1682" y="181"/>
                </a:lnTo>
                <a:lnTo>
                  <a:pt x="1687" y="180"/>
                </a:lnTo>
                <a:lnTo>
                  <a:pt x="1692" y="180"/>
                </a:lnTo>
                <a:lnTo>
                  <a:pt x="1701" y="179"/>
                </a:lnTo>
                <a:lnTo>
                  <a:pt x="1706" y="179"/>
                </a:lnTo>
                <a:lnTo>
                  <a:pt x="1710" y="178"/>
                </a:lnTo>
                <a:lnTo>
                  <a:pt x="1715" y="178"/>
                </a:lnTo>
                <a:lnTo>
                  <a:pt x="1720" y="177"/>
                </a:lnTo>
                <a:lnTo>
                  <a:pt x="1724" y="177"/>
                </a:lnTo>
                <a:lnTo>
                  <a:pt x="1729" y="177"/>
                </a:lnTo>
                <a:lnTo>
                  <a:pt x="1734" y="176"/>
                </a:lnTo>
                <a:lnTo>
                  <a:pt x="1738" y="175"/>
                </a:lnTo>
                <a:lnTo>
                  <a:pt x="1743" y="175"/>
                </a:lnTo>
                <a:lnTo>
                  <a:pt x="1747" y="175"/>
                </a:lnTo>
                <a:lnTo>
                  <a:pt x="1752" y="174"/>
                </a:lnTo>
                <a:lnTo>
                  <a:pt x="1756" y="174"/>
                </a:lnTo>
                <a:lnTo>
                  <a:pt x="1761" y="173"/>
                </a:lnTo>
                <a:lnTo>
                  <a:pt x="1765" y="172"/>
                </a:lnTo>
                <a:lnTo>
                  <a:pt x="1770" y="172"/>
                </a:lnTo>
                <a:lnTo>
                  <a:pt x="1774" y="171"/>
                </a:lnTo>
                <a:lnTo>
                  <a:pt x="1779" y="171"/>
                </a:lnTo>
                <a:lnTo>
                  <a:pt x="1783" y="170"/>
                </a:lnTo>
                <a:lnTo>
                  <a:pt x="1792" y="169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Freeform 18"/>
          <p:cNvSpPr>
            <a:spLocks noChangeAspect="1"/>
          </p:cNvSpPr>
          <p:nvPr/>
        </p:nvSpPr>
        <p:spPr bwMode="auto">
          <a:xfrm>
            <a:off x="3421063" y="2890838"/>
            <a:ext cx="1885950" cy="304800"/>
          </a:xfrm>
          <a:custGeom>
            <a:avLst/>
            <a:gdLst>
              <a:gd name="T0" fmla="*/ 1550 w 1581"/>
              <a:gd name="T1" fmla="*/ 152 h 255"/>
              <a:gd name="T2" fmla="*/ 1510 w 1581"/>
              <a:gd name="T3" fmla="*/ 159 h 255"/>
              <a:gd name="T4" fmla="*/ 1469 w 1581"/>
              <a:gd name="T5" fmla="*/ 165 h 255"/>
              <a:gd name="T6" fmla="*/ 1429 w 1581"/>
              <a:gd name="T7" fmla="*/ 172 h 255"/>
              <a:gd name="T8" fmla="*/ 1380 w 1581"/>
              <a:gd name="T9" fmla="*/ 180 h 255"/>
              <a:gd name="T10" fmla="*/ 1342 w 1581"/>
              <a:gd name="T11" fmla="*/ 185 h 255"/>
              <a:gd name="T12" fmla="*/ 1303 w 1581"/>
              <a:gd name="T13" fmla="*/ 191 h 255"/>
              <a:gd name="T14" fmla="*/ 1265 w 1581"/>
              <a:gd name="T15" fmla="*/ 196 h 255"/>
              <a:gd name="T16" fmla="*/ 1227 w 1581"/>
              <a:gd name="T17" fmla="*/ 202 h 255"/>
              <a:gd name="T18" fmla="*/ 1182 w 1581"/>
              <a:gd name="T19" fmla="*/ 210 h 255"/>
              <a:gd name="T20" fmla="*/ 1145 w 1581"/>
              <a:gd name="T21" fmla="*/ 217 h 255"/>
              <a:gd name="T22" fmla="*/ 1110 w 1581"/>
              <a:gd name="T23" fmla="*/ 224 h 255"/>
              <a:gd name="T24" fmla="*/ 1078 w 1581"/>
              <a:gd name="T25" fmla="*/ 231 h 255"/>
              <a:gd name="T26" fmla="*/ 1047 w 1581"/>
              <a:gd name="T27" fmla="*/ 238 h 255"/>
              <a:gd name="T28" fmla="*/ 1013 w 1581"/>
              <a:gd name="T29" fmla="*/ 244 h 255"/>
              <a:gd name="T30" fmla="*/ 990 w 1581"/>
              <a:gd name="T31" fmla="*/ 248 h 255"/>
              <a:gd name="T32" fmla="*/ 968 w 1581"/>
              <a:gd name="T33" fmla="*/ 251 h 255"/>
              <a:gd name="T34" fmla="*/ 948 w 1581"/>
              <a:gd name="T35" fmla="*/ 253 h 255"/>
              <a:gd name="T36" fmla="*/ 928 w 1581"/>
              <a:gd name="T37" fmla="*/ 253 h 255"/>
              <a:gd name="T38" fmla="*/ 902 w 1581"/>
              <a:gd name="T39" fmla="*/ 253 h 255"/>
              <a:gd name="T40" fmla="*/ 880 w 1581"/>
              <a:gd name="T41" fmla="*/ 253 h 255"/>
              <a:gd name="T42" fmla="*/ 856 w 1581"/>
              <a:gd name="T43" fmla="*/ 251 h 255"/>
              <a:gd name="T44" fmla="*/ 831 w 1581"/>
              <a:gd name="T45" fmla="*/ 249 h 255"/>
              <a:gd name="T46" fmla="*/ 799 w 1581"/>
              <a:gd name="T47" fmla="*/ 245 h 255"/>
              <a:gd name="T48" fmla="*/ 771 w 1581"/>
              <a:gd name="T49" fmla="*/ 241 h 255"/>
              <a:gd name="T50" fmla="*/ 742 w 1581"/>
              <a:gd name="T51" fmla="*/ 237 h 255"/>
              <a:gd name="T52" fmla="*/ 712 w 1581"/>
              <a:gd name="T53" fmla="*/ 232 h 255"/>
              <a:gd name="T54" fmla="*/ 681 w 1581"/>
              <a:gd name="T55" fmla="*/ 226 h 255"/>
              <a:gd name="T56" fmla="*/ 642 w 1581"/>
              <a:gd name="T57" fmla="*/ 216 h 255"/>
              <a:gd name="T58" fmla="*/ 610 w 1581"/>
              <a:gd name="T59" fmla="*/ 207 h 255"/>
              <a:gd name="T60" fmla="*/ 577 w 1581"/>
              <a:gd name="T61" fmla="*/ 197 h 255"/>
              <a:gd name="T62" fmla="*/ 544 w 1581"/>
              <a:gd name="T63" fmla="*/ 186 h 255"/>
              <a:gd name="T64" fmla="*/ 511 w 1581"/>
              <a:gd name="T65" fmla="*/ 175 h 255"/>
              <a:gd name="T66" fmla="*/ 470 w 1581"/>
              <a:gd name="T67" fmla="*/ 160 h 255"/>
              <a:gd name="T68" fmla="*/ 438 w 1581"/>
              <a:gd name="T69" fmla="*/ 149 h 255"/>
              <a:gd name="T70" fmla="*/ 407 w 1581"/>
              <a:gd name="T71" fmla="*/ 138 h 255"/>
              <a:gd name="T72" fmla="*/ 375 w 1581"/>
              <a:gd name="T73" fmla="*/ 126 h 255"/>
              <a:gd name="T74" fmla="*/ 344 w 1581"/>
              <a:gd name="T75" fmla="*/ 116 h 255"/>
              <a:gd name="T76" fmla="*/ 304 w 1581"/>
              <a:gd name="T77" fmla="*/ 102 h 255"/>
              <a:gd name="T78" fmla="*/ 273 w 1581"/>
              <a:gd name="T79" fmla="*/ 91 h 255"/>
              <a:gd name="T80" fmla="*/ 243 w 1581"/>
              <a:gd name="T81" fmla="*/ 81 h 255"/>
              <a:gd name="T82" fmla="*/ 213 w 1581"/>
              <a:gd name="T83" fmla="*/ 71 h 255"/>
              <a:gd name="T84" fmla="*/ 176 w 1581"/>
              <a:gd name="T85" fmla="*/ 59 h 255"/>
              <a:gd name="T86" fmla="*/ 149 w 1581"/>
              <a:gd name="T87" fmla="*/ 50 h 255"/>
              <a:gd name="T88" fmla="*/ 123 w 1581"/>
              <a:gd name="T89" fmla="*/ 42 h 255"/>
              <a:gd name="T90" fmla="*/ 99 w 1581"/>
              <a:gd name="T91" fmla="*/ 33 h 255"/>
              <a:gd name="T92" fmla="*/ 77 w 1581"/>
              <a:gd name="T93" fmla="*/ 26 h 255"/>
              <a:gd name="T94" fmla="*/ 54 w 1581"/>
              <a:gd name="T95" fmla="*/ 18 h 255"/>
              <a:gd name="T96" fmla="*/ 40 w 1581"/>
              <a:gd name="T97" fmla="*/ 13 h 255"/>
              <a:gd name="T98" fmla="*/ 27 w 1581"/>
              <a:gd name="T99" fmla="*/ 9 h 255"/>
              <a:gd name="T100" fmla="*/ 17 w 1581"/>
              <a:gd name="T101" fmla="*/ 5 h 255"/>
              <a:gd name="T102" fmla="*/ 7 w 1581"/>
              <a:gd name="T103" fmla="*/ 2 h 2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81"/>
              <a:gd name="T157" fmla="*/ 0 h 255"/>
              <a:gd name="T158" fmla="*/ 1581 w 1581"/>
              <a:gd name="T159" fmla="*/ 255 h 25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81" h="255">
                <a:moveTo>
                  <a:pt x="1580" y="147"/>
                </a:moveTo>
                <a:lnTo>
                  <a:pt x="1570" y="148"/>
                </a:lnTo>
                <a:lnTo>
                  <a:pt x="1560" y="150"/>
                </a:lnTo>
                <a:lnTo>
                  <a:pt x="1550" y="152"/>
                </a:lnTo>
                <a:lnTo>
                  <a:pt x="1540" y="153"/>
                </a:lnTo>
                <a:lnTo>
                  <a:pt x="1530" y="155"/>
                </a:lnTo>
                <a:lnTo>
                  <a:pt x="1520" y="157"/>
                </a:lnTo>
                <a:lnTo>
                  <a:pt x="1510" y="159"/>
                </a:lnTo>
                <a:lnTo>
                  <a:pt x="1500" y="160"/>
                </a:lnTo>
                <a:lnTo>
                  <a:pt x="1490" y="162"/>
                </a:lnTo>
                <a:lnTo>
                  <a:pt x="1479" y="164"/>
                </a:lnTo>
                <a:lnTo>
                  <a:pt x="1469" y="165"/>
                </a:lnTo>
                <a:lnTo>
                  <a:pt x="1459" y="167"/>
                </a:lnTo>
                <a:lnTo>
                  <a:pt x="1449" y="169"/>
                </a:lnTo>
                <a:lnTo>
                  <a:pt x="1439" y="170"/>
                </a:lnTo>
                <a:lnTo>
                  <a:pt x="1429" y="172"/>
                </a:lnTo>
                <a:lnTo>
                  <a:pt x="1420" y="173"/>
                </a:lnTo>
                <a:lnTo>
                  <a:pt x="1410" y="175"/>
                </a:lnTo>
                <a:lnTo>
                  <a:pt x="1400" y="177"/>
                </a:lnTo>
                <a:lnTo>
                  <a:pt x="1380" y="180"/>
                </a:lnTo>
                <a:lnTo>
                  <a:pt x="1370" y="181"/>
                </a:lnTo>
                <a:lnTo>
                  <a:pt x="1361" y="182"/>
                </a:lnTo>
                <a:lnTo>
                  <a:pt x="1351" y="184"/>
                </a:lnTo>
                <a:lnTo>
                  <a:pt x="1342" y="185"/>
                </a:lnTo>
                <a:lnTo>
                  <a:pt x="1332" y="187"/>
                </a:lnTo>
                <a:lnTo>
                  <a:pt x="1322" y="188"/>
                </a:lnTo>
                <a:lnTo>
                  <a:pt x="1313" y="189"/>
                </a:lnTo>
                <a:lnTo>
                  <a:pt x="1303" y="191"/>
                </a:lnTo>
                <a:lnTo>
                  <a:pt x="1293" y="192"/>
                </a:lnTo>
                <a:lnTo>
                  <a:pt x="1284" y="194"/>
                </a:lnTo>
                <a:lnTo>
                  <a:pt x="1274" y="195"/>
                </a:lnTo>
                <a:lnTo>
                  <a:pt x="1265" y="196"/>
                </a:lnTo>
                <a:lnTo>
                  <a:pt x="1256" y="198"/>
                </a:lnTo>
                <a:lnTo>
                  <a:pt x="1246" y="199"/>
                </a:lnTo>
                <a:lnTo>
                  <a:pt x="1237" y="200"/>
                </a:lnTo>
                <a:lnTo>
                  <a:pt x="1227" y="202"/>
                </a:lnTo>
                <a:lnTo>
                  <a:pt x="1218" y="204"/>
                </a:lnTo>
                <a:lnTo>
                  <a:pt x="1209" y="205"/>
                </a:lnTo>
                <a:lnTo>
                  <a:pt x="1190" y="209"/>
                </a:lnTo>
                <a:lnTo>
                  <a:pt x="1182" y="210"/>
                </a:lnTo>
                <a:lnTo>
                  <a:pt x="1172" y="212"/>
                </a:lnTo>
                <a:lnTo>
                  <a:pt x="1163" y="214"/>
                </a:lnTo>
                <a:lnTo>
                  <a:pt x="1154" y="216"/>
                </a:lnTo>
                <a:lnTo>
                  <a:pt x="1145" y="217"/>
                </a:lnTo>
                <a:lnTo>
                  <a:pt x="1136" y="219"/>
                </a:lnTo>
                <a:lnTo>
                  <a:pt x="1128" y="221"/>
                </a:lnTo>
                <a:lnTo>
                  <a:pt x="1119" y="222"/>
                </a:lnTo>
                <a:lnTo>
                  <a:pt x="1110" y="224"/>
                </a:lnTo>
                <a:lnTo>
                  <a:pt x="1102" y="226"/>
                </a:lnTo>
                <a:lnTo>
                  <a:pt x="1094" y="228"/>
                </a:lnTo>
                <a:lnTo>
                  <a:pt x="1086" y="230"/>
                </a:lnTo>
                <a:lnTo>
                  <a:pt x="1078" y="231"/>
                </a:lnTo>
                <a:lnTo>
                  <a:pt x="1069" y="233"/>
                </a:lnTo>
                <a:lnTo>
                  <a:pt x="1062" y="235"/>
                </a:lnTo>
                <a:lnTo>
                  <a:pt x="1054" y="236"/>
                </a:lnTo>
                <a:lnTo>
                  <a:pt x="1047" y="238"/>
                </a:lnTo>
                <a:lnTo>
                  <a:pt x="1040" y="239"/>
                </a:lnTo>
                <a:lnTo>
                  <a:pt x="1026" y="242"/>
                </a:lnTo>
                <a:lnTo>
                  <a:pt x="1020" y="243"/>
                </a:lnTo>
                <a:lnTo>
                  <a:pt x="1013" y="244"/>
                </a:lnTo>
                <a:lnTo>
                  <a:pt x="1007" y="246"/>
                </a:lnTo>
                <a:lnTo>
                  <a:pt x="1001" y="246"/>
                </a:lnTo>
                <a:lnTo>
                  <a:pt x="995" y="248"/>
                </a:lnTo>
                <a:lnTo>
                  <a:pt x="990" y="248"/>
                </a:lnTo>
                <a:lnTo>
                  <a:pt x="984" y="249"/>
                </a:lnTo>
                <a:lnTo>
                  <a:pt x="979" y="250"/>
                </a:lnTo>
                <a:lnTo>
                  <a:pt x="974" y="251"/>
                </a:lnTo>
                <a:lnTo>
                  <a:pt x="968" y="251"/>
                </a:lnTo>
                <a:lnTo>
                  <a:pt x="963" y="251"/>
                </a:lnTo>
                <a:lnTo>
                  <a:pt x="958" y="252"/>
                </a:lnTo>
                <a:lnTo>
                  <a:pt x="953" y="253"/>
                </a:lnTo>
                <a:lnTo>
                  <a:pt x="948" y="253"/>
                </a:lnTo>
                <a:lnTo>
                  <a:pt x="943" y="253"/>
                </a:lnTo>
                <a:lnTo>
                  <a:pt x="938" y="253"/>
                </a:lnTo>
                <a:lnTo>
                  <a:pt x="933" y="253"/>
                </a:lnTo>
                <a:lnTo>
                  <a:pt x="928" y="253"/>
                </a:lnTo>
                <a:lnTo>
                  <a:pt x="918" y="254"/>
                </a:lnTo>
                <a:lnTo>
                  <a:pt x="913" y="254"/>
                </a:lnTo>
                <a:lnTo>
                  <a:pt x="908" y="253"/>
                </a:lnTo>
                <a:lnTo>
                  <a:pt x="902" y="253"/>
                </a:lnTo>
                <a:lnTo>
                  <a:pt x="897" y="253"/>
                </a:lnTo>
                <a:lnTo>
                  <a:pt x="891" y="253"/>
                </a:lnTo>
                <a:lnTo>
                  <a:pt x="886" y="253"/>
                </a:lnTo>
                <a:lnTo>
                  <a:pt x="880" y="253"/>
                </a:lnTo>
                <a:lnTo>
                  <a:pt x="874" y="252"/>
                </a:lnTo>
                <a:lnTo>
                  <a:pt x="868" y="252"/>
                </a:lnTo>
                <a:lnTo>
                  <a:pt x="862" y="251"/>
                </a:lnTo>
                <a:lnTo>
                  <a:pt x="856" y="251"/>
                </a:lnTo>
                <a:lnTo>
                  <a:pt x="850" y="251"/>
                </a:lnTo>
                <a:lnTo>
                  <a:pt x="844" y="250"/>
                </a:lnTo>
                <a:lnTo>
                  <a:pt x="838" y="249"/>
                </a:lnTo>
                <a:lnTo>
                  <a:pt x="831" y="249"/>
                </a:lnTo>
                <a:lnTo>
                  <a:pt x="825" y="248"/>
                </a:lnTo>
                <a:lnTo>
                  <a:pt x="818" y="248"/>
                </a:lnTo>
                <a:lnTo>
                  <a:pt x="812" y="247"/>
                </a:lnTo>
                <a:lnTo>
                  <a:pt x="799" y="245"/>
                </a:lnTo>
                <a:lnTo>
                  <a:pt x="792" y="244"/>
                </a:lnTo>
                <a:lnTo>
                  <a:pt x="785" y="243"/>
                </a:lnTo>
                <a:lnTo>
                  <a:pt x="778" y="243"/>
                </a:lnTo>
                <a:lnTo>
                  <a:pt x="771" y="241"/>
                </a:lnTo>
                <a:lnTo>
                  <a:pt x="763" y="241"/>
                </a:lnTo>
                <a:lnTo>
                  <a:pt x="756" y="239"/>
                </a:lnTo>
                <a:lnTo>
                  <a:pt x="749" y="238"/>
                </a:lnTo>
                <a:lnTo>
                  <a:pt x="742" y="237"/>
                </a:lnTo>
                <a:lnTo>
                  <a:pt x="735" y="236"/>
                </a:lnTo>
                <a:lnTo>
                  <a:pt x="727" y="234"/>
                </a:lnTo>
                <a:lnTo>
                  <a:pt x="720" y="233"/>
                </a:lnTo>
                <a:lnTo>
                  <a:pt x="712" y="232"/>
                </a:lnTo>
                <a:lnTo>
                  <a:pt x="704" y="230"/>
                </a:lnTo>
                <a:lnTo>
                  <a:pt x="697" y="229"/>
                </a:lnTo>
                <a:lnTo>
                  <a:pt x="689" y="227"/>
                </a:lnTo>
                <a:lnTo>
                  <a:pt x="681" y="226"/>
                </a:lnTo>
                <a:lnTo>
                  <a:pt x="674" y="224"/>
                </a:lnTo>
                <a:lnTo>
                  <a:pt x="666" y="222"/>
                </a:lnTo>
                <a:lnTo>
                  <a:pt x="650" y="218"/>
                </a:lnTo>
                <a:lnTo>
                  <a:pt x="642" y="216"/>
                </a:lnTo>
                <a:lnTo>
                  <a:pt x="634" y="214"/>
                </a:lnTo>
                <a:lnTo>
                  <a:pt x="626" y="212"/>
                </a:lnTo>
                <a:lnTo>
                  <a:pt x="618" y="209"/>
                </a:lnTo>
                <a:lnTo>
                  <a:pt x="610" y="207"/>
                </a:lnTo>
                <a:lnTo>
                  <a:pt x="602" y="204"/>
                </a:lnTo>
                <a:lnTo>
                  <a:pt x="593" y="202"/>
                </a:lnTo>
                <a:lnTo>
                  <a:pt x="585" y="199"/>
                </a:lnTo>
                <a:lnTo>
                  <a:pt x="577" y="197"/>
                </a:lnTo>
                <a:lnTo>
                  <a:pt x="568" y="194"/>
                </a:lnTo>
                <a:lnTo>
                  <a:pt x="560" y="192"/>
                </a:lnTo>
                <a:lnTo>
                  <a:pt x="552" y="189"/>
                </a:lnTo>
                <a:lnTo>
                  <a:pt x="544" y="186"/>
                </a:lnTo>
                <a:lnTo>
                  <a:pt x="536" y="183"/>
                </a:lnTo>
                <a:lnTo>
                  <a:pt x="527" y="180"/>
                </a:lnTo>
                <a:lnTo>
                  <a:pt x="519" y="178"/>
                </a:lnTo>
                <a:lnTo>
                  <a:pt x="511" y="175"/>
                </a:lnTo>
                <a:lnTo>
                  <a:pt x="503" y="172"/>
                </a:lnTo>
                <a:lnTo>
                  <a:pt x="486" y="166"/>
                </a:lnTo>
                <a:lnTo>
                  <a:pt x="478" y="163"/>
                </a:lnTo>
                <a:lnTo>
                  <a:pt x="470" y="160"/>
                </a:lnTo>
                <a:lnTo>
                  <a:pt x="462" y="158"/>
                </a:lnTo>
                <a:lnTo>
                  <a:pt x="454" y="155"/>
                </a:lnTo>
                <a:lnTo>
                  <a:pt x="446" y="152"/>
                </a:lnTo>
                <a:lnTo>
                  <a:pt x="438" y="149"/>
                </a:lnTo>
                <a:lnTo>
                  <a:pt x="430" y="146"/>
                </a:lnTo>
                <a:lnTo>
                  <a:pt x="422" y="143"/>
                </a:lnTo>
                <a:lnTo>
                  <a:pt x="414" y="141"/>
                </a:lnTo>
                <a:lnTo>
                  <a:pt x="407" y="138"/>
                </a:lnTo>
                <a:lnTo>
                  <a:pt x="398" y="135"/>
                </a:lnTo>
                <a:lnTo>
                  <a:pt x="391" y="132"/>
                </a:lnTo>
                <a:lnTo>
                  <a:pt x="383" y="130"/>
                </a:lnTo>
                <a:lnTo>
                  <a:pt x="375" y="126"/>
                </a:lnTo>
                <a:lnTo>
                  <a:pt x="367" y="124"/>
                </a:lnTo>
                <a:lnTo>
                  <a:pt x="359" y="121"/>
                </a:lnTo>
                <a:lnTo>
                  <a:pt x="351" y="118"/>
                </a:lnTo>
                <a:lnTo>
                  <a:pt x="344" y="116"/>
                </a:lnTo>
                <a:lnTo>
                  <a:pt x="328" y="110"/>
                </a:lnTo>
                <a:lnTo>
                  <a:pt x="320" y="107"/>
                </a:lnTo>
                <a:lnTo>
                  <a:pt x="312" y="105"/>
                </a:lnTo>
                <a:lnTo>
                  <a:pt x="304" y="102"/>
                </a:lnTo>
                <a:lnTo>
                  <a:pt x="297" y="99"/>
                </a:lnTo>
                <a:lnTo>
                  <a:pt x="289" y="97"/>
                </a:lnTo>
                <a:lnTo>
                  <a:pt x="281" y="94"/>
                </a:lnTo>
                <a:lnTo>
                  <a:pt x="273" y="91"/>
                </a:lnTo>
                <a:lnTo>
                  <a:pt x="266" y="89"/>
                </a:lnTo>
                <a:lnTo>
                  <a:pt x="258" y="86"/>
                </a:lnTo>
                <a:lnTo>
                  <a:pt x="250" y="84"/>
                </a:lnTo>
                <a:lnTo>
                  <a:pt x="243" y="81"/>
                </a:lnTo>
                <a:lnTo>
                  <a:pt x="235" y="79"/>
                </a:lnTo>
                <a:lnTo>
                  <a:pt x="228" y="76"/>
                </a:lnTo>
                <a:lnTo>
                  <a:pt x="220" y="74"/>
                </a:lnTo>
                <a:lnTo>
                  <a:pt x="213" y="71"/>
                </a:lnTo>
                <a:lnTo>
                  <a:pt x="205" y="69"/>
                </a:lnTo>
                <a:lnTo>
                  <a:pt x="198" y="66"/>
                </a:lnTo>
                <a:lnTo>
                  <a:pt x="191" y="64"/>
                </a:lnTo>
                <a:lnTo>
                  <a:pt x="176" y="59"/>
                </a:lnTo>
                <a:lnTo>
                  <a:pt x="170" y="57"/>
                </a:lnTo>
                <a:lnTo>
                  <a:pt x="163" y="55"/>
                </a:lnTo>
                <a:lnTo>
                  <a:pt x="156" y="52"/>
                </a:lnTo>
                <a:lnTo>
                  <a:pt x="149" y="50"/>
                </a:lnTo>
                <a:lnTo>
                  <a:pt x="142" y="48"/>
                </a:lnTo>
                <a:lnTo>
                  <a:pt x="136" y="46"/>
                </a:lnTo>
                <a:lnTo>
                  <a:pt x="129" y="44"/>
                </a:lnTo>
                <a:lnTo>
                  <a:pt x="123" y="42"/>
                </a:lnTo>
                <a:lnTo>
                  <a:pt x="117" y="40"/>
                </a:lnTo>
                <a:lnTo>
                  <a:pt x="111" y="37"/>
                </a:lnTo>
                <a:lnTo>
                  <a:pt x="105" y="35"/>
                </a:lnTo>
                <a:lnTo>
                  <a:pt x="99" y="33"/>
                </a:lnTo>
                <a:lnTo>
                  <a:pt x="93" y="32"/>
                </a:lnTo>
                <a:lnTo>
                  <a:pt x="88" y="30"/>
                </a:lnTo>
                <a:lnTo>
                  <a:pt x="82" y="28"/>
                </a:lnTo>
                <a:lnTo>
                  <a:pt x="77" y="26"/>
                </a:lnTo>
                <a:lnTo>
                  <a:pt x="72" y="25"/>
                </a:lnTo>
                <a:lnTo>
                  <a:pt x="67" y="23"/>
                </a:lnTo>
                <a:lnTo>
                  <a:pt x="59" y="20"/>
                </a:lnTo>
                <a:lnTo>
                  <a:pt x="54" y="18"/>
                </a:lnTo>
                <a:lnTo>
                  <a:pt x="50" y="17"/>
                </a:lnTo>
                <a:lnTo>
                  <a:pt x="47" y="16"/>
                </a:lnTo>
                <a:lnTo>
                  <a:pt x="43" y="15"/>
                </a:lnTo>
                <a:lnTo>
                  <a:pt x="40" y="13"/>
                </a:lnTo>
                <a:lnTo>
                  <a:pt x="36" y="12"/>
                </a:lnTo>
                <a:lnTo>
                  <a:pt x="33" y="11"/>
                </a:lnTo>
                <a:lnTo>
                  <a:pt x="30" y="10"/>
                </a:lnTo>
                <a:lnTo>
                  <a:pt x="27" y="9"/>
                </a:lnTo>
                <a:lnTo>
                  <a:pt x="24" y="8"/>
                </a:lnTo>
                <a:lnTo>
                  <a:pt x="22" y="7"/>
                </a:lnTo>
                <a:lnTo>
                  <a:pt x="19" y="6"/>
                </a:lnTo>
                <a:lnTo>
                  <a:pt x="17" y="5"/>
                </a:lnTo>
                <a:lnTo>
                  <a:pt x="14" y="5"/>
                </a:lnTo>
                <a:lnTo>
                  <a:pt x="12" y="4"/>
                </a:lnTo>
                <a:lnTo>
                  <a:pt x="9" y="3"/>
                </a:lnTo>
                <a:lnTo>
                  <a:pt x="7" y="2"/>
                </a:lnTo>
                <a:lnTo>
                  <a:pt x="5" y="1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Freeform 19"/>
          <p:cNvSpPr>
            <a:spLocks noChangeAspect="1"/>
          </p:cNvSpPr>
          <p:nvPr/>
        </p:nvSpPr>
        <p:spPr bwMode="auto">
          <a:xfrm>
            <a:off x="3409950" y="2841625"/>
            <a:ext cx="1666875" cy="209550"/>
          </a:xfrm>
          <a:custGeom>
            <a:avLst/>
            <a:gdLst>
              <a:gd name="T0" fmla="*/ 1375 w 1398"/>
              <a:gd name="T1" fmla="*/ 131 h 175"/>
              <a:gd name="T2" fmla="*/ 1341 w 1398"/>
              <a:gd name="T3" fmla="*/ 135 h 175"/>
              <a:gd name="T4" fmla="*/ 1307 w 1398"/>
              <a:gd name="T5" fmla="*/ 139 h 175"/>
              <a:gd name="T6" fmla="*/ 1274 w 1398"/>
              <a:gd name="T7" fmla="*/ 144 h 175"/>
              <a:gd name="T8" fmla="*/ 1241 w 1398"/>
              <a:gd name="T9" fmla="*/ 147 h 175"/>
              <a:gd name="T10" fmla="*/ 1207 w 1398"/>
              <a:gd name="T11" fmla="*/ 151 h 175"/>
              <a:gd name="T12" fmla="*/ 1164 w 1398"/>
              <a:gd name="T13" fmla="*/ 155 h 175"/>
              <a:gd name="T14" fmla="*/ 1133 w 1398"/>
              <a:gd name="T15" fmla="*/ 159 h 175"/>
              <a:gd name="T16" fmla="*/ 1101 w 1398"/>
              <a:gd name="T17" fmla="*/ 162 h 175"/>
              <a:gd name="T18" fmla="*/ 1071 w 1398"/>
              <a:gd name="T19" fmla="*/ 164 h 175"/>
              <a:gd name="T20" fmla="*/ 1042 w 1398"/>
              <a:gd name="T21" fmla="*/ 167 h 175"/>
              <a:gd name="T22" fmla="*/ 1014 w 1398"/>
              <a:gd name="T23" fmla="*/ 169 h 175"/>
              <a:gd name="T24" fmla="*/ 979 w 1398"/>
              <a:gd name="T25" fmla="*/ 171 h 175"/>
              <a:gd name="T26" fmla="*/ 955 w 1398"/>
              <a:gd name="T27" fmla="*/ 172 h 175"/>
              <a:gd name="T28" fmla="*/ 932 w 1398"/>
              <a:gd name="T29" fmla="*/ 173 h 175"/>
              <a:gd name="T30" fmla="*/ 910 w 1398"/>
              <a:gd name="T31" fmla="*/ 174 h 175"/>
              <a:gd name="T32" fmla="*/ 889 w 1398"/>
              <a:gd name="T33" fmla="*/ 174 h 175"/>
              <a:gd name="T34" fmla="*/ 868 w 1398"/>
              <a:gd name="T35" fmla="*/ 174 h 175"/>
              <a:gd name="T36" fmla="*/ 847 w 1398"/>
              <a:gd name="T37" fmla="*/ 173 h 175"/>
              <a:gd name="T38" fmla="*/ 819 w 1398"/>
              <a:gd name="T39" fmla="*/ 172 h 175"/>
              <a:gd name="T40" fmla="*/ 797 w 1398"/>
              <a:gd name="T41" fmla="*/ 171 h 175"/>
              <a:gd name="T42" fmla="*/ 775 w 1398"/>
              <a:gd name="T43" fmla="*/ 170 h 175"/>
              <a:gd name="T44" fmla="*/ 752 w 1398"/>
              <a:gd name="T45" fmla="*/ 168 h 175"/>
              <a:gd name="T46" fmla="*/ 729 w 1398"/>
              <a:gd name="T47" fmla="*/ 166 h 175"/>
              <a:gd name="T48" fmla="*/ 704 w 1398"/>
              <a:gd name="T49" fmla="*/ 164 h 175"/>
              <a:gd name="T50" fmla="*/ 672 w 1398"/>
              <a:gd name="T51" fmla="*/ 159 h 175"/>
              <a:gd name="T52" fmla="*/ 647 w 1398"/>
              <a:gd name="T53" fmla="*/ 155 h 175"/>
              <a:gd name="T54" fmla="*/ 621 w 1398"/>
              <a:gd name="T55" fmla="*/ 151 h 175"/>
              <a:gd name="T56" fmla="*/ 595 w 1398"/>
              <a:gd name="T57" fmla="*/ 146 h 175"/>
              <a:gd name="T58" fmla="*/ 570 w 1398"/>
              <a:gd name="T59" fmla="*/ 141 h 175"/>
              <a:gd name="T60" fmla="*/ 544 w 1398"/>
              <a:gd name="T61" fmla="*/ 136 h 175"/>
              <a:gd name="T62" fmla="*/ 511 w 1398"/>
              <a:gd name="T63" fmla="*/ 128 h 175"/>
              <a:gd name="T64" fmla="*/ 486 w 1398"/>
              <a:gd name="T65" fmla="*/ 122 h 175"/>
              <a:gd name="T66" fmla="*/ 462 w 1398"/>
              <a:gd name="T67" fmla="*/ 116 h 175"/>
              <a:gd name="T68" fmla="*/ 438 w 1398"/>
              <a:gd name="T69" fmla="*/ 110 h 175"/>
              <a:gd name="T70" fmla="*/ 414 w 1398"/>
              <a:gd name="T71" fmla="*/ 103 h 175"/>
              <a:gd name="T72" fmla="*/ 390 w 1398"/>
              <a:gd name="T73" fmla="*/ 97 h 175"/>
              <a:gd name="T74" fmla="*/ 366 w 1398"/>
              <a:gd name="T75" fmla="*/ 91 h 175"/>
              <a:gd name="T76" fmla="*/ 334 w 1398"/>
              <a:gd name="T77" fmla="*/ 83 h 175"/>
              <a:gd name="T78" fmla="*/ 310 w 1398"/>
              <a:gd name="T79" fmla="*/ 76 h 175"/>
              <a:gd name="T80" fmla="*/ 286 w 1398"/>
              <a:gd name="T81" fmla="*/ 70 h 175"/>
              <a:gd name="T82" fmla="*/ 261 w 1398"/>
              <a:gd name="T83" fmla="*/ 64 h 175"/>
              <a:gd name="T84" fmla="*/ 237 w 1398"/>
              <a:gd name="T85" fmla="*/ 58 h 175"/>
              <a:gd name="T86" fmla="*/ 214 w 1398"/>
              <a:gd name="T87" fmla="*/ 52 h 175"/>
              <a:gd name="T88" fmla="*/ 183 w 1398"/>
              <a:gd name="T89" fmla="*/ 44 h 175"/>
              <a:gd name="T90" fmla="*/ 162 w 1398"/>
              <a:gd name="T91" fmla="*/ 39 h 175"/>
              <a:gd name="T92" fmla="*/ 141 w 1398"/>
              <a:gd name="T93" fmla="*/ 34 h 175"/>
              <a:gd name="T94" fmla="*/ 122 w 1398"/>
              <a:gd name="T95" fmla="*/ 29 h 175"/>
              <a:gd name="T96" fmla="*/ 104 w 1398"/>
              <a:gd name="T97" fmla="*/ 24 h 175"/>
              <a:gd name="T98" fmla="*/ 87 w 1398"/>
              <a:gd name="T99" fmla="*/ 20 h 175"/>
              <a:gd name="T100" fmla="*/ 67 w 1398"/>
              <a:gd name="T101" fmla="*/ 15 h 175"/>
              <a:gd name="T102" fmla="*/ 54 w 1398"/>
              <a:gd name="T103" fmla="*/ 12 h 175"/>
              <a:gd name="T104" fmla="*/ 43 w 1398"/>
              <a:gd name="T105" fmla="*/ 9 h 175"/>
              <a:gd name="T106" fmla="*/ 32 w 1398"/>
              <a:gd name="T107" fmla="*/ 7 h 175"/>
              <a:gd name="T108" fmla="*/ 23 w 1398"/>
              <a:gd name="T109" fmla="*/ 5 h 175"/>
              <a:gd name="T110" fmla="*/ 14 w 1398"/>
              <a:gd name="T111" fmla="*/ 3 h 175"/>
              <a:gd name="T112" fmla="*/ 6 w 1398"/>
              <a:gd name="T113" fmla="*/ 1 h 1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398"/>
              <a:gd name="T172" fmla="*/ 0 h 175"/>
              <a:gd name="T173" fmla="*/ 1398 w 1398"/>
              <a:gd name="T174" fmla="*/ 175 h 1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398" h="175">
                <a:moveTo>
                  <a:pt x="1397" y="128"/>
                </a:moveTo>
                <a:lnTo>
                  <a:pt x="1386" y="130"/>
                </a:lnTo>
                <a:lnTo>
                  <a:pt x="1375" y="131"/>
                </a:lnTo>
                <a:lnTo>
                  <a:pt x="1363" y="133"/>
                </a:lnTo>
                <a:lnTo>
                  <a:pt x="1352" y="134"/>
                </a:lnTo>
                <a:lnTo>
                  <a:pt x="1341" y="135"/>
                </a:lnTo>
                <a:lnTo>
                  <a:pt x="1330" y="137"/>
                </a:lnTo>
                <a:lnTo>
                  <a:pt x="1318" y="138"/>
                </a:lnTo>
                <a:lnTo>
                  <a:pt x="1307" y="139"/>
                </a:lnTo>
                <a:lnTo>
                  <a:pt x="1296" y="141"/>
                </a:lnTo>
                <a:lnTo>
                  <a:pt x="1285" y="142"/>
                </a:lnTo>
                <a:lnTo>
                  <a:pt x="1274" y="144"/>
                </a:lnTo>
                <a:lnTo>
                  <a:pt x="1262" y="145"/>
                </a:lnTo>
                <a:lnTo>
                  <a:pt x="1251" y="146"/>
                </a:lnTo>
                <a:lnTo>
                  <a:pt x="1241" y="147"/>
                </a:lnTo>
                <a:lnTo>
                  <a:pt x="1229" y="149"/>
                </a:lnTo>
                <a:lnTo>
                  <a:pt x="1219" y="150"/>
                </a:lnTo>
                <a:lnTo>
                  <a:pt x="1207" y="151"/>
                </a:lnTo>
                <a:lnTo>
                  <a:pt x="1197" y="152"/>
                </a:lnTo>
                <a:lnTo>
                  <a:pt x="1175" y="154"/>
                </a:lnTo>
                <a:lnTo>
                  <a:pt x="1164" y="155"/>
                </a:lnTo>
                <a:lnTo>
                  <a:pt x="1153" y="157"/>
                </a:lnTo>
                <a:lnTo>
                  <a:pt x="1143" y="158"/>
                </a:lnTo>
                <a:lnTo>
                  <a:pt x="1133" y="159"/>
                </a:lnTo>
                <a:lnTo>
                  <a:pt x="1122" y="160"/>
                </a:lnTo>
                <a:lnTo>
                  <a:pt x="1112" y="161"/>
                </a:lnTo>
                <a:lnTo>
                  <a:pt x="1101" y="162"/>
                </a:lnTo>
                <a:lnTo>
                  <a:pt x="1091" y="163"/>
                </a:lnTo>
                <a:lnTo>
                  <a:pt x="1081" y="164"/>
                </a:lnTo>
                <a:lnTo>
                  <a:pt x="1071" y="164"/>
                </a:lnTo>
                <a:lnTo>
                  <a:pt x="1061" y="166"/>
                </a:lnTo>
                <a:lnTo>
                  <a:pt x="1052" y="166"/>
                </a:lnTo>
                <a:lnTo>
                  <a:pt x="1042" y="167"/>
                </a:lnTo>
                <a:lnTo>
                  <a:pt x="1033" y="168"/>
                </a:lnTo>
                <a:lnTo>
                  <a:pt x="1024" y="168"/>
                </a:lnTo>
                <a:lnTo>
                  <a:pt x="1014" y="169"/>
                </a:lnTo>
                <a:lnTo>
                  <a:pt x="1005" y="170"/>
                </a:lnTo>
                <a:lnTo>
                  <a:pt x="997" y="170"/>
                </a:lnTo>
                <a:lnTo>
                  <a:pt x="979" y="171"/>
                </a:lnTo>
                <a:lnTo>
                  <a:pt x="971" y="172"/>
                </a:lnTo>
                <a:lnTo>
                  <a:pt x="963" y="172"/>
                </a:lnTo>
                <a:lnTo>
                  <a:pt x="955" y="172"/>
                </a:lnTo>
                <a:lnTo>
                  <a:pt x="947" y="172"/>
                </a:lnTo>
                <a:lnTo>
                  <a:pt x="940" y="173"/>
                </a:lnTo>
                <a:lnTo>
                  <a:pt x="932" y="173"/>
                </a:lnTo>
                <a:lnTo>
                  <a:pt x="925" y="173"/>
                </a:lnTo>
                <a:lnTo>
                  <a:pt x="918" y="173"/>
                </a:lnTo>
                <a:lnTo>
                  <a:pt x="910" y="174"/>
                </a:lnTo>
                <a:lnTo>
                  <a:pt x="903" y="174"/>
                </a:lnTo>
                <a:lnTo>
                  <a:pt x="896" y="174"/>
                </a:lnTo>
                <a:lnTo>
                  <a:pt x="889" y="174"/>
                </a:lnTo>
                <a:lnTo>
                  <a:pt x="882" y="174"/>
                </a:lnTo>
                <a:lnTo>
                  <a:pt x="875" y="174"/>
                </a:lnTo>
                <a:lnTo>
                  <a:pt x="868" y="174"/>
                </a:lnTo>
                <a:lnTo>
                  <a:pt x="861" y="173"/>
                </a:lnTo>
                <a:lnTo>
                  <a:pt x="854" y="173"/>
                </a:lnTo>
                <a:lnTo>
                  <a:pt x="847" y="173"/>
                </a:lnTo>
                <a:lnTo>
                  <a:pt x="834" y="172"/>
                </a:lnTo>
                <a:lnTo>
                  <a:pt x="826" y="172"/>
                </a:lnTo>
                <a:lnTo>
                  <a:pt x="819" y="172"/>
                </a:lnTo>
                <a:lnTo>
                  <a:pt x="812" y="172"/>
                </a:lnTo>
                <a:lnTo>
                  <a:pt x="805" y="172"/>
                </a:lnTo>
                <a:lnTo>
                  <a:pt x="797" y="171"/>
                </a:lnTo>
                <a:lnTo>
                  <a:pt x="790" y="171"/>
                </a:lnTo>
                <a:lnTo>
                  <a:pt x="782" y="171"/>
                </a:lnTo>
                <a:lnTo>
                  <a:pt x="775" y="170"/>
                </a:lnTo>
                <a:lnTo>
                  <a:pt x="767" y="169"/>
                </a:lnTo>
                <a:lnTo>
                  <a:pt x="760" y="169"/>
                </a:lnTo>
                <a:lnTo>
                  <a:pt x="752" y="168"/>
                </a:lnTo>
                <a:lnTo>
                  <a:pt x="744" y="168"/>
                </a:lnTo>
                <a:lnTo>
                  <a:pt x="736" y="167"/>
                </a:lnTo>
                <a:lnTo>
                  <a:pt x="729" y="166"/>
                </a:lnTo>
                <a:lnTo>
                  <a:pt x="721" y="166"/>
                </a:lnTo>
                <a:lnTo>
                  <a:pt x="713" y="165"/>
                </a:lnTo>
                <a:lnTo>
                  <a:pt x="704" y="164"/>
                </a:lnTo>
                <a:lnTo>
                  <a:pt x="696" y="163"/>
                </a:lnTo>
                <a:lnTo>
                  <a:pt x="680" y="161"/>
                </a:lnTo>
                <a:lnTo>
                  <a:pt x="672" y="159"/>
                </a:lnTo>
                <a:lnTo>
                  <a:pt x="663" y="158"/>
                </a:lnTo>
                <a:lnTo>
                  <a:pt x="655" y="157"/>
                </a:lnTo>
                <a:lnTo>
                  <a:pt x="647" y="155"/>
                </a:lnTo>
                <a:lnTo>
                  <a:pt x="638" y="154"/>
                </a:lnTo>
                <a:lnTo>
                  <a:pt x="629" y="153"/>
                </a:lnTo>
                <a:lnTo>
                  <a:pt x="621" y="151"/>
                </a:lnTo>
                <a:lnTo>
                  <a:pt x="612" y="150"/>
                </a:lnTo>
                <a:lnTo>
                  <a:pt x="604" y="148"/>
                </a:lnTo>
                <a:lnTo>
                  <a:pt x="595" y="146"/>
                </a:lnTo>
                <a:lnTo>
                  <a:pt x="587" y="145"/>
                </a:lnTo>
                <a:lnTo>
                  <a:pt x="578" y="143"/>
                </a:lnTo>
                <a:lnTo>
                  <a:pt x="570" y="141"/>
                </a:lnTo>
                <a:lnTo>
                  <a:pt x="561" y="139"/>
                </a:lnTo>
                <a:lnTo>
                  <a:pt x="553" y="137"/>
                </a:lnTo>
                <a:lnTo>
                  <a:pt x="544" y="136"/>
                </a:lnTo>
                <a:lnTo>
                  <a:pt x="536" y="134"/>
                </a:lnTo>
                <a:lnTo>
                  <a:pt x="527" y="132"/>
                </a:lnTo>
                <a:lnTo>
                  <a:pt x="511" y="128"/>
                </a:lnTo>
                <a:lnTo>
                  <a:pt x="502" y="126"/>
                </a:lnTo>
                <a:lnTo>
                  <a:pt x="494" y="124"/>
                </a:lnTo>
                <a:lnTo>
                  <a:pt x="486" y="122"/>
                </a:lnTo>
                <a:lnTo>
                  <a:pt x="478" y="120"/>
                </a:lnTo>
                <a:lnTo>
                  <a:pt x="470" y="118"/>
                </a:lnTo>
                <a:lnTo>
                  <a:pt x="462" y="116"/>
                </a:lnTo>
                <a:lnTo>
                  <a:pt x="454" y="114"/>
                </a:lnTo>
                <a:lnTo>
                  <a:pt x="446" y="112"/>
                </a:lnTo>
                <a:lnTo>
                  <a:pt x="438" y="110"/>
                </a:lnTo>
                <a:lnTo>
                  <a:pt x="430" y="108"/>
                </a:lnTo>
                <a:lnTo>
                  <a:pt x="422" y="106"/>
                </a:lnTo>
                <a:lnTo>
                  <a:pt x="414" y="103"/>
                </a:lnTo>
                <a:lnTo>
                  <a:pt x="406" y="101"/>
                </a:lnTo>
                <a:lnTo>
                  <a:pt x="398" y="100"/>
                </a:lnTo>
                <a:lnTo>
                  <a:pt x="390" y="97"/>
                </a:lnTo>
                <a:lnTo>
                  <a:pt x="382" y="95"/>
                </a:lnTo>
                <a:lnTo>
                  <a:pt x="375" y="93"/>
                </a:lnTo>
                <a:lnTo>
                  <a:pt x="366" y="91"/>
                </a:lnTo>
                <a:lnTo>
                  <a:pt x="350" y="87"/>
                </a:lnTo>
                <a:lnTo>
                  <a:pt x="343" y="85"/>
                </a:lnTo>
                <a:lnTo>
                  <a:pt x="334" y="83"/>
                </a:lnTo>
                <a:lnTo>
                  <a:pt x="326" y="81"/>
                </a:lnTo>
                <a:lnTo>
                  <a:pt x="318" y="78"/>
                </a:lnTo>
                <a:lnTo>
                  <a:pt x="310" y="76"/>
                </a:lnTo>
                <a:lnTo>
                  <a:pt x="302" y="74"/>
                </a:lnTo>
                <a:lnTo>
                  <a:pt x="294" y="72"/>
                </a:lnTo>
                <a:lnTo>
                  <a:pt x="286" y="70"/>
                </a:lnTo>
                <a:lnTo>
                  <a:pt x="277" y="68"/>
                </a:lnTo>
                <a:lnTo>
                  <a:pt x="269" y="66"/>
                </a:lnTo>
                <a:lnTo>
                  <a:pt x="261" y="64"/>
                </a:lnTo>
                <a:lnTo>
                  <a:pt x="253" y="62"/>
                </a:lnTo>
                <a:lnTo>
                  <a:pt x="245" y="60"/>
                </a:lnTo>
                <a:lnTo>
                  <a:pt x="237" y="58"/>
                </a:lnTo>
                <a:lnTo>
                  <a:pt x="229" y="56"/>
                </a:lnTo>
                <a:lnTo>
                  <a:pt x="222" y="54"/>
                </a:lnTo>
                <a:lnTo>
                  <a:pt x="214" y="52"/>
                </a:lnTo>
                <a:lnTo>
                  <a:pt x="206" y="50"/>
                </a:lnTo>
                <a:lnTo>
                  <a:pt x="191" y="46"/>
                </a:lnTo>
                <a:lnTo>
                  <a:pt x="183" y="44"/>
                </a:lnTo>
                <a:lnTo>
                  <a:pt x="176" y="42"/>
                </a:lnTo>
                <a:lnTo>
                  <a:pt x="169" y="41"/>
                </a:lnTo>
                <a:lnTo>
                  <a:pt x="162" y="39"/>
                </a:lnTo>
                <a:lnTo>
                  <a:pt x="155" y="37"/>
                </a:lnTo>
                <a:lnTo>
                  <a:pt x="148" y="35"/>
                </a:lnTo>
                <a:lnTo>
                  <a:pt x="141" y="34"/>
                </a:lnTo>
                <a:lnTo>
                  <a:pt x="135" y="32"/>
                </a:lnTo>
                <a:lnTo>
                  <a:pt x="128" y="30"/>
                </a:lnTo>
                <a:lnTo>
                  <a:pt x="122" y="29"/>
                </a:lnTo>
                <a:lnTo>
                  <a:pt x="116" y="27"/>
                </a:lnTo>
                <a:lnTo>
                  <a:pt x="110" y="26"/>
                </a:lnTo>
                <a:lnTo>
                  <a:pt x="104" y="24"/>
                </a:lnTo>
                <a:lnTo>
                  <a:pt x="98" y="23"/>
                </a:lnTo>
                <a:lnTo>
                  <a:pt x="93" y="21"/>
                </a:lnTo>
                <a:lnTo>
                  <a:pt x="87" y="20"/>
                </a:lnTo>
                <a:lnTo>
                  <a:pt x="82" y="19"/>
                </a:lnTo>
                <a:lnTo>
                  <a:pt x="77" y="17"/>
                </a:lnTo>
                <a:lnTo>
                  <a:pt x="67" y="15"/>
                </a:lnTo>
                <a:lnTo>
                  <a:pt x="63" y="14"/>
                </a:lnTo>
                <a:lnTo>
                  <a:pt x="59" y="13"/>
                </a:lnTo>
                <a:lnTo>
                  <a:pt x="54" y="12"/>
                </a:lnTo>
                <a:lnTo>
                  <a:pt x="50" y="11"/>
                </a:lnTo>
                <a:lnTo>
                  <a:pt x="47" y="10"/>
                </a:lnTo>
                <a:lnTo>
                  <a:pt x="43" y="9"/>
                </a:lnTo>
                <a:lnTo>
                  <a:pt x="39" y="9"/>
                </a:lnTo>
                <a:lnTo>
                  <a:pt x="36" y="8"/>
                </a:lnTo>
                <a:lnTo>
                  <a:pt x="32" y="7"/>
                </a:lnTo>
                <a:lnTo>
                  <a:pt x="29" y="6"/>
                </a:lnTo>
                <a:lnTo>
                  <a:pt x="26" y="5"/>
                </a:lnTo>
                <a:lnTo>
                  <a:pt x="23" y="5"/>
                </a:lnTo>
                <a:lnTo>
                  <a:pt x="20" y="4"/>
                </a:lnTo>
                <a:lnTo>
                  <a:pt x="17" y="4"/>
                </a:lnTo>
                <a:lnTo>
                  <a:pt x="14" y="3"/>
                </a:lnTo>
                <a:lnTo>
                  <a:pt x="11" y="2"/>
                </a:lnTo>
                <a:lnTo>
                  <a:pt x="8" y="2"/>
                </a:lnTo>
                <a:lnTo>
                  <a:pt x="6" y="1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20"/>
          <p:cNvSpPr>
            <a:spLocks noChangeAspect="1" noChangeShapeType="1"/>
          </p:cNvSpPr>
          <p:nvPr/>
        </p:nvSpPr>
        <p:spPr bwMode="auto">
          <a:xfrm flipV="1">
            <a:off x="5191125" y="3813175"/>
            <a:ext cx="925513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Freeform 21"/>
          <p:cNvSpPr>
            <a:spLocks noChangeAspect="1"/>
          </p:cNvSpPr>
          <p:nvPr/>
        </p:nvSpPr>
        <p:spPr bwMode="auto">
          <a:xfrm>
            <a:off x="5149850" y="3354388"/>
            <a:ext cx="1116013" cy="449262"/>
          </a:xfrm>
          <a:custGeom>
            <a:avLst/>
            <a:gdLst>
              <a:gd name="T0" fmla="*/ 224 w 936"/>
              <a:gd name="T1" fmla="*/ 43 h 376"/>
              <a:gd name="T2" fmla="*/ 285 w 936"/>
              <a:gd name="T3" fmla="*/ 28 h 376"/>
              <a:gd name="T4" fmla="*/ 348 w 936"/>
              <a:gd name="T5" fmla="*/ 14 h 376"/>
              <a:gd name="T6" fmla="*/ 400 w 936"/>
              <a:gd name="T7" fmla="*/ 6 h 376"/>
              <a:gd name="T8" fmla="*/ 459 w 936"/>
              <a:gd name="T9" fmla="*/ 1 h 376"/>
              <a:gd name="T10" fmla="*/ 511 w 936"/>
              <a:gd name="T11" fmla="*/ 1 h 376"/>
              <a:gd name="T12" fmla="*/ 568 w 936"/>
              <a:gd name="T13" fmla="*/ 5 h 376"/>
              <a:gd name="T14" fmla="*/ 614 w 936"/>
              <a:gd name="T15" fmla="*/ 9 h 376"/>
              <a:gd name="T16" fmla="*/ 651 w 936"/>
              <a:gd name="T17" fmla="*/ 14 h 376"/>
              <a:gd name="T18" fmla="*/ 672 w 936"/>
              <a:gd name="T19" fmla="*/ 15 h 376"/>
              <a:gd name="T20" fmla="*/ 684 w 936"/>
              <a:gd name="T21" fmla="*/ 17 h 376"/>
              <a:gd name="T22" fmla="*/ 690 w 936"/>
              <a:gd name="T23" fmla="*/ 21 h 376"/>
              <a:gd name="T24" fmla="*/ 697 w 936"/>
              <a:gd name="T25" fmla="*/ 29 h 376"/>
              <a:gd name="T26" fmla="*/ 707 w 936"/>
              <a:gd name="T27" fmla="*/ 42 h 376"/>
              <a:gd name="T28" fmla="*/ 724 w 936"/>
              <a:gd name="T29" fmla="*/ 58 h 376"/>
              <a:gd name="T30" fmla="*/ 745 w 936"/>
              <a:gd name="T31" fmla="*/ 73 h 376"/>
              <a:gd name="T32" fmla="*/ 770 w 936"/>
              <a:gd name="T33" fmla="*/ 90 h 376"/>
              <a:gd name="T34" fmla="*/ 792 w 936"/>
              <a:gd name="T35" fmla="*/ 103 h 376"/>
              <a:gd name="T36" fmla="*/ 814 w 936"/>
              <a:gd name="T37" fmla="*/ 115 h 376"/>
              <a:gd name="T38" fmla="*/ 839 w 936"/>
              <a:gd name="T39" fmla="*/ 129 h 376"/>
              <a:gd name="T40" fmla="*/ 862 w 936"/>
              <a:gd name="T41" fmla="*/ 142 h 376"/>
              <a:gd name="T42" fmla="*/ 884 w 936"/>
              <a:gd name="T43" fmla="*/ 159 h 376"/>
              <a:gd name="T44" fmla="*/ 901 w 936"/>
              <a:gd name="T45" fmla="*/ 177 h 376"/>
              <a:gd name="T46" fmla="*/ 917 w 936"/>
              <a:gd name="T47" fmla="*/ 195 h 376"/>
              <a:gd name="T48" fmla="*/ 927 w 936"/>
              <a:gd name="T49" fmla="*/ 211 h 376"/>
              <a:gd name="T50" fmla="*/ 934 w 936"/>
              <a:gd name="T51" fmla="*/ 228 h 376"/>
              <a:gd name="T52" fmla="*/ 935 w 936"/>
              <a:gd name="T53" fmla="*/ 242 h 376"/>
              <a:gd name="T54" fmla="*/ 929 w 936"/>
              <a:gd name="T55" fmla="*/ 258 h 376"/>
              <a:gd name="T56" fmla="*/ 917 w 936"/>
              <a:gd name="T57" fmla="*/ 272 h 376"/>
              <a:gd name="T58" fmla="*/ 895 w 936"/>
              <a:gd name="T59" fmla="*/ 288 h 376"/>
              <a:gd name="T60" fmla="*/ 868 w 936"/>
              <a:gd name="T61" fmla="*/ 301 h 376"/>
              <a:gd name="T62" fmla="*/ 839 w 936"/>
              <a:gd name="T63" fmla="*/ 314 h 376"/>
              <a:gd name="T64" fmla="*/ 820 w 936"/>
              <a:gd name="T65" fmla="*/ 321 h 376"/>
              <a:gd name="T66" fmla="*/ 804 w 936"/>
              <a:gd name="T67" fmla="*/ 328 h 376"/>
              <a:gd name="T68" fmla="*/ 792 w 936"/>
              <a:gd name="T69" fmla="*/ 333 h 376"/>
              <a:gd name="T70" fmla="*/ 783 w 936"/>
              <a:gd name="T71" fmla="*/ 338 h 376"/>
              <a:gd name="T72" fmla="*/ 776 w 936"/>
              <a:gd name="T73" fmla="*/ 343 h 376"/>
              <a:gd name="T74" fmla="*/ 772 w 936"/>
              <a:gd name="T75" fmla="*/ 348 h 376"/>
              <a:gd name="T76" fmla="*/ 770 w 936"/>
              <a:gd name="T77" fmla="*/ 354 h 376"/>
              <a:gd name="T78" fmla="*/ 772 w 936"/>
              <a:gd name="T79" fmla="*/ 360 h 376"/>
              <a:gd name="T80" fmla="*/ 777 w 936"/>
              <a:gd name="T81" fmla="*/ 367 h 376"/>
              <a:gd name="T82" fmla="*/ 782 w 936"/>
              <a:gd name="T83" fmla="*/ 372 h 376"/>
              <a:gd name="T84" fmla="*/ 779 w 936"/>
              <a:gd name="T85" fmla="*/ 375 h 376"/>
              <a:gd name="T86" fmla="*/ 760 w 936"/>
              <a:gd name="T87" fmla="*/ 375 h 376"/>
              <a:gd name="T88" fmla="*/ 710 w 936"/>
              <a:gd name="T89" fmla="*/ 374 h 376"/>
              <a:gd name="T90" fmla="*/ 639 w 936"/>
              <a:gd name="T91" fmla="*/ 372 h 376"/>
              <a:gd name="T92" fmla="*/ 547 w 936"/>
              <a:gd name="T93" fmla="*/ 369 h 376"/>
              <a:gd name="T94" fmla="*/ 464 w 936"/>
              <a:gd name="T95" fmla="*/ 366 h 376"/>
              <a:gd name="T96" fmla="*/ 378 w 936"/>
              <a:gd name="T97" fmla="*/ 363 h 376"/>
              <a:gd name="T98" fmla="*/ 310 w 936"/>
              <a:gd name="T99" fmla="*/ 358 h 376"/>
              <a:gd name="T100" fmla="*/ 245 w 936"/>
              <a:gd name="T101" fmla="*/ 353 h 376"/>
              <a:gd name="T102" fmla="*/ 195 w 936"/>
              <a:gd name="T103" fmla="*/ 346 h 376"/>
              <a:gd name="T104" fmla="*/ 141 w 936"/>
              <a:gd name="T105" fmla="*/ 333 h 376"/>
              <a:gd name="T106" fmla="*/ 94 w 936"/>
              <a:gd name="T107" fmla="*/ 315 h 376"/>
              <a:gd name="T108" fmla="*/ 48 w 936"/>
              <a:gd name="T109" fmla="*/ 292 h 376"/>
              <a:gd name="T110" fmla="*/ 20 w 936"/>
              <a:gd name="T111" fmla="*/ 270 h 376"/>
              <a:gd name="T112" fmla="*/ 5 w 936"/>
              <a:gd name="T113" fmla="*/ 244 h 376"/>
              <a:gd name="T114" fmla="*/ 0 w 936"/>
              <a:gd name="T115" fmla="*/ 209 h 376"/>
              <a:gd name="T116" fmla="*/ 8 w 936"/>
              <a:gd name="T117" fmla="*/ 173 h 376"/>
              <a:gd name="T118" fmla="*/ 34 w 936"/>
              <a:gd name="T119" fmla="*/ 135 h 376"/>
              <a:gd name="T120" fmla="*/ 67 w 936"/>
              <a:gd name="T121" fmla="*/ 105 h 376"/>
              <a:gd name="T122" fmla="*/ 108 w 936"/>
              <a:gd name="T123" fmla="*/ 80 h 376"/>
              <a:gd name="T124" fmla="*/ 148 w 936"/>
              <a:gd name="T125" fmla="*/ 64 h 3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36"/>
              <a:gd name="T190" fmla="*/ 0 h 376"/>
              <a:gd name="T191" fmla="*/ 936 w 936"/>
              <a:gd name="T192" fmla="*/ 376 h 37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36" h="376">
                <a:moveTo>
                  <a:pt x="175" y="56"/>
                </a:moveTo>
                <a:lnTo>
                  <a:pt x="180" y="54"/>
                </a:lnTo>
                <a:lnTo>
                  <a:pt x="186" y="53"/>
                </a:lnTo>
                <a:lnTo>
                  <a:pt x="192" y="51"/>
                </a:lnTo>
                <a:lnTo>
                  <a:pt x="199" y="49"/>
                </a:lnTo>
                <a:lnTo>
                  <a:pt x="205" y="48"/>
                </a:lnTo>
                <a:lnTo>
                  <a:pt x="211" y="46"/>
                </a:lnTo>
                <a:lnTo>
                  <a:pt x="218" y="44"/>
                </a:lnTo>
                <a:lnTo>
                  <a:pt x="224" y="43"/>
                </a:lnTo>
                <a:lnTo>
                  <a:pt x="231" y="41"/>
                </a:lnTo>
                <a:lnTo>
                  <a:pt x="237" y="39"/>
                </a:lnTo>
                <a:lnTo>
                  <a:pt x="244" y="38"/>
                </a:lnTo>
                <a:lnTo>
                  <a:pt x="251" y="36"/>
                </a:lnTo>
                <a:lnTo>
                  <a:pt x="258" y="34"/>
                </a:lnTo>
                <a:lnTo>
                  <a:pt x="265" y="33"/>
                </a:lnTo>
                <a:lnTo>
                  <a:pt x="271" y="31"/>
                </a:lnTo>
                <a:lnTo>
                  <a:pt x="278" y="29"/>
                </a:lnTo>
                <a:lnTo>
                  <a:pt x="285" y="28"/>
                </a:lnTo>
                <a:lnTo>
                  <a:pt x="291" y="26"/>
                </a:lnTo>
                <a:lnTo>
                  <a:pt x="305" y="23"/>
                </a:lnTo>
                <a:lnTo>
                  <a:pt x="311" y="22"/>
                </a:lnTo>
                <a:lnTo>
                  <a:pt x="317" y="21"/>
                </a:lnTo>
                <a:lnTo>
                  <a:pt x="324" y="19"/>
                </a:lnTo>
                <a:lnTo>
                  <a:pt x="330" y="18"/>
                </a:lnTo>
                <a:lnTo>
                  <a:pt x="336" y="17"/>
                </a:lnTo>
                <a:lnTo>
                  <a:pt x="342" y="16"/>
                </a:lnTo>
                <a:lnTo>
                  <a:pt x="348" y="14"/>
                </a:lnTo>
                <a:lnTo>
                  <a:pt x="354" y="13"/>
                </a:lnTo>
                <a:lnTo>
                  <a:pt x="360" y="12"/>
                </a:lnTo>
                <a:lnTo>
                  <a:pt x="366" y="11"/>
                </a:lnTo>
                <a:lnTo>
                  <a:pt x="372" y="10"/>
                </a:lnTo>
                <a:lnTo>
                  <a:pt x="377" y="9"/>
                </a:lnTo>
                <a:lnTo>
                  <a:pt x="383" y="8"/>
                </a:lnTo>
                <a:lnTo>
                  <a:pt x="389" y="7"/>
                </a:lnTo>
                <a:lnTo>
                  <a:pt x="395" y="7"/>
                </a:lnTo>
                <a:lnTo>
                  <a:pt x="400" y="6"/>
                </a:lnTo>
                <a:lnTo>
                  <a:pt x="406" y="5"/>
                </a:lnTo>
                <a:lnTo>
                  <a:pt x="412" y="4"/>
                </a:lnTo>
                <a:lnTo>
                  <a:pt x="424" y="3"/>
                </a:lnTo>
                <a:lnTo>
                  <a:pt x="429" y="3"/>
                </a:lnTo>
                <a:lnTo>
                  <a:pt x="435" y="2"/>
                </a:lnTo>
                <a:lnTo>
                  <a:pt x="441" y="2"/>
                </a:lnTo>
                <a:lnTo>
                  <a:pt x="447" y="2"/>
                </a:lnTo>
                <a:lnTo>
                  <a:pt x="452" y="1"/>
                </a:lnTo>
                <a:lnTo>
                  <a:pt x="459" y="1"/>
                </a:lnTo>
                <a:lnTo>
                  <a:pt x="464" y="1"/>
                </a:lnTo>
                <a:lnTo>
                  <a:pt x="470" y="1"/>
                </a:lnTo>
                <a:lnTo>
                  <a:pt x="476" y="0"/>
                </a:lnTo>
                <a:lnTo>
                  <a:pt x="482" y="0"/>
                </a:lnTo>
                <a:lnTo>
                  <a:pt x="488" y="0"/>
                </a:lnTo>
                <a:lnTo>
                  <a:pt x="494" y="0"/>
                </a:lnTo>
                <a:lnTo>
                  <a:pt x="500" y="0"/>
                </a:lnTo>
                <a:lnTo>
                  <a:pt x="506" y="1"/>
                </a:lnTo>
                <a:lnTo>
                  <a:pt x="511" y="1"/>
                </a:lnTo>
                <a:lnTo>
                  <a:pt x="517" y="1"/>
                </a:lnTo>
                <a:lnTo>
                  <a:pt x="523" y="1"/>
                </a:lnTo>
                <a:lnTo>
                  <a:pt x="529" y="2"/>
                </a:lnTo>
                <a:lnTo>
                  <a:pt x="540" y="2"/>
                </a:lnTo>
                <a:lnTo>
                  <a:pt x="546" y="3"/>
                </a:lnTo>
                <a:lnTo>
                  <a:pt x="551" y="3"/>
                </a:lnTo>
                <a:lnTo>
                  <a:pt x="557" y="4"/>
                </a:lnTo>
                <a:lnTo>
                  <a:pt x="562" y="4"/>
                </a:lnTo>
                <a:lnTo>
                  <a:pt x="568" y="5"/>
                </a:lnTo>
                <a:lnTo>
                  <a:pt x="574" y="5"/>
                </a:lnTo>
                <a:lnTo>
                  <a:pt x="579" y="6"/>
                </a:lnTo>
                <a:lnTo>
                  <a:pt x="584" y="6"/>
                </a:lnTo>
                <a:lnTo>
                  <a:pt x="589" y="7"/>
                </a:lnTo>
                <a:lnTo>
                  <a:pt x="594" y="7"/>
                </a:lnTo>
                <a:lnTo>
                  <a:pt x="599" y="8"/>
                </a:lnTo>
                <a:lnTo>
                  <a:pt x="604" y="9"/>
                </a:lnTo>
                <a:lnTo>
                  <a:pt x="609" y="9"/>
                </a:lnTo>
                <a:lnTo>
                  <a:pt x="614" y="9"/>
                </a:lnTo>
                <a:lnTo>
                  <a:pt x="618" y="10"/>
                </a:lnTo>
                <a:lnTo>
                  <a:pt x="622" y="11"/>
                </a:lnTo>
                <a:lnTo>
                  <a:pt x="627" y="11"/>
                </a:lnTo>
                <a:lnTo>
                  <a:pt x="631" y="11"/>
                </a:lnTo>
                <a:lnTo>
                  <a:pt x="638" y="12"/>
                </a:lnTo>
                <a:lnTo>
                  <a:pt x="642" y="12"/>
                </a:lnTo>
                <a:lnTo>
                  <a:pt x="645" y="13"/>
                </a:lnTo>
                <a:lnTo>
                  <a:pt x="648" y="13"/>
                </a:lnTo>
                <a:lnTo>
                  <a:pt x="651" y="14"/>
                </a:lnTo>
                <a:lnTo>
                  <a:pt x="654" y="14"/>
                </a:lnTo>
                <a:lnTo>
                  <a:pt x="657" y="14"/>
                </a:lnTo>
                <a:lnTo>
                  <a:pt x="659" y="14"/>
                </a:lnTo>
                <a:lnTo>
                  <a:pt x="662" y="14"/>
                </a:lnTo>
                <a:lnTo>
                  <a:pt x="664" y="14"/>
                </a:lnTo>
                <a:lnTo>
                  <a:pt x="666" y="14"/>
                </a:lnTo>
                <a:lnTo>
                  <a:pt x="668" y="15"/>
                </a:lnTo>
                <a:lnTo>
                  <a:pt x="670" y="15"/>
                </a:lnTo>
                <a:lnTo>
                  <a:pt x="672" y="15"/>
                </a:lnTo>
                <a:lnTo>
                  <a:pt x="673" y="15"/>
                </a:lnTo>
                <a:lnTo>
                  <a:pt x="675" y="15"/>
                </a:lnTo>
                <a:lnTo>
                  <a:pt x="676" y="15"/>
                </a:lnTo>
                <a:lnTo>
                  <a:pt x="678" y="16"/>
                </a:lnTo>
                <a:lnTo>
                  <a:pt x="679" y="16"/>
                </a:lnTo>
                <a:lnTo>
                  <a:pt x="681" y="16"/>
                </a:lnTo>
                <a:lnTo>
                  <a:pt x="682" y="16"/>
                </a:lnTo>
                <a:lnTo>
                  <a:pt x="683" y="16"/>
                </a:lnTo>
                <a:lnTo>
                  <a:pt x="684" y="17"/>
                </a:lnTo>
                <a:lnTo>
                  <a:pt x="685" y="17"/>
                </a:lnTo>
                <a:lnTo>
                  <a:pt x="686" y="17"/>
                </a:lnTo>
                <a:lnTo>
                  <a:pt x="687" y="18"/>
                </a:lnTo>
                <a:lnTo>
                  <a:pt x="688" y="19"/>
                </a:lnTo>
                <a:lnTo>
                  <a:pt x="689" y="19"/>
                </a:lnTo>
                <a:lnTo>
                  <a:pt x="689" y="20"/>
                </a:lnTo>
                <a:lnTo>
                  <a:pt x="690" y="21"/>
                </a:lnTo>
                <a:lnTo>
                  <a:pt x="691" y="22"/>
                </a:lnTo>
                <a:lnTo>
                  <a:pt x="692" y="23"/>
                </a:lnTo>
                <a:lnTo>
                  <a:pt x="692" y="24"/>
                </a:lnTo>
                <a:lnTo>
                  <a:pt x="693" y="24"/>
                </a:lnTo>
                <a:lnTo>
                  <a:pt x="694" y="25"/>
                </a:lnTo>
                <a:lnTo>
                  <a:pt x="695" y="27"/>
                </a:lnTo>
                <a:lnTo>
                  <a:pt x="696" y="28"/>
                </a:lnTo>
                <a:lnTo>
                  <a:pt x="697" y="29"/>
                </a:lnTo>
                <a:lnTo>
                  <a:pt x="698" y="31"/>
                </a:lnTo>
                <a:lnTo>
                  <a:pt x="698" y="32"/>
                </a:lnTo>
                <a:lnTo>
                  <a:pt x="700" y="33"/>
                </a:lnTo>
                <a:lnTo>
                  <a:pt x="701" y="34"/>
                </a:lnTo>
                <a:lnTo>
                  <a:pt x="702" y="36"/>
                </a:lnTo>
                <a:lnTo>
                  <a:pt x="703" y="37"/>
                </a:lnTo>
                <a:lnTo>
                  <a:pt x="704" y="39"/>
                </a:lnTo>
                <a:lnTo>
                  <a:pt x="706" y="40"/>
                </a:lnTo>
                <a:lnTo>
                  <a:pt x="707" y="42"/>
                </a:lnTo>
                <a:lnTo>
                  <a:pt x="708" y="43"/>
                </a:lnTo>
                <a:lnTo>
                  <a:pt x="710" y="45"/>
                </a:lnTo>
                <a:lnTo>
                  <a:pt x="711" y="46"/>
                </a:lnTo>
                <a:lnTo>
                  <a:pt x="713" y="48"/>
                </a:lnTo>
                <a:lnTo>
                  <a:pt x="715" y="50"/>
                </a:lnTo>
                <a:lnTo>
                  <a:pt x="716" y="51"/>
                </a:lnTo>
                <a:lnTo>
                  <a:pt x="718" y="53"/>
                </a:lnTo>
                <a:lnTo>
                  <a:pt x="722" y="56"/>
                </a:lnTo>
                <a:lnTo>
                  <a:pt x="724" y="58"/>
                </a:lnTo>
                <a:lnTo>
                  <a:pt x="726" y="60"/>
                </a:lnTo>
                <a:lnTo>
                  <a:pt x="728" y="61"/>
                </a:lnTo>
                <a:lnTo>
                  <a:pt x="731" y="63"/>
                </a:lnTo>
                <a:lnTo>
                  <a:pt x="733" y="65"/>
                </a:lnTo>
                <a:lnTo>
                  <a:pt x="735" y="67"/>
                </a:lnTo>
                <a:lnTo>
                  <a:pt x="737" y="68"/>
                </a:lnTo>
                <a:lnTo>
                  <a:pt x="740" y="70"/>
                </a:lnTo>
                <a:lnTo>
                  <a:pt x="742" y="72"/>
                </a:lnTo>
                <a:lnTo>
                  <a:pt x="745" y="73"/>
                </a:lnTo>
                <a:lnTo>
                  <a:pt x="747" y="75"/>
                </a:lnTo>
                <a:lnTo>
                  <a:pt x="750" y="77"/>
                </a:lnTo>
                <a:lnTo>
                  <a:pt x="752" y="78"/>
                </a:lnTo>
                <a:lnTo>
                  <a:pt x="755" y="80"/>
                </a:lnTo>
                <a:lnTo>
                  <a:pt x="757" y="82"/>
                </a:lnTo>
                <a:lnTo>
                  <a:pt x="760" y="83"/>
                </a:lnTo>
                <a:lnTo>
                  <a:pt x="762" y="85"/>
                </a:lnTo>
                <a:lnTo>
                  <a:pt x="765" y="87"/>
                </a:lnTo>
                <a:lnTo>
                  <a:pt x="770" y="90"/>
                </a:lnTo>
                <a:lnTo>
                  <a:pt x="773" y="91"/>
                </a:lnTo>
                <a:lnTo>
                  <a:pt x="775" y="93"/>
                </a:lnTo>
                <a:lnTo>
                  <a:pt x="777" y="94"/>
                </a:lnTo>
                <a:lnTo>
                  <a:pt x="780" y="96"/>
                </a:lnTo>
                <a:lnTo>
                  <a:pt x="782" y="97"/>
                </a:lnTo>
                <a:lnTo>
                  <a:pt x="785" y="98"/>
                </a:lnTo>
                <a:lnTo>
                  <a:pt x="787" y="100"/>
                </a:lnTo>
                <a:lnTo>
                  <a:pt x="790" y="102"/>
                </a:lnTo>
                <a:lnTo>
                  <a:pt x="792" y="103"/>
                </a:lnTo>
                <a:lnTo>
                  <a:pt x="795" y="104"/>
                </a:lnTo>
                <a:lnTo>
                  <a:pt x="797" y="105"/>
                </a:lnTo>
                <a:lnTo>
                  <a:pt x="799" y="107"/>
                </a:lnTo>
                <a:lnTo>
                  <a:pt x="802" y="108"/>
                </a:lnTo>
                <a:lnTo>
                  <a:pt x="804" y="110"/>
                </a:lnTo>
                <a:lnTo>
                  <a:pt x="807" y="111"/>
                </a:lnTo>
                <a:lnTo>
                  <a:pt x="809" y="112"/>
                </a:lnTo>
                <a:lnTo>
                  <a:pt x="812" y="114"/>
                </a:lnTo>
                <a:lnTo>
                  <a:pt x="814" y="115"/>
                </a:lnTo>
                <a:lnTo>
                  <a:pt x="819" y="117"/>
                </a:lnTo>
                <a:lnTo>
                  <a:pt x="822" y="119"/>
                </a:lnTo>
                <a:lnTo>
                  <a:pt x="824" y="120"/>
                </a:lnTo>
                <a:lnTo>
                  <a:pt x="827" y="122"/>
                </a:lnTo>
                <a:lnTo>
                  <a:pt x="829" y="123"/>
                </a:lnTo>
                <a:lnTo>
                  <a:pt x="832" y="124"/>
                </a:lnTo>
                <a:lnTo>
                  <a:pt x="834" y="125"/>
                </a:lnTo>
                <a:lnTo>
                  <a:pt x="837" y="127"/>
                </a:lnTo>
                <a:lnTo>
                  <a:pt x="839" y="129"/>
                </a:lnTo>
                <a:lnTo>
                  <a:pt x="842" y="130"/>
                </a:lnTo>
                <a:lnTo>
                  <a:pt x="845" y="131"/>
                </a:lnTo>
                <a:lnTo>
                  <a:pt x="847" y="133"/>
                </a:lnTo>
                <a:lnTo>
                  <a:pt x="850" y="134"/>
                </a:lnTo>
                <a:lnTo>
                  <a:pt x="852" y="135"/>
                </a:lnTo>
                <a:lnTo>
                  <a:pt x="855" y="137"/>
                </a:lnTo>
                <a:lnTo>
                  <a:pt x="857" y="139"/>
                </a:lnTo>
                <a:lnTo>
                  <a:pt x="859" y="140"/>
                </a:lnTo>
                <a:lnTo>
                  <a:pt x="862" y="142"/>
                </a:lnTo>
                <a:lnTo>
                  <a:pt x="864" y="144"/>
                </a:lnTo>
                <a:lnTo>
                  <a:pt x="869" y="147"/>
                </a:lnTo>
                <a:lnTo>
                  <a:pt x="871" y="149"/>
                </a:lnTo>
                <a:lnTo>
                  <a:pt x="874" y="150"/>
                </a:lnTo>
                <a:lnTo>
                  <a:pt x="876" y="152"/>
                </a:lnTo>
                <a:lnTo>
                  <a:pt x="878" y="154"/>
                </a:lnTo>
                <a:lnTo>
                  <a:pt x="880" y="156"/>
                </a:lnTo>
                <a:lnTo>
                  <a:pt x="882" y="157"/>
                </a:lnTo>
                <a:lnTo>
                  <a:pt x="884" y="159"/>
                </a:lnTo>
                <a:lnTo>
                  <a:pt x="886" y="161"/>
                </a:lnTo>
                <a:lnTo>
                  <a:pt x="888" y="163"/>
                </a:lnTo>
                <a:lnTo>
                  <a:pt x="890" y="165"/>
                </a:lnTo>
                <a:lnTo>
                  <a:pt x="892" y="167"/>
                </a:lnTo>
                <a:lnTo>
                  <a:pt x="894" y="169"/>
                </a:lnTo>
                <a:lnTo>
                  <a:pt x="896" y="171"/>
                </a:lnTo>
                <a:lnTo>
                  <a:pt x="898" y="173"/>
                </a:lnTo>
                <a:lnTo>
                  <a:pt x="900" y="175"/>
                </a:lnTo>
                <a:lnTo>
                  <a:pt x="901" y="177"/>
                </a:lnTo>
                <a:lnTo>
                  <a:pt x="903" y="179"/>
                </a:lnTo>
                <a:lnTo>
                  <a:pt x="905" y="181"/>
                </a:lnTo>
                <a:lnTo>
                  <a:pt x="908" y="184"/>
                </a:lnTo>
                <a:lnTo>
                  <a:pt x="909" y="186"/>
                </a:lnTo>
                <a:lnTo>
                  <a:pt x="911" y="188"/>
                </a:lnTo>
                <a:lnTo>
                  <a:pt x="912" y="190"/>
                </a:lnTo>
                <a:lnTo>
                  <a:pt x="914" y="192"/>
                </a:lnTo>
                <a:lnTo>
                  <a:pt x="915" y="194"/>
                </a:lnTo>
                <a:lnTo>
                  <a:pt x="917" y="195"/>
                </a:lnTo>
                <a:lnTo>
                  <a:pt x="918" y="197"/>
                </a:lnTo>
                <a:lnTo>
                  <a:pt x="919" y="199"/>
                </a:lnTo>
                <a:lnTo>
                  <a:pt x="921" y="201"/>
                </a:lnTo>
                <a:lnTo>
                  <a:pt x="922" y="203"/>
                </a:lnTo>
                <a:lnTo>
                  <a:pt x="923" y="204"/>
                </a:lnTo>
                <a:lnTo>
                  <a:pt x="924" y="206"/>
                </a:lnTo>
                <a:lnTo>
                  <a:pt x="925" y="208"/>
                </a:lnTo>
                <a:lnTo>
                  <a:pt x="926" y="209"/>
                </a:lnTo>
                <a:lnTo>
                  <a:pt x="927" y="211"/>
                </a:lnTo>
                <a:lnTo>
                  <a:pt x="928" y="213"/>
                </a:lnTo>
                <a:lnTo>
                  <a:pt x="929" y="215"/>
                </a:lnTo>
                <a:lnTo>
                  <a:pt x="930" y="216"/>
                </a:lnTo>
                <a:lnTo>
                  <a:pt x="932" y="219"/>
                </a:lnTo>
                <a:lnTo>
                  <a:pt x="932" y="221"/>
                </a:lnTo>
                <a:lnTo>
                  <a:pt x="933" y="223"/>
                </a:lnTo>
                <a:lnTo>
                  <a:pt x="933" y="224"/>
                </a:lnTo>
                <a:lnTo>
                  <a:pt x="933" y="226"/>
                </a:lnTo>
                <a:lnTo>
                  <a:pt x="934" y="228"/>
                </a:lnTo>
                <a:lnTo>
                  <a:pt x="934" y="229"/>
                </a:lnTo>
                <a:lnTo>
                  <a:pt x="935" y="231"/>
                </a:lnTo>
                <a:lnTo>
                  <a:pt x="935" y="233"/>
                </a:lnTo>
                <a:lnTo>
                  <a:pt x="935" y="234"/>
                </a:lnTo>
                <a:lnTo>
                  <a:pt x="935" y="236"/>
                </a:lnTo>
                <a:lnTo>
                  <a:pt x="935" y="237"/>
                </a:lnTo>
                <a:lnTo>
                  <a:pt x="935" y="239"/>
                </a:lnTo>
                <a:lnTo>
                  <a:pt x="935" y="241"/>
                </a:lnTo>
                <a:lnTo>
                  <a:pt x="935" y="242"/>
                </a:lnTo>
                <a:lnTo>
                  <a:pt x="935" y="244"/>
                </a:lnTo>
                <a:lnTo>
                  <a:pt x="934" y="245"/>
                </a:lnTo>
                <a:lnTo>
                  <a:pt x="934" y="247"/>
                </a:lnTo>
                <a:lnTo>
                  <a:pt x="933" y="249"/>
                </a:lnTo>
                <a:lnTo>
                  <a:pt x="932" y="252"/>
                </a:lnTo>
                <a:lnTo>
                  <a:pt x="932" y="254"/>
                </a:lnTo>
                <a:lnTo>
                  <a:pt x="931" y="255"/>
                </a:lnTo>
                <a:lnTo>
                  <a:pt x="930" y="257"/>
                </a:lnTo>
                <a:lnTo>
                  <a:pt x="929" y="258"/>
                </a:lnTo>
                <a:lnTo>
                  <a:pt x="928" y="260"/>
                </a:lnTo>
                <a:lnTo>
                  <a:pt x="927" y="261"/>
                </a:lnTo>
                <a:lnTo>
                  <a:pt x="926" y="263"/>
                </a:lnTo>
                <a:lnTo>
                  <a:pt x="925" y="264"/>
                </a:lnTo>
                <a:lnTo>
                  <a:pt x="923" y="266"/>
                </a:lnTo>
                <a:lnTo>
                  <a:pt x="922" y="268"/>
                </a:lnTo>
                <a:lnTo>
                  <a:pt x="920" y="269"/>
                </a:lnTo>
                <a:lnTo>
                  <a:pt x="919" y="271"/>
                </a:lnTo>
                <a:lnTo>
                  <a:pt x="917" y="272"/>
                </a:lnTo>
                <a:lnTo>
                  <a:pt x="915" y="274"/>
                </a:lnTo>
                <a:lnTo>
                  <a:pt x="913" y="276"/>
                </a:lnTo>
                <a:lnTo>
                  <a:pt x="911" y="277"/>
                </a:lnTo>
                <a:lnTo>
                  <a:pt x="909" y="279"/>
                </a:lnTo>
                <a:lnTo>
                  <a:pt x="907" y="280"/>
                </a:lnTo>
                <a:lnTo>
                  <a:pt x="902" y="283"/>
                </a:lnTo>
                <a:lnTo>
                  <a:pt x="900" y="285"/>
                </a:lnTo>
                <a:lnTo>
                  <a:pt x="897" y="286"/>
                </a:lnTo>
                <a:lnTo>
                  <a:pt x="895" y="288"/>
                </a:lnTo>
                <a:lnTo>
                  <a:pt x="891" y="289"/>
                </a:lnTo>
                <a:lnTo>
                  <a:pt x="889" y="291"/>
                </a:lnTo>
                <a:lnTo>
                  <a:pt x="886" y="292"/>
                </a:lnTo>
                <a:lnTo>
                  <a:pt x="883" y="294"/>
                </a:lnTo>
                <a:lnTo>
                  <a:pt x="880" y="296"/>
                </a:lnTo>
                <a:lnTo>
                  <a:pt x="877" y="297"/>
                </a:lnTo>
                <a:lnTo>
                  <a:pt x="874" y="299"/>
                </a:lnTo>
                <a:lnTo>
                  <a:pt x="871" y="300"/>
                </a:lnTo>
                <a:lnTo>
                  <a:pt x="868" y="301"/>
                </a:lnTo>
                <a:lnTo>
                  <a:pt x="864" y="303"/>
                </a:lnTo>
                <a:lnTo>
                  <a:pt x="862" y="304"/>
                </a:lnTo>
                <a:lnTo>
                  <a:pt x="859" y="306"/>
                </a:lnTo>
                <a:lnTo>
                  <a:pt x="856" y="307"/>
                </a:lnTo>
                <a:lnTo>
                  <a:pt x="853" y="308"/>
                </a:lnTo>
                <a:lnTo>
                  <a:pt x="850" y="309"/>
                </a:lnTo>
                <a:lnTo>
                  <a:pt x="844" y="312"/>
                </a:lnTo>
                <a:lnTo>
                  <a:pt x="842" y="313"/>
                </a:lnTo>
                <a:lnTo>
                  <a:pt x="839" y="314"/>
                </a:lnTo>
                <a:lnTo>
                  <a:pt x="837" y="315"/>
                </a:lnTo>
                <a:lnTo>
                  <a:pt x="834" y="316"/>
                </a:lnTo>
                <a:lnTo>
                  <a:pt x="832" y="317"/>
                </a:lnTo>
                <a:lnTo>
                  <a:pt x="830" y="318"/>
                </a:lnTo>
                <a:lnTo>
                  <a:pt x="827" y="318"/>
                </a:lnTo>
                <a:lnTo>
                  <a:pt x="826" y="319"/>
                </a:lnTo>
                <a:lnTo>
                  <a:pt x="824" y="320"/>
                </a:lnTo>
                <a:lnTo>
                  <a:pt x="822" y="321"/>
                </a:lnTo>
                <a:lnTo>
                  <a:pt x="820" y="321"/>
                </a:lnTo>
                <a:lnTo>
                  <a:pt x="818" y="322"/>
                </a:lnTo>
                <a:lnTo>
                  <a:pt x="816" y="323"/>
                </a:lnTo>
                <a:lnTo>
                  <a:pt x="814" y="324"/>
                </a:lnTo>
                <a:lnTo>
                  <a:pt x="812" y="324"/>
                </a:lnTo>
                <a:lnTo>
                  <a:pt x="811" y="325"/>
                </a:lnTo>
                <a:lnTo>
                  <a:pt x="809" y="326"/>
                </a:lnTo>
                <a:lnTo>
                  <a:pt x="808" y="326"/>
                </a:lnTo>
                <a:lnTo>
                  <a:pt x="805" y="327"/>
                </a:lnTo>
                <a:lnTo>
                  <a:pt x="804" y="328"/>
                </a:lnTo>
                <a:lnTo>
                  <a:pt x="802" y="328"/>
                </a:lnTo>
                <a:lnTo>
                  <a:pt x="801" y="329"/>
                </a:lnTo>
                <a:lnTo>
                  <a:pt x="799" y="330"/>
                </a:lnTo>
                <a:lnTo>
                  <a:pt x="798" y="330"/>
                </a:lnTo>
                <a:lnTo>
                  <a:pt x="797" y="331"/>
                </a:lnTo>
                <a:lnTo>
                  <a:pt x="796" y="331"/>
                </a:lnTo>
                <a:lnTo>
                  <a:pt x="795" y="331"/>
                </a:lnTo>
                <a:lnTo>
                  <a:pt x="794" y="332"/>
                </a:lnTo>
                <a:lnTo>
                  <a:pt x="792" y="333"/>
                </a:lnTo>
                <a:lnTo>
                  <a:pt x="791" y="333"/>
                </a:lnTo>
                <a:lnTo>
                  <a:pt x="790" y="334"/>
                </a:lnTo>
                <a:lnTo>
                  <a:pt x="789" y="334"/>
                </a:lnTo>
                <a:lnTo>
                  <a:pt x="788" y="335"/>
                </a:lnTo>
                <a:lnTo>
                  <a:pt x="787" y="335"/>
                </a:lnTo>
                <a:lnTo>
                  <a:pt x="786" y="336"/>
                </a:lnTo>
                <a:lnTo>
                  <a:pt x="785" y="336"/>
                </a:lnTo>
                <a:lnTo>
                  <a:pt x="785" y="337"/>
                </a:lnTo>
                <a:lnTo>
                  <a:pt x="783" y="338"/>
                </a:lnTo>
                <a:lnTo>
                  <a:pt x="782" y="338"/>
                </a:lnTo>
                <a:lnTo>
                  <a:pt x="781" y="339"/>
                </a:lnTo>
                <a:lnTo>
                  <a:pt x="780" y="340"/>
                </a:lnTo>
                <a:lnTo>
                  <a:pt x="779" y="340"/>
                </a:lnTo>
                <a:lnTo>
                  <a:pt x="778" y="341"/>
                </a:lnTo>
                <a:lnTo>
                  <a:pt x="777" y="342"/>
                </a:lnTo>
                <a:lnTo>
                  <a:pt x="776" y="343"/>
                </a:lnTo>
                <a:lnTo>
                  <a:pt x="775" y="344"/>
                </a:lnTo>
                <a:lnTo>
                  <a:pt x="774" y="345"/>
                </a:lnTo>
                <a:lnTo>
                  <a:pt x="773" y="346"/>
                </a:lnTo>
                <a:lnTo>
                  <a:pt x="772" y="347"/>
                </a:lnTo>
                <a:lnTo>
                  <a:pt x="772" y="348"/>
                </a:lnTo>
                <a:lnTo>
                  <a:pt x="772" y="349"/>
                </a:lnTo>
                <a:lnTo>
                  <a:pt x="771" y="350"/>
                </a:lnTo>
                <a:lnTo>
                  <a:pt x="771" y="351"/>
                </a:lnTo>
                <a:lnTo>
                  <a:pt x="770" y="352"/>
                </a:lnTo>
                <a:lnTo>
                  <a:pt x="770" y="353"/>
                </a:lnTo>
                <a:lnTo>
                  <a:pt x="770" y="354"/>
                </a:lnTo>
                <a:lnTo>
                  <a:pt x="770" y="355"/>
                </a:lnTo>
                <a:lnTo>
                  <a:pt x="770" y="356"/>
                </a:lnTo>
                <a:lnTo>
                  <a:pt x="771" y="357"/>
                </a:lnTo>
                <a:lnTo>
                  <a:pt x="771" y="358"/>
                </a:lnTo>
                <a:lnTo>
                  <a:pt x="772" y="359"/>
                </a:lnTo>
                <a:lnTo>
                  <a:pt x="772" y="360"/>
                </a:lnTo>
                <a:lnTo>
                  <a:pt x="773" y="362"/>
                </a:lnTo>
                <a:lnTo>
                  <a:pt x="774" y="362"/>
                </a:lnTo>
                <a:lnTo>
                  <a:pt x="774" y="363"/>
                </a:lnTo>
                <a:lnTo>
                  <a:pt x="775" y="364"/>
                </a:lnTo>
                <a:lnTo>
                  <a:pt x="776" y="365"/>
                </a:lnTo>
                <a:lnTo>
                  <a:pt x="777" y="366"/>
                </a:lnTo>
                <a:lnTo>
                  <a:pt x="777" y="367"/>
                </a:lnTo>
                <a:lnTo>
                  <a:pt x="778" y="367"/>
                </a:lnTo>
                <a:lnTo>
                  <a:pt x="779" y="368"/>
                </a:lnTo>
                <a:lnTo>
                  <a:pt x="780" y="369"/>
                </a:lnTo>
                <a:lnTo>
                  <a:pt x="780" y="370"/>
                </a:lnTo>
                <a:lnTo>
                  <a:pt x="781" y="370"/>
                </a:lnTo>
                <a:lnTo>
                  <a:pt x="781" y="371"/>
                </a:lnTo>
                <a:lnTo>
                  <a:pt x="782" y="372"/>
                </a:lnTo>
                <a:lnTo>
                  <a:pt x="782" y="373"/>
                </a:lnTo>
                <a:lnTo>
                  <a:pt x="781" y="374"/>
                </a:lnTo>
                <a:lnTo>
                  <a:pt x="780" y="375"/>
                </a:lnTo>
                <a:lnTo>
                  <a:pt x="779" y="375"/>
                </a:lnTo>
                <a:lnTo>
                  <a:pt x="777" y="375"/>
                </a:lnTo>
                <a:lnTo>
                  <a:pt x="776" y="375"/>
                </a:lnTo>
                <a:lnTo>
                  <a:pt x="775" y="375"/>
                </a:lnTo>
                <a:lnTo>
                  <a:pt x="773" y="375"/>
                </a:lnTo>
                <a:lnTo>
                  <a:pt x="771" y="375"/>
                </a:lnTo>
                <a:lnTo>
                  <a:pt x="769" y="375"/>
                </a:lnTo>
                <a:lnTo>
                  <a:pt x="766" y="375"/>
                </a:lnTo>
                <a:lnTo>
                  <a:pt x="763" y="375"/>
                </a:lnTo>
                <a:lnTo>
                  <a:pt x="760" y="375"/>
                </a:lnTo>
                <a:lnTo>
                  <a:pt x="757" y="375"/>
                </a:lnTo>
                <a:lnTo>
                  <a:pt x="753" y="375"/>
                </a:lnTo>
                <a:lnTo>
                  <a:pt x="748" y="375"/>
                </a:lnTo>
                <a:lnTo>
                  <a:pt x="739" y="375"/>
                </a:lnTo>
                <a:lnTo>
                  <a:pt x="734" y="375"/>
                </a:lnTo>
                <a:lnTo>
                  <a:pt x="728" y="375"/>
                </a:lnTo>
                <a:lnTo>
                  <a:pt x="722" y="375"/>
                </a:lnTo>
                <a:lnTo>
                  <a:pt x="716" y="375"/>
                </a:lnTo>
                <a:lnTo>
                  <a:pt x="710" y="374"/>
                </a:lnTo>
                <a:lnTo>
                  <a:pt x="703" y="374"/>
                </a:lnTo>
                <a:lnTo>
                  <a:pt x="695" y="374"/>
                </a:lnTo>
                <a:lnTo>
                  <a:pt x="688" y="373"/>
                </a:lnTo>
                <a:lnTo>
                  <a:pt x="680" y="373"/>
                </a:lnTo>
                <a:lnTo>
                  <a:pt x="673" y="373"/>
                </a:lnTo>
                <a:lnTo>
                  <a:pt x="664" y="373"/>
                </a:lnTo>
                <a:lnTo>
                  <a:pt x="656" y="373"/>
                </a:lnTo>
                <a:lnTo>
                  <a:pt x="648" y="372"/>
                </a:lnTo>
                <a:lnTo>
                  <a:pt x="639" y="372"/>
                </a:lnTo>
                <a:lnTo>
                  <a:pt x="630" y="372"/>
                </a:lnTo>
                <a:lnTo>
                  <a:pt x="621" y="372"/>
                </a:lnTo>
                <a:lnTo>
                  <a:pt x="612" y="371"/>
                </a:lnTo>
                <a:lnTo>
                  <a:pt x="603" y="371"/>
                </a:lnTo>
                <a:lnTo>
                  <a:pt x="585" y="370"/>
                </a:lnTo>
                <a:lnTo>
                  <a:pt x="575" y="370"/>
                </a:lnTo>
                <a:lnTo>
                  <a:pt x="566" y="370"/>
                </a:lnTo>
                <a:lnTo>
                  <a:pt x="557" y="369"/>
                </a:lnTo>
                <a:lnTo>
                  <a:pt x="547" y="369"/>
                </a:lnTo>
                <a:lnTo>
                  <a:pt x="538" y="369"/>
                </a:lnTo>
                <a:lnTo>
                  <a:pt x="529" y="368"/>
                </a:lnTo>
                <a:lnTo>
                  <a:pt x="520" y="368"/>
                </a:lnTo>
                <a:lnTo>
                  <a:pt x="510" y="368"/>
                </a:lnTo>
                <a:lnTo>
                  <a:pt x="501" y="367"/>
                </a:lnTo>
                <a:lnTo>
                  <a:pt x="492" y="367"/>
                </a:lnTo>
                <a:lnTo>
                  <a:pt x="483" y="367"/>
                </a:lnTo>
                <a:lnTo>
                  <a:pt x="474" y="367"/>
                </a:lnTo>
                <a:lnTo>
                  <a:pt x="464" y="366"/>
                </a:lnTo>
                <a:lnTo>
                  <a:pt x="455" y="366"/>
                </a:lnTo>
                <a:lnTo>
                  <a:pt x="446" y="365"/>
                </a:lnTo>
                <a:lnTo>
                  <a:pt x="437" y="365"/>
                </a:lnTo>
                <a:lnTo>
                  <a:pt x="429" y="365"/>
                </a:lnTo>
                <a:lnTo>
                  <a:pt x="420" y="365"/>
                </a:lnTo>
                <a:lnTo>
                  <a:pt x="403" y="364"/>
                </a:lnTo>
                <a:lnTo>
                  <a:pt x="395" y="363"/>
                </a:lnTo>
                <a:lnTo>
                  <a:pt x="386" y="363"/>
                </a:lnTo>
                <a:lnTo>
                  <a:pt x="378" y="363"/>
                </a:lnTo>
                <a:lnTo>
                  <a:pt x="370" y="362"/>
                </a:lnTo>
                <a:lnTo>
                  <a:pt x="362" y="362"/>
                </a:lnTo>
                <a:lnTo>
                  <a:pt x="355" y="361"/>
                </a:lnTo>
                <a:lnTo>
                  <a:pt x="347" y="361"/>
                </a:lnTo>
                <a:lnTo>
                  <a:pt x="339" y="360"/>
                </a:lnTo>
                <a:lnTo>
                  <a:pt x="332" y="360"/>
                </a:lnTo>
                <a:lnTo>
                  <a:pt x="325" y="360"/>
                </a:lnTo>
                <a:lnTo>
                  <a:pt x="317" y="359"/>
                </a:lnTo>
                <a:lnTo>
                  <a:pt x="310" y="358"/>
                </a:lnTo>
                <a:lnTo>
                  <a:pt x="303" y="358"/>
                </a:lnTo>
                <a:lnTo>
                  <a:pt x="296" y="358"/>
                </a:lnTo>
                <a:lnTo>
                  <a:pt x="289" y="357"/>
                </a:lnTo>
                <a:lnTo>
                  <a:pt x="283" y="357"/>
                </a:lnTo>
                <a:lnTo>
                  <a:pt x="276" y="356"/>
                </a:lnTo>
                <a:lnTo>
                  <a:pt x="270" y="355"/>
                </a:lnTo>
                <a:lnTo>
                  <a:pt x="257" y="354"/>
                </a:lnTo>
                <a:lnTo>
                  <a:pt x="251" y="353"/>
                </a:lnTo>
                <a:lnTo>
                  <a:pt x="245" y="353"/>
                </a:lnTo>
                <a:lnTo>
                  <a:pt x="239" y="352"/>
                </a:lnTo>
                <a:lnTo>
                  <a:pt x="234" y="351"/>
                </a:lnTo>
                <a:lnTo>
                  <a:pt x="228" y="351"/>
                </a:lnTo>
                <a:lnTo>
                  <a:pt x="222" y="350"/>
                </a:lnTo>
                <a:lnTo>
                  <a:pt x="217" y="350"/>
                </a:lnTo>
                <a:lnTo>
                  <a:pt x="211" y="348"/>
                </a:lnTo>
                <a:lnTo>
                  <a:pt x="205" y="348"/>
                </a:lnTo>
                <a:lnTo>
                  <a:pt x="200" y="347"/>
                </a:lnTo>
                <a:lnTo>
                  <a:pt x="195" y="346"/>
                </a:lnTo>
                <a:lnTo>
                  <a:pt x="189" y="345"/>
                </a:lnTo>
                <a:lnTo>
                  <a:pt x="184" y="344"/>
                </a:lnTo>
                <a:lnTo>
                  <a:pt x="178" y="343"/>
                </a:lnTo>
                <a:lnTo>
                  <a:pt x="173" y="341"/>
                </a:lnTo>
                <a:lnTo>
                  <a:pt x="168" y="340"/>
                </a:lnTo>
                <a:lnTo>
                  <a:pt x="163" y="339"/>
                </a:lnTo>
                <a:lnTo>
                  <a:pt x="157" y="338"/>
                </a:lnTo>
                <a:lnTo>
                  <a:pt x="146" y="335"/>
                </a:lnTo>
                <a:lnTo>
                  <a:pt x="141" y="333"/>
                </a:lnTo>
                <a:lnTo>
                  <a:pt x="136" y="331"/>
                </a:lnTo>
                <a:lnTo>
                  <a:pt x="131" y="330"/>
                </a:lnTo>
                <a:lnTo>
                  <a:pt x="125" y="328"/>
                </a:lnTo>
                <a:lnTo>
                  <a:pt x="120" y="326"/>
                </a:lnTo>
                <a:lnTo>
                  <a:pt x="115" y="324"/>
                </a:lnTo>
                <a:lnTo>
                  <a:pt x="109" y="322"/>
                </a:lnTo>
                <a:lnTo>
                  <a:pt x="104" y="319"/>
                </a:lnTo>
                <a:lnTo>
                  <a:pt x="99" y="318"/>
                </a:lnTo>
                <a:lnTo>
                  <a:pt x="94" y="315"/>
                </a:lnTo>
                <a:lnTo>
                  <a:pt x="89" y="313"/>
                </a:lnTo>
                <a:lnTo>
                  <a:pt x="84" y="311"/>
                </a:lnTo>
                <a:lnTo>
                  <a:pt x="79" y="309"/>
                </a:lnTo>
                <a:lnTo>
                  <a:pt x="74" y="306"/>
                </a:lnTo>
                <a:lnTo>
                  <a:pt x="69" y="304"/>
                </a:lnTo>
                <a:lnTo>
                  <a:pt x="65" y="301"/>
                </a:lnTo>
                <a:lnTo>
                  <a:pt x="61" y="299"/>
                </a:lnTo>
                <a:lnTo>
                  <a:pt x="56" y="297"/>
                </a:lnTo>
                <a:lnTo>
                  <a:pt x="48" y="292"/>
                </a:lnTo>
                <a:lnTo>
                  <a:pt x="45" y="289"/>
                </a:lnTo>
                <a:lnTo>
                  <a:pt x="41" y="287"/>
                </a:lnTo>
                <a:lnTo>
                  <a:pt x="37" y="285"/>
                </a:lnTo>
                <a:lnTo>
                  <a:pt x="34" y="282"/>
                </a:lnTo>
                <a:lnTo>
                  <a:pt x="31" y="280"/>
                </a:lnTo>
                <a:lnTo>
                  <a:pt x="28" y="277"/>
                </a:lnTo>
                <a:lnTo>
                  <a:pt x="25" y="275"/>
                </a:lnTo>
                <a:lnTo>
                  <a:pt x="23" y="272"/>
                </a:lnTo>
                <a:lnTo>
                  <a:pt x="20" y="270"/>
                </a:lnTo>
                <a:lnTo>
                  <a:pt x="18" y="267"/>
                </a:lnTo>
                <a:lnTo>
                  <a:pt x="16" y="264"/>
                </a:lnTo>
                <a:lnTo>
                  <a:pt x="14" y="262"/>
                </a:lnTo>
                <a:lnTo>
                  <a:pt x="12" y="259"/>
                </a:lnTo>
                <a:lnTo>
                  <a:pt x="10" y="256"/>
                </a:lnTo>
                <a:lnTo>
                  <a:pt x="9" y="253"/>
                </a:lnTo>
                <a:lnTo>
                  <a:pt x="7" y="250"/>
                </a:lnTo>
                <a:lnTo>
                  <a:pt x="6" y="247"/>
                </a:lnTo>
                <a:lnTo>
                  <a:pt x="5" y="244"/>
                </a:lnTo>
                <a:lnTo>
                  <a:pt x="3" y="238"/>
                </a:lnTo>
                <a:lnTo>
                  <a:pt x="2" y="234"/>
                </a:lnTo>
                <a:lnTo>
                  <a:pt x="1" y="231"/>
                </a:lnTo>
                <a:lnTo>
                  <a:pt x="0" y="227"/>
                </a:lnTo>
                <a:lnTo>
                  <a:pt x="0" y="224"/>
                </a:lnTo>
                <a:lnTo>
                  <a:pt x="0" y="220"/>
                </a:lnTo>
                <a:lnTo>
                  <a:pt x="0" y="216"/>
                </a:lnTo>
                <a:lnTo>
                  <a:pt x="0" y="213"/>
                </a:lnTo>
                <a:lnTo>
                  <a:pt x="0" y="209"/>
                </a:lnTo>
                <a:lnTo>
                  <a:pt x="0" y="205"/>
                </a:lnTo>
                <a:lnTo>
                  <a:pt x="0" y="201"/>
                </a:lnTo>
                <a:lnTo>
                  <a:pt x="1" y="197"/>
                </a:lnTo>
                <a:lnTo>
                  <a:pt x="2" y="193"/>
                </a:lnTo>
                <a:lnTo>
                  <a:pt x="2" y="189"/>
                </a:lnTo>
                <a:lnTo>
                  <a:pt x="4" y="185"/>
                </a:lnTo>
                <a:lnTo>
                  <a:pt x="5" y="181"/>
                </a:lnTo>
                <a:lnTo>
                  <a:pt x="6" y="177"/>
                </a:lnTo>
                <a:lnTo>
                  <a:pt x="8" y="173"/>
                </a:lnTo>
                <a:lnTo>
                  <a:pt x="10" y="169"/>
                </a:lnTo>
                <a:lnTo>
                  <a:pt x="14" y="161"/>
                </a:lnTo>
                <a:lnTo>
                  <a:pt x="16" y="157"/>
                </a:lnTo>
                <a:lnTo>
                  <a:pt x="19" y="154"/>
                </a:lnTo>
                <a:lnTo>
                  <a:pt x="21" y="150"/>
                </a:lnTo>
                <a:lnTo>
                  <a:pt x="24" y="146"/>
                </a:lnTo>
                <a:lnTo>
                  <a:pt x="27" y="142"/>
                </a:lnTo>
                <a:lnTo>
                  <a:pt x="30" y="139"/>
                </a:lnTo>
                <a:lnTo>
                  <a:pt x="34" y="135"/>
                </a:lnTo>
                <a:lnTo>
                  <a:pt x="37" y="131"/>
                </a:lnTo>
                <a:lnTo>
                  <a:pt x="41" y="128"/>
                </a:lnTo>
                <a:lnTo>
                  <a:pt x="44" y="124"/>
                </a:lnTo>
                <a:lnTo>
                  <a:pt x="48" y="121"/>
                </a:lnTo>
                <a:lnTo>
                  <a:pt x="52" y="118"/>
                </a:lnTo>
                <a:lnTo>
                  <a:pt x="56" y="114"/>
                </a:lnTo>
                <a:lnTo>
                  <a:pt x="60" y="111"/>
                </a:lnTo>
                <a:lnTo>
                  <a:pt x="64" y="108"/>
                </a:lnTo>
                <a:lnTo>
                  <a:pt x="67" y="105"/>
                </a:lnTo>
                <a:lnTo>
                  <a:pt x="72" y="102"/>
                </a:lnTo>
                <a:lnTo>
                  <a:pt x="76" y="100"/>
                </a:lnTo>
                <a:lnTo>
                  <a:pt x="84" y="94"/>
                </a:lnTo>
                <a:lnTo>
                  <a:pt x="88" y="92"/>
                </a:lnTo>
                <a:lnTo>
                  <a:pt x="92" y="89"/>
                </a:lnTo>
                <a:lnTo>
                  <a:pt x="96" y="87"/>
                </a:lnTo>
                <a:lnTo>
                  <a:pt x="100" y="85"/>
                </a:lnTo>
                <a:lnTo>
                  <a:pt x="104" y="83"/>
                </a:lnTo>
                <a:lnTo>
                  <a:pt x="108" y="80"/>
                </a:lnTo>
                <a:lnTo>
                  <a:pt x="113" y="78"/>
                </a:lnTo>
                <a:lnTo>
                  <a:pt x="117" y="76"/>
                </a:lnTo>
                <a:lnTo>
                  <a:pt x="121" y="75"/>
                </a:lnTo>
                <a:lnTo>
                  <a:pt x="125" y="73"/>
                </a:lnTo>
                <a:lnTo>
                  <a:pt x="130" y="71"/>
                </a:lnTo>
                <a:lnTo>
                  <a:pt x="134" y="69"/>
                </a:lnTo>
                <a:lnTo>
                  <a:pt x="139" y="68"/>
                </a:lnTo>
                <a:lnTo>
                  <a:pt x="144" y="66"/>
                </a:lnTo>
                <a:lnTo>
                  <a:pt x="148" y="64"/>
                </a:lnTo>
                <a:lnTo>
                  <a:pt x="153" y="63"/>
                </a:lnTo>
                <a:lnTo>
                  <a:pt x="158" y="61"/>
                </a:lnTo>
                <a:lnTo>
                  <a:pt x="164" y="59"/>
                </a:lnTo>
                <a:lnTo>
                  <a:pt x="175" y="56"/>
                </a:lnTo>
              </a:path>
            </a:pathLst>
          </a:custGeom>
          <a:solidFill>
            <a:srgbClr val="B2B2B2"/>
          </a:solidFill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22"/>
          <p:cNvSpPr>
            <a:spLocks noChangeAspect="1" noChangeShapeType="1"/>
          </p:cNvSpPr>
          <p:nvPr/>
        </p:nvSpPr>
        <p:spPr bwMode="auto">
          <a:xfrm flipV="1">
            <a:off x="5362575" y="3833813"/>
            <a:ext cx="83185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3"/>
          <p:cNvSpPr>
            <a:spLocks noChangeAspect="1" noChangeShapeType="1"/>
          </p:cNvSpPr>
          <p:nvPr/>
        </p:nvSpPr>
        <p:spPr bwMode="auto">
          <a:xfrm flipV="1">
            <a:off x="5481638" y="3857625"/>
            <a:ext cx="808037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24"/>
          <p:cNvSpPr>
            <a:spLocks noChangeAspect="1" noChangeShapeType="1"/>
          </p:cNvSpPr>
          <p:nvPr/>
        </p:nvSpPr>
        <p:spPr bwMode="auto">
          <a:xfrm flipV="1">
            <a:off x="5581650" y="3876675"/>
            <a:ext cx="782638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25"/>
          <p:cNvSpPr>
            <a:spLocks noChangeAspect="1" noChangeShapeType="1"/>
          </p:cNvSpPr>
          <p:nvPr/>
        </p:nvSpPr>
        <p:spPr bwMode="auto">
          <a:xfrm flipH="1">
            <a:off x="5624513" y="3900488"/>
            <a:ext cx="809625" cy="3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6"/>
          <p:cNvSpPr>
            <a:spLocks noChangeAspect="1" noChangeShapeType="1"/>
          </p:cNvSpPr>
          <p:nvPr/>
        </p:nvSpPr>
        <p:spPr bwMode="auto">
          <a:xfrm flipH="1">
            <a:off x="5753100" y="3910013"/>
            <a:ext cx="703263" cy="55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Freeform 27"/>
          <p:cNvSpPr>
            <a:spLocks noChangeAspect="1"/>
          </p:cNvSpPr>
          <p:nvPr/>
        </p:nvSpPr>
        <p:spPr bwMode="auto">
          <a:xfrm>
            <a:off x="5465763" y="3427413"/>
            <a:ext cx="617537" cy="331787"/>
          </a:xfrm>
          <a:custGeom>
            <a:avLst/>
            <a:gdLst>
              <a:gd name="T0" fmla="*/ 433 w 517"/>
              <a:gd name="T1" fmla="*/ 1 h 278"/>
              <a:gd name="T2" fmla="*/ 399 w 517"/>
              <a:gd name="T3" fmla="*/ 0 h 278"/>
              <a:gd name="T4" fmla="*/ 366 w 517"/>
              <a:gd name="T5" fmla="*/ 0 h 278"/>
              <a:gd name="T6" fmla="*/ 333 w 517"/>
              <a:gd name="T7" fmla="*/ 0 h 278"/>
              <a:gd name="T8" fmla="*/ 293 w 517"/>
              <a:gd name="T9" fmla="*/ 1 h 278"/>
              <a:gd name="T10" fmla="*/ 264 w 517"/>
              <a:gd name="T11" fmla="*/ 2 h 278"/>
              <a:gd name="T12" fmla="*/ 235 w 517"/>
              <a:gd name="T13" fmla="*/ 3 h 278"/>
              <a:gd name="T14" fmla="*/ 207 w 517"/>
              <a:gd name="T15" fmla="*/ 5 h 278"/>
              <a:gd name="T16" fmla="*/ 182 w 517"/>
              <a:gd name="T17" fmla="*/ 9 h 278"/>
              <a:gd name="T18" fmla="*/ 152 w 517"/>
              <a:gd name="T19" fmla="*/ 14 h 278"/>
              <a:gd name="T20" fmla="*/ 131 w 517"/>
              <a:gd name="T21" fmla="*/ 19 h 278"/>
              <a:gd name="T22" fmla="*/ 111 w 517"/>
              <a:gd name="T23" fmla="*/ 25 h 278"/>
              <a:gd name="T24" fmla="*/ 93 w 517"/>
              <a:gd name="T25" fmla="*/ 31 h 278"/>
              <a:gd name="T26" fmla="*/ 77 w 517"/>
              <a:gd name="T27" fmla="*/ 38 h 278"/>
              <a:gd name="T28" fmla="*/ 59 w 517"/>
              <a:gd name="T29" fmla="*/ 46 h 278"/>
              <a:gd name="T30" fmla="*/ 47 w 517"/>
              <a:gd name="T31" fmla="*/ 52 h 278"/>
              <a:gd name="T32" fmla="*/ 36 w 517"/>
              <a:gd name="T33" fmla="*/ 58 h 278"/>
              <a:gd name="T34" fmla="*/ 26 w 517"/>
              <a:gd name="T35" fmla="*/ 65 h 278"/>
              <a:gd name="T36" fmla="*/ 18 w 517"/>
              <a:gd name="T37" fmla="*/ 73 h 278"/>
              <a:gd name="T38" fmla="*/ 11 w 517"/>
              <a:gd name="T39" fmla="*/ 85 h 278"/>
              <a:gd name="T40" fmla="*/ 6 w 517"/>
              <a:gd name="T41" fmla="*/ 95 h 278"/>
              <a:gd name="T42" fmla="*/ 3 w 517"/>
              <a:gd name="T43" fmla="*/ 107 h 278"/>
              <a:gd name="T44" fmla="*/ 1 w 517"/>
              <a:gd name="T45" fmla="*/ 119 h 278"/>
              <a:gd name="T46" fmla="*/ 0 w 517"/>
              <a:gd name="T47" fmla="*/ 135 h 278"/>
              <a:gd name="T48" fmla="*/ 1 w 517"/>
              <a:gd name="T49" fmla="*/ 148 h 278"/>
              <a:gd name="T50" fmla="*/ 3 w 517"/>
              <a:gd name="T51" fmla="*/ 161 h 278"/>
              <a:gd name="T52" fmla="*/ 7 w 517"/>
              <a:gd name="T53" fmla="*/ 174 h 278"/>
              <a:gd name="T54" fmla="*/ 13 w 517"/>
              <a:gd name="T55" fmla="*/ 186 h 278"/>
              <a:gd name="T56" fmla="*/ 26 w 517"/>
              <a:gd name="T57" fmla="*/ 201 h 278"/>
              <a:gd name="T58" fmla="*/ 40 w 517"/>
              <a:gd name="T59" fmla="*/ 211 h 278"/>
              <a:gd name="T60" fmla="*/ 56 w 517"/>
              <a:gd name="T61" fmla="*/ 221 h 278"/>
              <a:gd name="T62" fmla="*/ 76 w 517"/>
              <a:gd name="T63" fmla="*/ 231 h 278"/>
              <a:gd name="T64" fmla="*/ 97 w 517"/>
              <a:gd name="T65" fmla="*/ 239 h 278"/>
              <a:gd name="T66" fmla="*/ 127 w 517"/>
              <a:gd name="T67" fmla="*/ 248 h 278"/>
              <a:gd name="T68" fmla="*/ 153 w 517"/>
              <a:gd name="T69" fmla="*/ 254 h 278"/>
              <a:gd name="T70" fmla="*/ 179 w 517"/>
              <a:gd name="T71" fmla="*/ 258 h 278"/>
              <a:gd name="T72" fmla="*/ 207 w 517"/>
              <a:gd name="T73" fmla="*/ 263 h 278"/>
              <a:gd name="T74" fmla="*/ 234 w 517"/>
              <a:gd name="T75" fmla="*/ 266 h 278"/>
              <a:gd name="T76" fmla="*/ 267 w 517"/>
              <a:gd name="T77" fmla="*/ 269 h 278"/>
              <a:gd name="T78" fmla="*/ 293 w 517"/>
              <a:gd name="T79" fmla="*/ 272 h 278"/>
              <a:gd name="T80" fmla="*/ 319 w 517"/>
              <a:gd name="T81" fmla="*/ 273 h 278"/>
              <a:gd name="T82" fmla="*/ 343 w 517"/>
              <a:gd name="T83" fmla="*/ 274 h 278"/>
              <a:gd name="T84" fmla="*/ 372 w 517"/>
              <a:gd name="T85" fmla="*/ 275 h 278"/>
              <a:gd name="T86" fmla="*/ 393 w 517"/>
              <a:gd name="T87" fmla="*/ 275 h 278"/>
              <a:gd name="T88" fmla="*/ 413 w 517"/>
              <a:gd name="T89" fmla="*/ 276 h 278"/>
              <a:gd name="T90" fmla="*/ 430 w 517"/>
              <a:gd name="T91" fmla="*/ 276 h 278"/>
              <a:gd name="T92" fmla="*/ 447 w 517"/>
              <a:gd name="T93" fmla="*/ 276 h 278"/>
              <a:gd name="T94" fmla="*/ 465 w 517"/>
              <a:gd name="T95" fmla="*/ 276 h 278"/>
              <a:gd name="T96" fmla="*/ 477 w 517"/>
              <a:gd name="T97" fmla="*/ 276 h 278"/>
              <a:gd name="T98" fmla="*/ 489 w 517"/>
              <a:gd name="T99" fmla="*/ 276 h 278"/>
              <a:gd name="T100" fmla="*/ 499 w 517"/>
              <a:gd name="T101" fmla="*/ 276 h 278"/>
              <a:gd name="T102" fmla="*/ 509 w 517"/>
              <a:gd name="T103" fmla="*/ 276 h 27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17"/>
              <a:gd name="T157" fmla="*/ 0 h 278"/>
              <a:gd name="T158" fmla="*/ 517 w 517"/>
              <a:gd name="T159" fmla="*/ 278 h 27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17" h="278">
                <a:moveTo>
                  <a:pt x="459" y="1"/>
                </a:moveTo>
                <a:lnTo>
                  <a:pt x="450" y="1"/>
                </a:lnTo>
                <a:lnTo>
                  <a:pt x="442" y="1"/>
                </a:lnTo>
                <a:lnTo>
                  <a:pt x="433" y="1"/>
                </a:lnTo>
                <a:lnTo>
                  <a:pt x="425" y="1"/>
                </a:lnTo>
                <a:lnTo>
                  <a:pt x="416" y="1"/>
                </a:lnTo>
                <a:lnTo>
                  <a:pt x="408" y="1"/>
                </a:lnTo>
                <a:lnTo>
                  <a:pt x="399" y="0"/>
                </a:lnTo>
                <a:lnTo>
                  <a:pt x="391" y="0"/>
                </a:lnTo>
                <a:lnTo>
                  <a:pt x="382" y="0"/>
                </a:lnTo>
                <a:lnTo>
                  <a:pt x="374" y="0"/>
                </a:lnTo>
                <a:lnTo>
                  <a:pt x="366" y="0"/>
                </a:lnTo>
                <a:lnTo>
                  <a:pt x="358" y="0"/>
                </a:lnTo>
                <a:lnTo>
                  <a:pt x="349" y="0"/>
                </a:lnTo>
                <a:lnTo>
                  <a:pt x="341" y="0"/>
                </a:lnTo>
                <a:lnTo>
                  <a:pt x="333" y="0"/>
                </a:lnTo>
                <a:lnTo>
                  <a:pt x="325" y="0"/>
                </a:lnTo>
                <a:lnTo>
                  <a:pt x="317" y="0"/>
                </a:lnTo>
                <a:lnTo>
                  <a:pt x="309" y="0"/>
                </a:lnTo>
                <a:lnTo>
                  <a:pt x="293" y="1"/>
                </a:lnTo>
                <a:lnTo>
                  <a:pt x="286" y="1"/>
                </a:lnTo>
                <a:lnTo>
                  <a:pt x="278" y="1"/>
                </a:lnTo>
                <a:lnTo>
                  <a:pt x="271" y="2"/>
                </a:lnTo>
                <a:lnTo>
                  <a:pt x="264" y="2"/>
                </a:lnTo>
                <a:lnTo>
                  <a:pt x="256" y="2"/>
                </a:lnTo>
                <a:lnTo>
                  <a:pt x="249" y="2"/>
                </a:lnTo>
                <a:lnTo>
                  <a:pt x="242" y="3"/>
                </a:lnTo>
                <a:lnTo>
                  <a:pt x="235" y="3"/>
                </a:lnTo>
                <a:lnTo>
                  <a:pt x="228" y="4"/>
                </a:lnTo>
                <a:lnTo>
                  <a:pt x="221" y="4"/>
                </a:lnTo>
                <a:lnTo>
                  <a:pt x="214" y="5"/>
                </a:lnTo>
                <a:lnTo>
                  <a:pt x="207" y="5"/>
                </a:lnTo>
                <a:lnTo>
                  <a:pt x="201" y="6"/>
                </a:lnTo>
                <a:lnTo>
                  <a:pt x="194" y="7"/>
                </a:lnTo>
                <a:lnTo>
                  <a:pt x="188" y="8"/>
                </a:lnTo>
                <a:lnTo>
                  <a:pt x="182" y="9"/>
                </a:lnTo>
                <a:lnTo>
                  <a:pt x="176" y="9"/>
                </a:lnTo>
                <a:lnTo>
                  <a:pt x="170" y="10"/>
                </a:lnTo>
                <a:lnTo>
                  <a:pt x="158" y="12"/>
                </a:lnTo>
                <a:lnTo>
                  <a:pt x="152" y="14"/>
                </a:lnTo>
                <a:lnTo>
                  <a:pt x="147" y="15"/>
                </a:lnTo>
                <a:lnTo>
                  <a:pt x="141" y="16"/>
                </a:lnTo>
                <a:lnTo>
                  <a:pt x="136" y="17"/>
                </a:lnTo>
                <a:lnTo>
                  <a:pt x="131" y="19"/>
                </a:lnTo>
                <a:lnTo>
                  <a:pt x="126" y="20"/>
                </a:lnTo>
                <a:lnTo>
                  <a:pt x="121" y="22"/>
                </a:lnTo>
                <a:lnTo>
                  <a:pt x="116" y="23"/>
                </a:lnTo>
                <a:lnTo>
                  <a:pt x="111" y="25"/>
                </a:lnTo>
                <a:lnTo>
                  <a:pt x="107" y="27"/>
                </a:lnTo>
                <a:lnTo>
                  <a:pt x="102" y="28"/>
                </a:lnTo>
                <a:lnTo>
                  <a:pt x="98" y="30"/>
                </a:lnTo>
                <a:lnTo>
                  <a:pt x="93" y="31"/>
                </a:lnTo>
                <a:lnTo>
                  <a:pt x="89" y="33"/>
                </a:lnTo>
                <a:lnTo>
                  <a:pt x="85" y="35"/>
                </a:lnTo>
                <a:lnTo>
                  <a:pt x="81" y="36"/>
                </a:lnTo>
                <a:lnTo>
                  <a:pt x="77" y="38"/>
                </a:lnTo>
                <a:lnTo>
                  <a:pt x="74" y="39"/>
                </a:lnTo>
                <a:lnTo>
                  <a:pt x="66" y="43"/>
                </a:lnTo>
                <a:lnTo>
                  <a:pt x="63" y="44"/>
                </a:lnTo>
                <a:lnTo>
                  <a:pt x="59" y="46"/>
                </a:lnTo>
                <a:lnTo>
                  <a:pt x="56" y="47"/>
                </a:lnTo>
                <a:lnTo>
                  <a:pt x="53" y="49"/>
                </a:lnTo>
                <a:lnTo>
                  <a:pt x="50" y="51"/>
                </a:lnTo>
                <a:lnTo>
                  <a:pt x="47" y="52"/>
                </a:lnTo>
                <a:lnTo>
                  <a:pt x="44" y="54"/>
                </a:lnTo>
                <a:lnTo>
                  <a:pt x="41" y="55"/>
                </a:lnTo>
                <a:lnTo>
                  <a:pt x="39" y="57"/>
                </a:lnTo>
                <a:lnTo>
                  <a:pt x="36" y="58"/>
                </a:lnTo>
                <a:lnTo>
                  <a:pt x="33" y="60"/>
                </a:lnTo>
                <a:lnTo>
                  <a:pt x="31" y="62"/>
                </a:lnTo>
                <a:lnTo>
                  <a:pt x="28" y="63"/>
                </a:lnTo>
                <a:lnTo>
                  <a:pt x="26" y="65"/>
                </a:lnTo>
                <a:lnTo>
                  <a:pt x="24" y="67"/>
                </a:lnTo>
                <a:lnTo>
                  <a:pt x="22" y="69"/>
                </a:lnTo>
                <a:lnTo>
                  <a:pt x="20" y="71"/>
                </a:lnTo>
                <a:lnTo>
                  <a:pt x="18" y="73"/>
                </a:lnTo>
                <a:lnTo>
                  <a:pt x="15" y="77"/>
                </a:lnTo>
                <a:lnTo>
                  <a:pt x="13" y="80"/>
                </a:lnTo>
                <a:lnTo>
                  <a:pt x="12" y="82"/>
                </a:lnTo>
                <a:lnTo>
                  <a:pt x="11" y="85"/>
                </a:lnTo>
                <a:lnTo>
                  <a:pt x="10" y="87"/>
                </a:lnTo>
                <a:lnTo>
                  <a:pt x="8" y="90"/>
                </a:lnTo>
                <a:lnTo>
                  <a:pt x="7" y="92"/>
                </a:lnTo>
                <a:lnTo>
                  <a:pt x="6" y="95"/>
                </a:lnTo>
                <a:lnTo>
                  <a:pt x="5" y="98"/>
                </a:lnTo>
                <a:lnTo>
                  <a:pt x="5" y="101"/>
                </a:lnTo>
                <a:lnTo>
                  <a:pt x="4" y="104"/>
                </a:lnTo>
                <a:lnTo>
                  <a:pt x="3" y="107"/>
                </a:lnTo>
                <a:lnTo>
                  <a:pt x="3" y="110"/>
                </a:lnTo>
                <a:lnTo>
                  <a:pt x="2" y="113"/>
                </a:lnTo>
                <a:lnTo>
                  <a:pt x="2" y="116"/>
                </a:lnTo>
                <a:lnTo>
                  <a:pt x="1" y="119"/>
                </a:lnTo>
                <a:lnTo>
                  <a:pt x="1" y="122"/>
                </a:lnTo>
                <a:lnTo>
                  <a:pt x="1" y="125"/>
                </a:lnTo>
                <a:lnTo>
                  <a:pt x="1" y="128"/>
                </a:lnTo>
                <a:lnTo>
                  <a:pt x="0" y="135"/>
                </a:lnTo>
                <a:lnTo>
                  <a:pt x="0" y="138"/>
                </a:lnTo>
                <a:lnTo>
                  <a:pt x="1" y="142"/>
                </a:lnTo>
                <a:lnTo>
                  <a:pt x="1" y="145"/>
                </a:lnTo>
                <a:lnTo>
                  <a:pt x="1" y="148"/>
                </a:lnTo>
                <a:lnTo>
                  <a:pt x="2" y="151"/>
                </a:lnTo>
                <a:lnTo>
                  <a:pt x="2" y="154"/>
                </a:lnTo>
                <a:lnTo>
                  <a:pt x="2" y="158"/>
                </a:lnTo>
                <a:lnTo>
                  <a:pt x="3" y="161"/>
                </a:lnTo>
                <a:lnTo>
                  <a:pt x="4" y="164"/>
                </a:lnTo>
                <a:lnTo>
                  <a:pt x="5" y="167"/>
                </a:lnTo>
                <a:lnTo>
                  <a:pt x="6" y="171"/>
                </a:lnTo>
                <a:lnTo>
                  <a:pt x="7" y="174"/>
                </a:lnTo>
                <a:lnTo>
                  <a:pt x="8" y="177"/>
                </a:lnTo>
                <a:lnTo>
                  <a:pt x="10" y="180"/>
                </a:lnTo>
                <a:lnTo>
                  <a:pt x="12" y="183"/>
                </a:lnTo>
                <a:lnTo>
                  <a:pt x="13" y="186"/>
                </a:lnTo>
                <a:lnTo>
                  <a:pt x="16" y="189"/>
                </a:lnTo>
                <a:lnTo>
                  <a:pt x="18" y="192"/>
                </a:lnTo>
                <a:lnTo>
                  <a:pt x="23" y="198"/>
                </a:lnTo>
                <a:lnTo>
                  <a:pt x="26" y="201"/>
                </a:lnTo>
                <a:lnTo>
                  <a:pt x="29" y="203"/>
                </a:lnTo>
                <a:lnTo>
                  <a:pt x="32" y="206"/>
                </a:lnTo>
                <a:lnTo>
                  <a:pt x="36" y="209"/>
                </a:lnTo>
                <a:lnTo>
                  <a:pt x="40" y="211"/>
                </a:lnTo>
                <a:lnTo>
                  <a:pt x="44" y="214"/>
                </a:lnTo>
                <a:lnTo>
                  <a:pt x="48" y="217"/>
                </a:lnTo>
                <a:lnTo>
                  <a:pt x="52" y="219"/>
                </a:lnTo>
                <a:lnTo>
                  <a:pt x="56" y="221"/>
                </a:lnTo>
                <a:lnTo>
                  <a:pt x="61" y="224"/>
                </a:lnTo>
                <a:lnTo>
                  <a:pt x="65" y="226"/>
                </a:lnTo>
                <a:lnTo>
                  <a:pt x="70" y="228"/>
                </a:lnTo>
                <a:lnTo>
                  <a:pt x="76" y="231"/>
                </a:lnTo>
                <a:lnTo>
                  <a:pt x="81" y="233"/>
                </a:lnTo>
                <a:lnTo>
                  <a:pt x="86" y="235"/>
                </a:lnTo>
                <a:lnTo>
                  <a:pt x="92" y="237"/>
                </a:lnTo>
                <a:lnTo>
                  <a:pt x="97" y="239"/>
                </a:lnTo>
                <a:lnTo>
                  <a:pt x="103" y="241"/>
                </a:lnTo>
                <a:lnTo>
                  <a:pt x="115" y="245"/>
                </a:lnTo>
                <a:lnTo>
                  <a:pt x="121" y="246"/>
                </a:lnTo>
                <a:lnTo>
                  <a:pt x="127" y="248"/>
                </a:lnTo>
                <a:lnTo>
                  <a:pt x="133" y="249"/>
                </a:lnTo>
                <a:lnTo>
                  <a:pt x="140" y="251"/>
                </a:lnTo>
                <a:lnTo>
                  <a:pt x="146" y="252"/>
                </a:lnTo>
                <a:lnTo>
                  <a:pt x="153" y="254"/>
                </a:lnTo>
                <a:lnTo>
                  <a:pt x="159" y="255"/>
                </a:lnTo>
                <a:lnTo>
                  <a:pt x="166" y="256"/>
                </a:lnTo>
                <a:lnTo>
                  <a:pt x="173" y="257"/>
                </a:lnTo>
                <a:lnTo>
                  <a:pt x="179" y="258"/>
                </a:lnTo>
                <a:lnTo>
                  <a:pt x="186" y="260"/>
                </a:lnTo>
                <a:lnTo>
                  <a:pt x="193" y="261"/>
                </a:lnTo>
                <a:lnTo>
                  <a:pt x="200" y="262"/>
                </a:lnTo>
                <a:lnTo>
                  <a:pt x="207" y="263"/>
                </a:lnTo>
                <a:lnTo>
                  <a:pt x="213" y="263"/>
                </a:lnTo>
                <a:lnTo>
                  <a:pt x="220" y="265"/>
                </a:lnTo>
                <a:lnTo>
                  <a:pt x="227" y="265"/>
                </a:lnTo>
                <a:lnTo>
                  <a:pt x="234" y="266"/>
                </a:lnTo>
                <a:lnTo>
                  <a:pt x="247" y="268"/>
                </a:lnTo>
                <a:lnTo>
                  <a:pt x="254" y="268"/>
                </a:lnTo>
                <a:lnTo>
                  <a:pt x="261" y="269"/>
                </a:lnTo>
                <a:lnTo>
                  <a:pt x="267" y="269"/>
                </a:lnTo>
                <a:lnTo>
                  <a:pt x="274" y="270"/>
                </a:lnTo>
                <a:lnTo>
                  <a:pt x="280" y="270"/>
                </a:lnTo>
                <a:lnTo>
                  <a:pt x="287" y="271"/>
                </a:lnTo>
                <a:lnTo>
                  <a:pt x="293" y="272"/>
                </a:lnTo>
                <a:lnTo>
                  <a:pt x="300" y="272"/>
                </a:lnTo>
                <a:lnTo>
                  <a:pt x="306" y="272"/>
                </a:lnTo>
                <a:lnTo>
                  <a:pt x="313" y="273"/>
                </a:lnTo>
                <a:lnTo>
                  <a:pt x="319" y="273"/>
                </a:lnTo>
                <a:lnTo>
                  <a:pt x="325" y="273"/>
                </a:lnTo>
                <a:lnTo>
                  <a:pt x="331" y="274"/>
                </a:lnTo>
                <a:lnTo>
                  <a:pt x="337" y="274"/>
                </a:lnTo>
                <a:lnTo>
                  <a:pt x="343" y="274"/>
                </a:lnTo>
                <a:lnTo>
                  <a:pt x="349" y="274"/>
                </a:lnTo>
                <a:lnTo>
                  <a:pt x="355" y="275"/>
                </a:lnTo>
                <a:lnTo>
                  <a:pt x="361" y="275"/>
                </a:lnTo>
                <a:lnTo>
                  <a:pt x="372" y="275"/>
                </a:lnTo>
                <a:lnTo>
                  <a:pt x="377" y="275"/>
                </a:lnTo>
                <a:lnTo>
                  <a:pt x="383" y="275"/>
                </a:lnTo>
                <a:lnTo>
                  <a:pt x="388" y="275"/>
                </a:lnTo>
                <a:lnTo>
                  <a:pt x="393" y="275"/>
                </a:lnTo>
                <a:lnTo>
                  <a:pt x="398" y="276"/>
                </a:lnTo>
                <a:lnTo>
                  <a:pt x="403" y="276"/>
                </a:lnTo>
                <a:lnTo>
                  <a:pt x="408" y="276"/>
                </a:lnTo>
                <a:lnTo>
                  <a:pt x="413" y="276"/>
                </a:lnTo>
                <a:lnTo>
                  <a:pt x="417" y="276"/>
                </a:lnTo>
                <a:lnTo>
                  <a:pt x="422" y="276"/>
                </a:lnTo>
                <a:lnTo>
                  <a:pt x="426" y="276"/>
                </a:lnTo>
                <a:lnTo>
                  <a:pt x="430" y="276"/>
                </a:lnTo>
                <a:lnTo>
                  <a:pt x="435" y="276"/>
                </a:lnTo>
                <a:lnTo>
                  <a:pt x="439" y="276"/>
                </a:lnTo>
                <a:lnTo>
                  <a:pt x="443" y="276"/>
                </a:lnTo>
                <a:lnTo>
                  <a:pt x="447" y="276"/>
                </a:lnTo>
                <a:lnTo>
                  <a:pt x="450" y="276"/>
                </a:lnTo>
                <a:lnTo>
                  <a:pt x="454" y="276"/>
                </a:lnTo>
                <a:lnTo>
                  <a:pt x="461" y="276"/>
                </a:lnTo>
                <a:lnTo>
                  <a:pt x="465" y="276"/>
                </a:lnTo>
                <a:lnTo>
                  <a:pt x="468" y="276"/>
                </a:lnTo>
                <a:lnTo>
                  <a:pt x="471" y="276"/>
                </a:lnTo>
                <a:lnTo>
                  <a:pt x="474" y="276"/>
                </a:lnTo>
                <a:lnTo>
                  <a:pt x="477" y="276"/>
                </a:lnTo>
                <a:lnTo>
                  <a:pt x="480" y="276"/>
                </a:lnTo>
                <a:lnTo>
                  <a:pt x="483" y="276"/>
                </a:lnTo>
                <a:lnTo>
                  <a:pt x="486" y="276"/>
                </a:lnTo>
                <a:lnTo>
                  <a:pt x="489" y="276"/>
                </a:lnTo>
                <a:lnTo>
                  <a:pt x="491" y="276"/>
                </a:lnTo>
                <a:lnTo>
                  <a:pt x="494" y="276"/>
                </a:lnTo>
                <a:lnTo>
                  <a:pt x="496" y="276"/>
                </a:lnTo>
                <a:lnTo>
                  <a:pt x="499" y="276"/>
                </a:lnTo>
                <a:lnTo>
                  <a:pt x="501" y="276"/>
                </a:lnTo>
                <a:lnTo>
                  <a:pt x="504" y="276"/>
                </a:lnTo>
                <a:lnTo>
                  <a:pt x="506" y="276"/>
                </a:lnTo>
                <a:lnTo>
                  <a:pt x="509" y="276"/>
                </a:lnTo>
                <a:lnTo>
                  <a:pt x="511" y="276"/>
                </a:lnTo>
                <a:lnTo>
                  <a:pt x="516" y="277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Line 28"/>
          <p:cNvSpPr>
            <a:spLocks noChangeAspect="1" noChangeShapeType="1"/>
          </p:cNvSpPr>
          <p:nvPr/>
        </p:nvSpPr>
        <p:spPr bwMode="auto">
          <a:xfrm flipV="1">
            <a:off x="5427663" y="1668463"/>
            <a:ext cx="0" cy="26511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29"/>
          <p:cNvSpPr>
            <a:spLocks noChangeAspect="1" noChangeShapeType="1"/>
          </p:cNvSpPr>
          <p:nvPr/>
        </p:nvSpPr>
        <p:spPr bwMode="auto">
          <a:xfrm flipV="1">
            <a:off x="5815013" y="1668463"/>
            <a:ext cx="0" cy="26511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Line 30"/>
          <p:cNvSpPr>
            <a:spLocks noChangeAspect="1" noChangeShapeType="1"/>
          </p:cNvSpPr>
          <p:nvPr/>
        </p:nvSpPr>
        <p:spPr bwMode="auto">
          <a:xfrm>
            <a:off x="3124200" y="3579813"/>
            <a:ext cx="344487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Line 31"/>
          <p:cNvSpPr>
            <a:spLocks noChangeAspect="1" noChangeShapeType="1"/>
          </p:cNvSpPr>
          <p:nvPr/>
        </p:nvSpPr>
        <p:spPr bwMode="auto">
          <a:xfrm flipV="1">
            <a:off x="6188075" y="1668463"/>
            <a:ext cx="0" cy="26511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Text Box 32"/>
          <p:cNvSpPr txBox="1">
            <a:spLocks noChangeArrowheads="1"/>
          </p:cNvSpPr>
          <p:nvPr/>
        </p:nvSpPr>
        <p:spPr bwMode="auto">
          <a:xfrm>
            <a:off x="3289300" y="4316413"/>
            <a:ext cx="436563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600</a:t>
            </a:r>
          </a:p>
        </p:txBody>
      </p:sp>
      <p:sp>
        <p:nvSpPr>
          <p:cNvPr id="4127" name="Text Box 33"/>
          <p:cNvSpPr txBox="1">
            <a:spLocks noChangeArrowheads="1"/>
          </p:cNvSpPr>
          <p:nvPr/>
        </p:nvSpPr>
        <p:spPr bwMode="auto">
          <a:xfrm>
            <a:off x="3994150" y="4316413"/>
            <a:ext cx="5207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1000</a:t>
            </a:r>
          </a:p>
        </p:txBody>
      </p:sp>
      <p:sp>
        <p:nvSpPr>
          <p:cNvPr id="4128" name="Text Box 34"/>
          <p:cNvSpPr txBox="1">
            <a:spLocks noChangeArrowheads="1"/>
          </p:cNvSpPr>
          <p:nvPr/>
        </p:nvSpPr>
        <p:spPr bwMode="auto">
          <a:xfrm>
            <a:off x="4756150" y="4316413"/>
            <a:ext cx="5207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1400</a:t>
            </a:r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5546725" y="4316413"/>
            <a:ext cx="5207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1800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6318250" y="4316413"/>
            <a:ext cx="5207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2200</a:t>
            </a:r>
          </a:p>
        </p:txBody>
      </p:sp>
      <p:sp>
        <p:nvSpPr>
          <p:cNvPr id="4131" name="Text Box 37"/>
          <p:cNvSpPr txBox="1">
            <a:spLocks noChangeArrowheads="1"/>
          </p:cNvSpPr>
          <p:nvPr/>
        </p:nvSpPr>
        <p:spPr bwMode="auto">
          <a:xfrm>
            <a:off x="3898900" y="4578350"/>
            <a:ext cx="193198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Annual Precipitation (mm)</a:t>
            </a:r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2855913" y="41783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  <p:sp>
        <p:nvSpPr>
          <p:cNvPr id="4133" name="Text Box 39"/>
          <p:cNvSpPr txBox="1">
            <a:spLocks noChangeArrowheads="1"/>
          </p:cNvSpPr>
          <p:nvPr/>
        </p:nvSpPr>
        <p:spPr bwMode="auto">
          <a:xfrm>
            <a:off x="2855913" y="38163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4134" name="Text Box 40"/>
          <p:cNvSpPr txBox="1">
            <a:spLocks noChangeArrowheads="1"/>
          </p:cNvSpPr>
          <p:nvPr/>
        </p:nvSpPr>
        <p:spPr bwMode="auto">
          <a:xfrm>
            <a:off x="2855913" y="346392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7</a:t>
            </a:r>
          </a:p>
        </p:txBody>
      </p:sp>
      <p:sp>
        <p:nvSpPr>
          <p:cNvPr id="4135" name="Text Box 41"/>
          <p:cNvSpPr txBox="1">
            <a:spLocks noChangeArrowheads="1"/>
          </p:cNvSpPr>
          <p:nvPr/>
        </p:nvSpPr>
        <p:spPr bwMode="auto">
          <a:xfrm>
            <a:off x="2855913" y="308292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9</a:t>
            </a:r>
          </a:p>
        </p:txBody>
      </p:sp>
      <p:sp>
        <p:nvSpPr>
          <p:cNvPr id="4136" name="Text Box 42"/>
          <p:cNvSpPr txBox="1">
            <a:spLocks noChangeArrowheads="1"/>
          </p:cNvSpPr>
          <p:nvPr/>
        </p:nvSpPr>
        <p:spPr bwMode="auto">
          <a:xfrm>
            <a:off x="2771775" y="269240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11</a:t>
            </a:r>
          </a:p>
        </p:txBody>
      </p:sp>
      <p:sp>
        <p:nvSpPr>
          <p:cNvPr id="4137" name="Text Box 43"/>
          <p:cNvSpPr txBox="1">
            <a:spLocks noChangeArrowheads="1"/>
          </p:cNvSpPr>
          <p:nvPr/>
        </p:nvSpPr>
        <p:spPr bwMode="auto">
          <a:xfrm>
            <a:off x="2771775" y="231140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13</a:t>
            </a:r>
          </a:p>
        </p:txBody>
      </p:sp>
      <p:sp>
        <p:nvSpPr>
          <p:cNvPr id="4138" name="Text Box 44"/>
          <p:cNvSpPr txBox="1">
            <a:spLocks noChangeArrowheads="1"/>
          </p:cNvSpPr>
          <p:nvPr/>
        </p:nvSpPr>
        <p:spPr bwMode="auto">
          <a:xfrm>
            <a:off x="2771775" y="1920875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15</a:t>
            </a:r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2771775" y="1558925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17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 rot="-5400000">
            <a:off x="1508919" y="2872581"/>
            <a:ext cx="2305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Annual Mean Temperature (</a:t>
            </a:r>
            <a:r>
              <a:rPr lang="en-US" sz="1200">
                <a:sym typeface="Symbol" pitchFamily="18" charset="2"/>
              </a:rPr>
              <a:t>C)</a:t>
            </a:r>
            <a:endParaRPr lang="en-US" sz="1200"/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4022725" y="2466975"/>
            <a:ext cx="200025" cy="1222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0.01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4308475" y="2838450"/>
            <a:ext cx="142875" cy="1222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0.1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5184775" y="3400425"/>
            <a:ext cx="142875" cy="1222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0.7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5489575" y="3419475"/>
            <a:ext cx="142875" cy="122238"/>
          </a:xfrm>
          <a:prstGeom prst="rect">
            <a:avLst/>
          </a:prstGeom>
          <a:solidFill>
            <a:srgbClr val="B2B2B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0.8</a:t>
            </a:r>
          </a:p>
        </p:txBody>
      </p:sp>
      <p:sp>
        <p:nvSpPr>
          <p:cNvPr id="4145" name="Freeform 51"/>
          <p:cNvSpPr>
            <a:spLocks/>
          </p:cNvSpPr>
          <p:nvPr/>
        </p:nvSpPr>
        <p:spPr bwMode="auto">
          <a:xfrm>
            <a:off x="5781675" y="3916363"/>
            <a:ext cx="766763" cy="223837"/>
          </a:xfrm>
          <a:custGeom>
            <a:avLst/>
            <a:gdLst>
              <a:gd name="T0" fmla="*/ 0 w 483"/>
              <a:gd name="T1" fmla="*/ 30 h 147"/>
              <a:gd name="T2" fmla="*/ 429 w 483"/>
              <a:gd name="T3" fmla="*/ 0 h 147"/>
              <a:gd name="T4" fmla="*/ 450 w 483"/>
              <a:gd name="T5" fmla="*/ 9 h 147"/>
              <a:gd name="T6" fmla="*/ 459 w 483"/>
              <a:gd name="T7" fmla="*/ 33 h 147"/>
              <a:gd name="T8" fmla="*/ 459 w 483"/>
              <a:gd name="T9" fmla="*/ 51 h 147"/>
              <a:gd name="T10" fmla="*/ 435 w 483"/>
              <a:gd name="T11" fmla="*/ 72 h 147"/>
              <a:gd name="T12" fmla="*/ 435 w 483"/>
              <a:gd name="T13" fmla="*/ 102 h 147"/>
              <a:gd name="T14" fmla="*/ 462 w 483"/>
              <a:gd name="T15" fmla="*/ 132 h 147"/>
              <a:gd name="T16" fmla="*/ 483 w 483"/>
              <a:gd name="T17" fmla="*/ 147 h 147"/>
              <a:gd name="T18" fmla="*/ 354 w 483"/>
              <a:gd name="T19" fmla="*/ 117 h 147"/>
              <a:gd name="T20" fmla="*/ 210 w 483"/>
              <a:gd name="T21" fmla="*/ 90 h 147"/>
              <a:gd name="T22" fmla="*/ 60 w 483"/>
              <a:gd name="T23" fmla="*/ 51 h 147"/>
              <a:gd name="T24" fmla="*/ 0 w 483"/>
              <a:gd name="T25" fmla="*/ 30 h 1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3"/>
              <a:gd name="T40" fmla="*/ 0 h 147"/>
              <a:gd name="T41" fmla="*/ 483 w 483"/>
              <a:gd name="T42" fmla="*/ 147 h 1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3" h="147">
                <a:moveTo>
                  <a:pt x="0" y="30"/>
                </a:moveTo>
                <a:lnTo>
                  <a:pt x="429" y="0"/>
                </a:lnTo>
                <a:lnTo>
                  <a:pt x="450" y="9"/>
                </a:lnTo>
                <a:lnTo>
                  <a:pt x="459" y="33"/>
                </a:lnTo>
                <a:lnTo>
                  <a:pt x="459" y="51"/>
                </a:lnTo>
                <a:lnTo>
                  <a:pt x="435" y="72"/>
                </a:lnTo>
                <a:lnTo>
                  <a:pt x="435" y="102"/>
                </a:lnTo>
                <a:lnTo>
                  <a:pt x="462" y="132"/>
                </a:lnTo>
                <a:lnTo>
                  <a:pt x="483" y="147"/>
                </a:lnTo>
                <a:lnTo>
                  <a:pt x="354" y="117"/>
                </a:lnTo>
                <a:lnTo>
                  <a:pt x="210" y="90"/>
                </a:lnTo>
                <a:lnTo>
                  <a:pt x="60" y="51"/>
                </a:lnTo>
                <a:lnTo>
                  <a:pt x="0" y="30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Line 52"/>
          <p:cNvSpPr>
            <a:spLocks noChangeAspect="1" noChangeShapeType="1"/>
          </p:cNvSpPr>
          <p:nvPr/>
        </p:nvSpPr>
        <p:spPr bwMode="auto">
          <a:xfrm>
            <a:off x="3124200" y="3946525"/>
            <a:ext cx="344487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Text Box 53"/>
          <p:cNvSpPr txBox="1">
            <a:spLocks noChangeArrowheads="1"/>
          </p:cNvSpPr>
          <p:nvPr/>
        </p:nvSpPr>
        <p:spPr bwMode="auto">
          <a:xfrm>
            <a:off x="5946775" y="3905250"/>
            <a:ext cx="142875" cy="1222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0.1</a:t>
            </a:r>
          </a:p>
        </p:txBody>
      </p:sp>
      <p:sp>
        <p:nvSpPr>
          <p:cNvPr id="4148" name="Line 54"/>
          <p:cNvSpPr>
            <a:spLocks noChangeAspect="1" noChangeShapeType="1"/>
          </p:cNvSpPr>
          <p:nvPr/>
        </p:nvSpPr>
        <p:spPr bwMode="auto">
          <a:xfrm flipV="1">
            <a:off x="5973763" y="3976688"/>
            <a:ext cx="541337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Text Box 55"/>
          <p:cNvSpPr txBox="1">
            <a:spLocks noChangeArrowheads="1"/>
          </p:cNvSpPr>
          <p:nvPr/>
        </p:nvSpPr>
        <p:spPr bwMode="auto">
          <a:xfrm>
            <a:off x="6257925" y="3956050"/>
            <a:ext cx="200025" cy="1222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0.01</a:t>
            </a:r>
          </a:p>
        </p:txBody>
      </p:sp>
      <p:sp>
        <p:nvSpPr>
          <p:cNvPr id="4150" name="Text Box 56"/>
          <p:cNvSpPr txBox="1">
            <a:spLocks noChangeArrowheads="1"/>
          </p:cNvSpPr>
          <p:nvPr/>
        </p:nvSpPr>
        <p:spPr bwMode="auto">
          <a:xfrm>
            <a:off x="3089275" y="1397000"/>
            <a:ext cx="19256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Probability Of Occurrence</a:t>
            </a:r>
          </a:p>
        </p:txBody>
      </p:sp>
      <p:sp>
        <p:nvSpPr>
          <p:cNvPr id="4151" name="Freeform 58"/>
          <p:cNvSpPr>
            <a:spLocks noChangeAspect="1"/>
          </p:cNvSpPr>
          <p:nvPr/>
        </p:nvSpPr>
        <p:spPr bwMode="auto">
          <a:xfrm>
            <a:off x="3581400" y="3105150"/>
            <a:ext cx="371475" cy="247650"/>
          </a:xfrm>
          <a:custGeom>
            <a:avLst/>
            <a:gdLst>
              <a:gd name="T0" fmla="*/ 308 w 312"/>
              <a:gd name="T1" fmla="*/ 203 h 207"/>
              <a:gd name="T2" fmla="*/ 301 w 312"/>
              <a:gd name="T3" fmla="*/ 196 h 207"/>
              <a:gd name="T4" fmla="*/ 293 w 312"/>
              <a:gd name="T5" fmla="*/ 190 h 207"/>
              <a:gd name="T6" fmla="*/ 286 w 312"/>
              <a:gd name="T7" fmla="*/ 184 h 207"/>
              <a:gd name="T8" fmla="*/ 278 w 312"/>
              <a:gd name="T9" fmla="*/ 177 h 207"/>
              <a:gd name="T10" fmla="*/ 271 w 312"/>
              <a:gd name="T11" fmla="*/ 171 h 207"/>
              <a:gd name="T12" fmla="*/ 263 w 312"/>
              <a:gd name="T13" fmla="*/ 165 h 207"/>
              <a:gd name="T14" fmla="*/ 256 w 312"/>
              <a:gd name="T15" fmla="*/ 159 h 207"/>
              <a:gd name="T16" fmla="*/ 248 w 312"/>
              <a:gd name="T17" fmla="*/ 153 h 207"/>
              <a:gd name="T18" fmla="*/ 235 w 312"/>
              <a:gd name="T19" fmla="*/ 144 h 207"/>
              <a:gd name="T20" fmla="*/ 227 w 312"/>
              <a:gd name="T21" fmla="*/ 137 h 207"/>
              <a:gd name="T22" fmla="*/ 218 w 312"/>
              <a:gd name="T23" fmla="*/ 131 h 207"/>
              <a:gd name="T24" fmla="*/ 209 w 312"/>
              <a:gd name="T25" fmla="*/ 125 h 207"/>
              <a:gd name="T26" fmla="*/ 200 w 312"/>
              <a:gd name="T27" fmla="*/ 119 h 207"/>
              <a:gd name="T28" fmla="*/ 191 w 312"/>
              <a:gd name="T29" fmla="*/ 113 h 207"/>
              <a:gd name="T30" fmla="*/ 182 w 312"/>
              <a:gd name="T31" fmla="*/ 107 h 207"/>
              <a:gd name="T32" fmla="*/ 172 w 312"/>
              <a:gd name="T33" fmla="*/ 101 h 207"/>
              <a:gd name="T34" fmla="*/ 163 w 312"/>
              <a:gd name="T35" fmla="*/ 96 h 207"/>
              <a:gd name="T36" fmla="*/ 154 w 312"/>
              <a:gd name="T37" fmla="*/ 90 h 207"/>
              <a:gd name="T38" fmla="*/ 141 w 312"/>
              <a:gd name="T39" fmla="*/ 82 h 207"/>
              <a:gd name="T40" fmla="*/ 132 w 312"/>
              <a:gd name="T41" fmla="*/ 77 h 207"/>
              <a:gd name="T42" fmla="*/ 123 w 312"/>
              <a:gd name="T43" fmla="*/ 71 h 207"/>
              <a:gd name="T44" fmla="*/ 115 w 312"/>
              <a:gd name="T45" fmla="*/ 66 h 207"/>
              <a:gd name="T46" fmla="*/ 107 w 312"/>
              <a:gd name="T47" fmla="*/ 61 h 207"/>
              <a:gd name="T48" fmla="*/ 99 w 312"/>
              <a:gd name="T49" fmla="*/ 57 h 207"/>
              <a:gd name="T50" fmla="*/ 91 w 312"/>
              <a:gd name="T51" fmla="*/ 52 h 207"/>
              <a:gd name="T52" fmla="*/ 83 w 312"/>
              <a:gd name="T53" fmla="*/ 47 h 207"/>
              <a:gd name="T54" fmla="*/ 76 w 312"/>
              <a:gd name="T55" fmla="*/ 43 h 207"/>
              <a:gd name="T56" fmla="*/ 65 w 312"/>
              <a:gd name="T57" fmla="*/ 37 h 207"/>
              <a:gd name="T58" fmla="*/ 58 w 312"/>
              <a:gd name="T59" fmla="*/ 32 h 207"/>
              <a:gd name="T60" fmla="*/ 51 w 312"/>
              <a:gd name="T61" fmla="*/ 29 h 207"/>
              <a:gd name="T62" fmla="*/ 44 w 312"/>
              <a:gd name="T63" fmla="*/ 25 h 207"/>
              <a:gd name="T64" fmla="*/ 38 w 312"/>
              <a:gd name="T65" fmla="*/ 21 h 207"/>
              <a:gd name="T66" fmla="*/ 31 w 312"/>
              <a:gd name="T67" fmla="*/ 17 h 207"/>
              <a:gd name="T68" fmla="*/ 25 w 312"/>
              <a:gd name="T69" fmla="*/ 14 h 207"/>
              <a:gd name="T70" fmla="*/ 19 w 312"/>
              <a:gd name="T71" fmla="*/ 10 h 207"/>
              <a:gd name="T72" fmla="*/ 13 w 312"/>
              <a:gd name="T73" fmla="*/ 7 h 207"/>
              <a:gd name="T74" fmla="*/ 7 w 312"/>
              <a:gd name="T75" fmla="*/ 3 h 2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12"/>
              <a:gd name="T115" fmla="*/ 0 h 207"/>
              <a:gd name="T116" fmla="*/ 312 w 312"/>
              <a:gd name="T117" fmla="*/ 207 h 2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12" h="207">
                <a:moveTo>
                  <a:pt x="311" y="206"/>
                </a:moveTo>
                <a:lnTo>
                  <a:pt x="308" y="203"/>
                </a:lnTo>
                <a:lnTo>
                  <a:pt x="304" y="199"/>
                </a:lnTo>
                <a:lnTo>
                  <a:pt x="301" y="196"/>
                </a:lnTo>
                <a:lnTo>
                  <a:pt x="297" y="193"/>
                </a:lnTo>
                <a:lnTo>
                  <a:pt x="293" y="190"/>
                </a:lnTo>
                <a:lnTo>
                  <a:pt x="290" y="187"/>
                </a:lnTo>
                <a:lnTo>
                  <a:pt x="286" y="184"/>
                </a:lnTo>
                <a:lnTo>
                  <a:pt x="282" y="181"/>
                </a:lnTo>
                <a:lnTo>
                  <a:pt x="278" y="177"/>
                </a:lnTo>
                <a:lnTo>
                  <a:pt x="275" y="174"/>
                </a:lnTo>
                <a:lnTo>
                  <a:pt x="271" y="171"/>
                </a:lnTo>
                <a:lnTo>
                  <a:pt x="267" y="168"/>
                </a:lnTo>
                <a:lnTo>
                  <a:pt x="263" y="165"/>
                </a:lnTo>
                <a:lnTo>
                  <a:pt x="259" y="162"/>
                </a:lnTo>
                <a:lnTo>
                  <a:pt x="256" y="159"/>
                </a:lnTo>
                <a:lnTo>
                  <a:pt x="251" y="156"/>
                </a:lnTo>
                <a:lnTo>
                  <a:pt x="248" y="153"/>
                </a:lnTo>
                <a:lnTo>
                  <a:pt x="243" y="150"/>
                </a:lnTo>
                <a:lnTo>
                  <a:pt x="235" y="144"/>
                </a:lnTo>
                <a:lnTo>
                  <a:pt x="231" y="140"/>
                </a:lnTo>
                <a:lnTo>
                  <a:pt x="227" y="137"/>
                </a:lnTo>
                <a:lnTo>
                  <a:pt x="222" y="134"/>
                </a:lnTo>
                <a:lnTo>
                  <a:pt x="218" y="131"/>
                </a:lnTo>
                <a:lnTo>
                  <a:pt x="213" y="128"/>
                </a:lnTo>
                <a:lnTo>
                  <a:pt x="209" y="125"/>
                </a:lnTo>
                <a:lnTo>
                  <a:pt x="204" y="122"/>
                </a:lnTo>
                <a:lnTo>
                  <a:pt x="200" y="119"/>
                </a:lnTo>
                <a:lnTo>
                  <a:pt x="195" y="116"/>
                </a:lnTo>
                <a:lnTo>
                  <a:pt x="191" y="113"/>
                </a:lnTo>
                <a:lnTo>
                  <a:pt x="186" y="110"/>
                </a:lnTo>
                <a:lnTo>
                  <a:pt x="182" y="107"/>
                </a:lnTo>
                <a:lnTo>
                  <a:pt x="177" y="104"/>
                </a:lnTo>
                <a:lnTo>
                  <a:pt x="172" y="101"/>
                </a:lnTo>
                <a:lnTo>
                  <a:pt x="168" y="98"/>
                </a:lnTo>
                <a:lnTo>
                  <a:pt x="163" y="96"/>
                </a:lnTo>
                <a:lnTo>
                  <a:pt x="159" y="93"/>
                </a:lnTo>
                <a:lnTo>
                  <a:pt x="154" y="90"/>
                </a:lnTo>
                <a:lnTo>
                  <a:pt x="145" y="85"/>
                </a:lnTo>
                <a:lnTo>
                  <a:pt x="141" y="82"/>
                </a:lnTo>
                <a:lnTo>
                  <a:pt x="137" y="79"/>
                </a:lnTo>
                <a:lnTo>
                  <a:pt x="132" y="77"/>
                </a:lnTo>
                <a:lnTo>
                  <a:pt x="128" y="74"/>
                </a:lnTo>
                <a:lnTo>
                  <a:pt x="123" y="71"/>
                </a:lnTo>
                <a:lnTo>
                  <a:pt x="119" y="69"/>
                </a:lnTo>
                <a:lnTo>
                  <a:pt x="115" y="66"/>
                </a:lnTo>
                <a:lnTo>
                  <a:pt x="111" y="64"/>
                </a:lnTo>
                <a:lnTo>
                  <a:pt x="107" y="61"/>
                </a:lnTo>
                <a:lnTo>
                  <a:pt x="103" y="59"/>
                </a:lnTo>
                <a:lnTo>
                  <a:pt x="99" y="57"/>
                </a:lnTo>
                <a:lnTo>
                  <a:pt x="95" y="54"/>
                </a:lnTo>
                <a:lnTo>
                  <a:pt x="91" y="52"/>
                </a:lnTo>
                <a:lnTo>
                  <a:pt x="87" y="50"/>
                </a:lnTo>
                <a:lnTo>
                  <a:pt x="83" y="47"/>
                </a:lnTo>
                <a:lnTo>
                  <a:pt x="79" y="45"/>
                </a:lnTo>
                <a:lnTo>
                  <a:pt x="76" y="43"/>
                </a:lnTo>
                <a:lnTo>
                  <a:pt x="72" y="41"/>
                </a:lnTo>
                <a:lnTo>
                  <a:pt x="65" y="37"/>
                </a:lnTo>
                <a:lnTo>
                  <a:pt x="61" y="35"/>
                </a:lnTo>
                <a:lnTo>
                  <a:pt x="58" y="32"/>
                </a:lnTo>
                <a:lnTo>
                  <a:pt x="54" y="31"/>
                </a:lnTo>
                <a:lnTo>
                  <a:pt x="51" y="29"/>
                </a:lnTo>
                <a:lnTo>
                  <a:pt x="47" y="27"/>
                </a:lnTo>
                <a:lnTo>
                  <a:pt x="44" y="25"/>
                </a:lnTo>
                <a:lnTo>
                  <a:pt x="41" y="23"/>
                </a:lnTo>
                <a:lnTo>
                  <a:pt x="38" y="21"/>
                </a:lnTo>
                <a:lnTo>
                  <a:pt x="34" y="19"/>
                </a:lnTo>
                <a:lnTo>
                  <a:pt x="31" y="17"/>
                </a:lnTo>
                <a:lnTo>
                  <a:pt x="28" y="15"/>
                </a:lnTo>
                <a:lnTo>
                  <a:pt x="25" y="14"/>
                </a:lnTo>
                <a:lnTo>
                  <a:pt x="22" y="12"/>
                </a:lnTo>
                <a:lnTo>
                  <a:pt x="19" y="10"/>
                </a:lnTo>
                <a:lnTo>
                  <a:pt x="16" y="9"/>
                </a:lnTo>
                <a:lnTo>
                  <a:pt x="13" y="7"/>
                </a:lnTo>
                <a:lnTo>
                  <a:pt x="10" y="5"/>
                </a:lnTo>
                <a:lnTo>
                  <a:pt x="7" y="3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2" name="Line 59"/>
          <p:cNvSpPr>
            <a:spLocks noChangeAspect="1" noChangeShapeType="1"/>
          </p:cNvSpPr>
          <p:nvPr/>
        </p:nvSpPr>
        <p:spPr bwMode="auto">
          <a:xfrm>
            <a:off x="3124200" y="3205163"/>
            <a:ext cx="344487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Line 60"/>
          <p:cNvSpPr>
            <a:spLocks noChangeAspect="1" noChangeShapeType="1"/>
          </p:cNvSpPr>
          <p:nvPr/>
        </p:nvSpPr>
        <p:spPr bwMode="auto">
          <a:xfrm flipV="1">
            <a:off x="3878263" y="1668463"/>
            <a:ext cx="0" cy="26511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Text Box 61"/>
          <p:cNvSpPr txBox="1">
            <a:spLocks noChangeArrowheads="1"/>
          </p:cNvSpPr>
          <p:nvPr/>
        </p:nvSpPr>
        <p:spPr bwMode="auto">
          <a:xfrm>
            <a:off x="201613" y="644525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20.3</a:t>
            </a:r>
          </a:p>
        </p:txBody>
      </p:sp>
      <p:sp>
        <p:nvSpPr>
          <p:cNvPr id="4155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2459038" y="1296988"/>
            <a:ext cx="2108200" cy="1771650"/>
          </a:xfrm>
          <a:custGeom>
            <a:avLst/>
            <a:gdLst>
              <a:gd name="T0" fmla="*/ 0 w 1328"/>
              <a:gd name="T1" fmla="*/ 0 h 1116"/>
              <a:gd name="T2" fmla="*/ 1328 w 1328"/>
              <a:gd name="T3" fmla="*/ 0 h 1116"/>
              <a:gd name="T4" fmla="*/ 1328 w 1328"/>
              <a:gd name="T5" fmla="*/ 1116 h 1116"/>
              <a:gd name="T6" fmla="*/ 0 w 1328"/>
              <a:gd name="T7" fmla="*/ 0 h 1116"/>
              <a:gd name="T8" fmla="*/ 0 60000 65536"/>
              <a:gd name="T9" fmla="*/ 0 60000 65536"/>
              <a:gd name="T10" fmla="*/ 0 60000 65536"/>
              <a:gd name="T11" fmla="*/ 0 60000 65536"/>
              <a:gd name="T12" fmla="*/ 0 w 1328"/>
              <a:gd name="T13" fmla="*/ 0 h 1116"/>
              <a:gd name="T14" fmla="*/ 1328 w 1328"/>
              <a:gd name="T15" fmla="*/ 1116 h 11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8" h="1116">
                <a:moveTo>
                  <a:pt x="0" y="0"/>
                </a:moveTo>
                <a:lnTo>
                  <a:pt x="1328" y="0"/>
                </a:lnTo>
                <a:lnTo>
                  <a:pt x="1328" y="1116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Freeform 6"/>
          <p:cNvSpPr>
            <a:spLocks/>
          </p:cNvSpPr>
          <p:nvPr/>
        </p:nvSpPr>
        <p:spPr bwMode="auto">
          <a:xfrm>
            <a:off x="2449513" y="1295400"/>
            <a:ext cx="2122487" cy="1771650"/>
          </a:xfrm>
          <a:custGeom>
            <a:avLst/>
            <a:gdLst>
              <a:gd name="T0" fmla="*/ 0 w 1337"/>
              <a:gd name="T1" fmla="*/ 0 h 1164"/>
              <a:gd name="T2" fmla="*/ 1336 w 1337"/>
              <a:gd name="T3" fmla="*/ 0 h 1164"/>
              <a:gd name="T4" fmla="*/ 1336 w 1337"/>
              <a:gd name="T5" fmla="*/ 1163 h 1164"/>
              <a:gd name="T6" fmla="*/ 0 w 1337"/>
              <a:gd name="T7" fmla="*/ 1163 h 1164"/>
              <a:gd name="T8" fmla="*/ 0 w 1337"/>
              <a:gd name="T9" fmla="*/ 0 h 1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7"/>
              <a:gd name="T16" fmla="*/ 0 h 1164"/>
              <a:gd name="T17" fmla="*/ 1337 w 1337"/>
              <a:gd name="T18" fmla="*/ 1164 h 1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7" h="1164">
                <a:moveTo>
                  <a:pt x="0" y="0"/>
                </a:moveTo>
                <a:lnTo>
                  <a:pt x="1336" y="0"/>
                </a:lnTo>
                <a:lnTo>
                  <a:pt x="1336" y="1163"/>
                </a:lnTo>
                <a:lnTo>
                  <a:pt x="0" y="1163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7"/>
          <p:cNvSpPr>
            <a:spLocks noChangeShapeType="1"/>
          </p:cNvSpPr>
          <p:nvPr/>
        </p:nvSpPr>
        <p:spPr bwMode="auto">
          <a:xfrm>
            <a:off x="2455863" y="1301750"/>
            <a:ext cx="2120900" cy="177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32"/>
          <p:cNvSpPr txBox="1">
            <a:spLocks noChangeArrowheads="1"/>
          </p:cNvSpPr>
          <p:nvPr/>
        </p:nvSpPr>
        <p:spPr bwMode="auto">
          <a:xfrm>
            <a:off x="3001963" y="3209925"/>
            <a:ext cx="1144587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Shade Tolerance</a:t>
            </a:r>
          </a:p>
        </p:txBody>
      </p:sp>
      <p:sp>
        <p:nvSpPr>
          <p:cNvPr id="5126" name="Text Box 33"/>
          <p:cNvSpPr txBox="1">
            <a:spLocks noChangeArrowheads="1"/>
          </p:cNvSpPr>
          <p:nvPr/>
        </p:nvSpPr>
        <p:spPr bwMode="auto">
          <a:xfrm>
            <a:off x="2459038" y="3076575"/>
            <a:ext cx="4445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High</a:t>
            </a:r>
          </a:p>
        </p:txBody>
      </p:sp>
      <p:sp>
        <p:nvSpPr>
          <p:cNvPr id="5127" name="Text Box 34"/>
          <p:cNvSpPr txBox="1">
            <a:spLocks noChangeArrowheads="1"/>
          </p:cNvSpPr>
          <p:nvPr/>
        </p:nvSpPr>
        <p:spPr bwMode="auto">
          <a:xfrm>
            <a:off x="4144963" y="3076575"/>
            <a:ext cx="4159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Low</a:t>
            </a:r>
          </a:p>
        </p:txBody>
      </p:sp>
      <p:sp>
        <p:nvSpPr>
          <p:cNvPr id="5128" name="Text Box 36"/>
          <p:cNvSpPr txBox="1">
            <a:spLocks noChangeArrowheads="1"/>
          </p:cNvSpPr>
          <p:nvPr/>
        </p:nvSpPr>
        <p:spPr bwMode="auto">
          <a:xfrm rot="-5400000">
            <a:off x="1562895" y="1996281"/>
            <a:ext cx="1300162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Drought Tolerance  </a:t>
            </a:r>
          </a:p>
        </p:txBody>
      </p:sp>
      <p:sp>
        <p:nvSpPr>
          <p:cNvPr id="5129" name="Text Box 37"/>
          <p:cNvSpPr txBox="1">
            <a:spLocks noChangeArrowheads="1"/>
          </p:cNvSpPr>
          <p:nvPr/>
        </p:nvSpPr>
        <p:spPr bwMode="auto">
          <a:xfrm>
            <a:off x="2030413" y="2857500"/>
            <a:ext cx="4445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High</a:t>
            </a:r>
          </a:p>
        </p:txBody>
      </p:sp>
      <p:sp>
        <p:nvSpPr>
          <p:cNvPr id="5130" name="Text Box 38"/>
          <p:cNvSpPr txBox="1">
            <a:spLocks noChangeArrowheads="1"/>
          </p:cNvSpPr>
          <p:nvPr/>
        </p:nvSpPr>
        <p:spPr bwMode="auto">
          <a:xfrm>
            <a:off x="2049463" y="1238250"/>
            <a:ext cx="4159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Low</a:t>
            </a:r>
          </a:p>
        </p:txBody>
      </p:sp>
      <p:sp>
        <p:nvSpPr>
          <p:cNvPr id="5131" name="Freeform 4"/>
          <p:cNvSpPr>
            <a:spLocks/>
          </p:cNvSpPr>
          <p:nvPr/>
        </p:nvSpPr>
        <p:spPr bwMode="auto">
          <a:xfrm>
            <a:off x="5316538" y="1336675"/>
            <a:ext cx="2108200" cy="1771650"/>
          </a:xfrm>
          <a:custGeom>
            <a:avLst/>
            <a:gdLst>
              <a:gd name="T0" fmla="*/ 0 w 1328"/>
              <a:gd name="T1" fmla="*/ 0 h 1116"/>
              <a:gd name="T2" fmla="*/ 1328 w 1328"/>
              <a:gd name="T3" fmla="*/ 0 h 1116"/>
              <a:gd name="T4" fmla="*/ 1328 w 1328"/>
              <a:gd name="T5" fmla="*/ 1116 h 1116"/>
              <a:gd name="T6" fmla="*/ 0 w 1328"/>
              <a:gd name="T7" fmla="*/ 0 h 1116"/>
              <a:gd name="T8" fmla="*/ 0 60000 65536"/>
              <a:gd name="T9" fmla="*/ 0 60000 65536"/>
              <a:gd name="T10" fmla="*/ 0 60000 65536"/>
              <a:gd name="T11" fmla="*/ 0 60000 65536"/>
              <a:gd name="T12" fmla="*/ 0 w 1328"/>
              <a:gd name="T13" fmla="*/ 0 h 1116"/>
              <a:gd name="T14" fmla="*/ 1328 w 1328"/>
              <a:gd name="T15" fmla="*/ 1116 h 11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8" h="1116">
                <a:moveTo>
                  <a:pt x="0" y="0"/>
                </a:moveTo>
                <a:lnTo>
                  <a:pt x="1328" y="0"/>
                </a:lnTo>
                <a:lnTo>
                  <a:pt x="1328" y="1116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Freeform 39"/>
          <p:cNvSpPr>
            <a:spLocks/>
          </p:cNvSpPr>
          <p:nvPr/>
        </p:nvSpPr>
        <p:spPr bwMode="auto">
          <a:xfrm>
            <a:off x="5297488" y="1328738"/>
            <a:ext cx="2122487" cy="1774825"/>
          </a:xfrm>
          <a:custGeom>
            <a:avLst/>
            <a:gdLst>
              <a:gd name="T0" fmla="*/ 0 w 1337"/>
              <a:gd name="T1" fmla="*/ 0 h 1118"/>
              <a:gd name="T2" fmla="*/ 1336 w 1337"/>
              <a:gd name="T3" fmla="*/ 0 h 1118"/>
              <a:gd name="T4" fmla="*/ 1336 w 1337"/>
              <a:gd name="T5" fmla="*/ 1117 h 1118"/>
              <a:gd name="T6" fmla="*/ 0 w 1337"/>
              <a:gd name="T7" fmla="*/ 1117 h 1118"/>
              <a:gd name="T8" fmla="*/ 0 w 1337"/>
              <a:gd name="T9" fmla="*/ 0 h 1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7"/>
              <a:gd name="T16" fmla="*/ 0 h 1118"/>
              <a:gd name="T17" fmla="*/ 1337 w 1337"/>
              <a:gd name="T18" fmla="*/ 1118 h 1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7" h="1118">
                <a:moveTo>
                  <a:pt x="0" y="0"/>
                </a:moveTo>
                <a:lnTo>
                  <a:pt x="1336" y="0"/>
                </a:lnTo>
                <a:lnTo>
                  <a:pt x="1336" y="1117"/>
                </a:lnTo>
                <a:lnTo>
                  <a:pt x="0" y="1117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40"/>
          <p:cNvSpPr>
            <a:spLocks noChangeShapeType="1"/>
          </p:cNvSpPr>
          <p:nvPr/>
        </p:nvSpPr>
        <p:spPr bwMode="auto">
          <a:xfrm>
            <a:off x="7418388" y="2454275"/>
            <a:ext cx="0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41"/>
          <p:cNvSpPr>
            <a:spLocks noChangeShapeType="1"/>
          </p:cNvSpPr>
          <p:nvPr/>
        </p:nvSpPr>
        <p:spPr bwMode="auto">
          <a:xfrm>
            <a:off x="5297488" y="1333500"/>
            <a:ext cx="2120900" cy="176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Oval 42"/>
          <p:cNvSpPr>
            <a:spLocks noChangeArrowheads="1"/>
          </p:cNvSpPr>
          <p:nvPr/>
        </p:nvSpPr>
        <p:spPr bwMode="auto">
          <a:xfrm>
            <a:off x="5262563" y="128111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Oval 43"/>
          <p:cNvSpPr>
            <a:spLocks noChangeArrowheads="1"/>
          </p:cNvSpPr>
          <p:nvPr/>
        </p:nvSpPr>
        <p:spPr bwMode="auto">
          <a:xfrm>
            <a:off x="5802313" y="128746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Oval 44"/>
          <p:cNvSpPr>
            <a:spLocks noChangeArrowheads="1"/>
          </p:cNvSpPr>
          <p:nvPr/>
        </p:nvSpPr>
        <p:spPr bwMode="auto">
          <a:xfrm>
            <a:off x="6303963" y="129381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Oval 45"/>
          <p:cNvSpPr>
            <a:spLocks noChangeArrowheads="1"/>
          </p:cNvSpPr>
          <p:nvPr/>
        </p:nvSpPr>
        <p:spPr bwMode="auto">
          <a:xfrm>
            <a:off x="6831013" y="128746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Oval 46"/>
          <p:cNvSpPr>
            <a:spLocks noChangeArrowheads="1"/>
          </p:cNvSpPr>
          <p:nvPr/>
        </p:nvSpPr>
        <p:spPr bwMode="auto">
          <a:xfrm>
            <a:off x="7377113" y="128746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47"/>
          <p:cNvSpPr>
            <a:spLocks noChangeArrowheads="1"/>
          </p:cNvSpPr>
          <p:nvPr/>
        </p:nvSpPr>
        <p:spPr bwMode="auto">
          <a:xfrm>
            <a:off x="5802313" y="174466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Oval 48"/>
          <p:cNvSpPr>
            <a:spLocks noChangeArrowheads="1"/>
          </p:cNvSpPr>
          <p:nvPr/>
        </p:nvSpPr>
        <p:spPr bwMode="auto">
          <a:xfrm>
            <a:off x="6303963" y="174466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49"/>
          <p:cNvSpPr>
            <a:spLocks noChangeArrowheads="1"/>
          </p:cNvSpPr>
          <p:nvPr/>
        </p:nvSpPr>
        <p:spPr bwMode="auto">
          <a:xfrm>
            <a:off x="6824663" y="174466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Oval 50"/>
          <p:cNvSpPr>
            <a:spLocks noChangeArrowheads="1"/>
          </p:cNvSpPr>
          <p:nvPr/>
        </p:nvSpPr>
        <p:spPr bwMode="auto">
          <a:xfrm>
            <a:off x="7370763" y="174466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Oval 51"/>
          <p:cNvSpPr>
            <a:spLocks noChangeArrowheads="1"/>
          </p:cNvSpPr>
          <p:nvPr/>
        </p:nvSpPr>
        <p:spPr bwMode="auto">
          <a:xfrm>
            <a:off x="6303963" y="218281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Oval 52"/>
          <p:cNvSpPr>
            <a:spLocks noChangeArrowheads="1"/>
          </p:cNvSpPr>
          <p:nvPr/>
        </p:nvSpPr>
        <p:spPr bwMode="auto">
          <a:xfrm>
            <a:off x="6824663" y="218281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Oval 53"/>
          <p:cNvSpPr>
            <a:spLocks noChangeArrowheads="1"/>
          </p:cNvSpPr>
          <p:nvPr/>
        </p:nvSpPr>
        <p:spPr bwMode="auto">
          <a:xfrm>
            <a:off x="7370763" y="218281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Oval 54"/>
          <p:cNvSpPr>
            <a:spLocks noChangeArrowheads="1"/>
          </p:cNvSpPr>
          <p:nvPr/>
        </p:nvSpPr>
        <p:spPr bwMode="auto">
          <a:xfrm>
            <a:off x="6824663" y="261461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55"/>
          <p:cNvSpPr>
            <a:spLocks noChangeArrowheads="1"/>
          </p:cNvSpPr>
          <p:nvPr/>
        </p:nvSpPr>
        <p:spPr bwMode="auto">
          <a:xfrm>
            <a:off x="7377113" y="261461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Oval 56"/>
          <p:cNvSpPr>
            <a:spLocks noChangeArrowheads="1"/>
          </p:cNvSpPr>
          <p:nvPr/>
        </p:nvSpPr>
        <p:spPr bwMode="auto">
          <a:xfrm>
            <a:off x="7383463" y="3046413"/>
            <a:ext cx="92075" cy="920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Text Box 57"/>
          <p:cNvSpPr txBox="1">
            <a:spLocks noChangeArrowheads="1"/>
          </p:cNvSpPr>
          <p:nvPr/>
        </p:nvSpPr>
        <p:spPr bwMode="auto">
          <a:xfrm>
            <a:off x="5195888" y="10525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5151" name="Text Box 58"/>
          <p:cNvSpPr txBox="1">
            <a:spLocks noChangeArrowheads="1"/>
          </p:cNvSpPr>
          <p:nvPr/>
        </p:nvSpPr>
        <p:spPr bwMode="auto">
          <a:xfrm>
            <a:off x="5726113" y="10525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5152" name="Text Box 59"/>
          <p:cNvSpPr txBox="1">
            <a:spLocks noChangeArrowheads="1"/>
          </p:cNvSpPr>
          <p:nvPr/>
        </p:nvSpPr>
        <p:spPr bwMode="auto">
          <a:xfrm>
            <a:off x="6230938" y="10525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5153" name="Text Box 60"/>
          <p:cNvSpPr txBox="1">
            <a:spLocks noChangeArrowheads="1"/>
          </p:cNvSpPr>
          <p:nvPr/>
        </p:nvSpPr>
        <p:spPr bwMode="auto">
          <a:xfrm>
            <a:off x="6754813" y="10525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4</a:t>
            </a:r>
          </a:p>
        </p:txBody>
      </p:sp>
      <p:sp>
        <p:nvSpPr>
          <p:cNvPr id="5154" name="Text Box 61"/>
          <p:cNvSpPr txBox="1">
            <a:spLocks noChangeArrowheads="1"/>
          </p:cNvSpPr>
          <p:nvPr/>
        </p:nvSpPr>
        <p:spPr bwMode="auto">
          <a:xfrm>
            <a:off x="7383463" y="10525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5155" name="Text Box 62"/>
          <p:cNvSpPr txBox="1">
            <a:spLocks noChangeArrowheads="1"/>
          </p:cNvSpPr>
          <p:nvPr/>
        </p:nvSpPr>
        <p:spPr bwMode="auto">
          <a:xfrm>
            <a:off x="5726113" y="15097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6</a:t>
            </a:r>
          </a:p>
        </p:txBody>
      </p:sp>
      <p:sp>
        <p:nvSpPr>
          <p:cNvPr id="5156" name="Text Box 63"/>
          <p:cNvSpPr txBox="1">
            <a:spLocks noChangeArrowheads="1"/>
          </p:cNvSpPr>
          <p:nvPr/>
        </p:nvSpPr>
        <p:spPr bwMode="auto">
          <a:xfrm>
            <a:off x="6230938" y="15097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7</a:t>
            </a:r>
          </a:p>
        </p:txBody>
      </p:sp>
      <p:sp>
        <p:nvSpPr>
          <p:cNvPr id="5157" name="Text Box 64"/>
          <p:cNvSpPr txBox="1">
            <a:spLocks noChangeArrowheads="1"/>
          </p:cNvSpPr>
          <p:nvPr/>
        </p:nvSpPr>
        <p:spPr bwMode="auto">
          <a:xfrm>
            <a:off x="6754813" y="15097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8</a:t>
            </a:r>
          </a:p>
        </p:txBody>
      </p:sp>
      <p:sp>
        <p:nvSpPr>
          <p:cNvPr id="5158" name="Text Box 65"/>
          <p:cNvSpPr txBox="1">
            <a:spLocks noChangeArrowheads="1"/>
          </p:cNvSpPr>
          <p:nvPr/>
        </p:nvSpPr>
        <p:spPr bwMode="auto">
          <a:xfrm>
            <a:off x="7383463" y="1509713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9</a:t>
            </a:r>
          </a:p>
        </p:txBody>
      </p:sp>
      <p:sp>
        <p:nvSpPr>
          <p:cNvPr id="5159" name="Text Box 66"/>
          <p:cNvSpPr txBox="1">
            <a:spLocks noChangeArrowheads="1"/>
          </p:cNvSpPr>
          <p:nvPr/>
        </p:nvSpPr>
        <p:spPr bwMode="auto">
          <a:xfrm>
            <a:off x="6202363" y="1976438"/>
            <a:ext cx="3238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10</a:t>
            </a:r>
          </a:p>
        </p:txBody>
      </p:sp>
      <p:sp>
        <p:nvSpPr>
          <p:cNvPr id="5160" name="Text Box 67"/>
          <p:cNvSpPr txBox="1">
            <a:spLocks noChangeArrowheads="1"/>
          </p:cNvSpPr>
          <p:nvPr/>
        </p:nvSpPr>
        <p:spPr bwMode="auto">
          <a:xfrm>
            <a:off x="6707188" y="1976438"/>
            <a:ext cx="3238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11</a:t>
            </a:r>
          </a:p>
        </p:txBody>
      </p:sp>
      <p:sp>
        <p:nvSpPr>
          <p:cNvPr id="5161" name="Text Box 68"/>
          <p:cNvSpPr txBox="1">
            <a:spLocks noChangeArrowheads="1"/>
          </p:cNvSpPr>
          <p:nvPr/>
        </p:nvSpPr>
        <p:spPr bwMode="auto">
          <a:xfrm>
            <a:off x="7383463" y="1976438"/>
            <a:ext cx="3238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12</a:t>
            </a:r>
          </a:p>
        </p:txBody>
      </p:sp>
      <p:sp>
        <p:nvSpPr>
          <p:cNvPr id="5162" name="Text Box 69"/>
          <p:cNvSpPr txBox="1">
            <a:spLocks noChangeArrowheads="1"/>
          </p:cNvSpPr>
          <p:nvPr/>
        </p:nvSpPr>
        <p:spPr bwMode="auto">
          <a:xfrm>
            <a:off x="6707188" y="2395538"/>
            <a:ext cx="3238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13</a:t>
            </a:r>
          </a:p>
        </p:txBody>
      </p:sp>
      <p:sp>
        <p:nvSpPr>
          <p:cNvPr id="5163" name="Text Box 70"/>
          <p:cNvSpPr txBox="1">
            <a:spLocks noChangeArrowheads="1"/>
          </p:cNvSpPr>
          <p:nvPr/>
        </p:nvSpPr>
        <p:spPr bwMode="auto">
          <a:xfrm>
            <a:off x="7383463" y="2405063"/>
            <a:ext cx="3238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14</a:t>
            </a:r>
          </a:p>
        </p:txBody>
      </p:sp>
      <p:sp>
        <p:nvSpPr>
          <p:cNvPr id="5164" name="Text Box 71"/>
          <p:cNvSpPr txBox="1">
            <a:spLocks noChangeArrowheads="1"/>
          </p:cNvSpPr>
          <p:nvPr/>
        </p:nvSpPr>
        <p:spPr bwMode="auto">
          <a:xfrm>
            <a:off x="7421563" y="2851150"/>
            <a:ext cx="3238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15</a:t>
            </a:r>
          </a:p>
        </p:txBody>
      </p:sp>
      <p:sp>
        <p:nvSpPr>
          <p:cNvPr id="5165" name="Text Box 72"/>
          <p:cNvSpPr txBox="1">
            <a:spLocks noChangeArrowheads="1"/>
          </p:cNvSpPr>
          <p:nvPr/>
        </p:nvSpPr>
        <p:spPr bwMode="auto">
          <a:xfrm>
            <a:off x="5830888" y="3254375"/>
            <a:ext cx="1144587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Shade Tolerance</a:t>
            </a:r>
          </a:p>
        </p:txBody>
      </p:sp>
      <p:sp>
        <p:nvSpPr>
          <p:cNvPr id="5166" name="Text Box 73"/>
          <p:cNvSpPr txBox="1">
            <a:spLocks noChangeArrowheads="1"/>
          </p:cNvSpPr>
          <p:nvPr/>
        </p:nvSpPr>
        <p:spPr bwMode="auto">
          <a:xfrm>
            <a:off x="5287963" y="3108325"/>
            <a:ext cx="4445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High</a:t>
            </a:r>
          </a:p>
        </p:txBody>
      </p:sp>
      <p:sp>
        <p:nvSpPr>
          <p:cNvPr id="5167" name="Text Box 74"/>
          <p:cNvSpPr txBox="1">
            <a:spLocks noChangeArrowheads="1"/>
          </p:cNvSpPr>
          <p:nvPr/>
        </p:nvSpPr>
        <p:spPr bwMode="auto">
          <a:xfrm>
            <a:off x="6973888" y="3108325"/>
            <a:ext cx="4159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Low</a:t>
            </a:r>
          </a:p>
        </p:txBody>
      </p:sp>
      <p:sp>
        <p:nvSpPr>
          <p:cNvPr id="5168" name="Text Box 76"/>
          <p:cNvSpPr txBox="1">
            <a:spLocks noChangeArrowheads="1"/>
          </p:cNvSpPr>
          <p:nvPr/>
        </p:nvSpPr>
        <p:spPr bwMode="auto">
          <a:xfrm rot="-5400000">
            <a:off x="4433094" y="2026444"/>
            <a:ext cx="1300163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Drought Tolerance  </a:t>
            </a:r>
          </a:p>
        </p:txBody>
      </p:sp>
      <p:sp>
        <p:nvSpPr>
          <p:cNvPr id="5169" name="Text Box 77"/>
          <p:cNvSpPr txBox="1">
            <a:spLocks noChangeArrowheads="1"/>
          </p:cNvSpPr>
          <p:nvPr/>
        </p:nvSpPr>
        <p:spPr bwMode="auto">
          <a:xfrm>
            <a:off x="4887913" y="2889250"/>
            <a:ext cx="4445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High</a:t>
            </a:r>
          </a:p>
        </p:txBody>
      </p:sp>
      <p:sp>
        <p:nvSpPr>
          <p:cNvPr id="5170" name="Text Box 78"/>
          <p:cNvSpPr txBox="1">
            <a:spLocks noChangeArrowheads="1"/>
          </p:cNvSpPr>
          <p:nvPr/>
        </p:nvSpPr>
        <p:spPr bwMode="auto">
          <a:xfrm>
            <a:off x="4906963" y="1270000"/>
            <a:ext cx="4159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Low</a:t>
            </a:r>
          </a:p>
        </p:txBody>
      </p:sp>
      <p:sp>
        <p:nvSpPr>
          <p:cNvPr id="5171" name="Line 79"/>
          <p:cNvSpPr>
            <a:spLocks noChangeShapeType="1"/>
          </p:cNvSpPr>
          <p:nvPr/>
        </p:nvSpPr>
        <p:spPr bwMode="auto">
          <a:xfrm>
            <a:off x="3989388" y="13858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2" name="Line 80"/>
          <p:cNvSpPr>
            <a:spLocks noChangeShapeType="1"/>
          </p:cNvSpPr>
          <p:nvPr/>
        </p:nvSpPr>
        <p:spPr bwMode="auto">
          <a:xfrm rot="-5400000">
            <a:off x="4217988" y="1614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Line 81"/>
          <p:cNvSpPr>
            <a:spLocks noChangeShapeType="1"/>
          </p:cNvSpPr>
          <p:nvPr/>
        </p:nvSpPr>
        <p:spPr bwMode="auto">
          <a:xfrm rot="-2700000">
            <a:off x="4052888" y="1550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Text Box 82"/>
          <p:cNvSpPr txBox="1">
            <a:spLocks noChangeArrowheads="1"/>
          </p:cNvSpPr>
          <p:nvPr/>
        </p:nvSpPr>
        <p:spPr bwMode="auto">
          <a:xfrm>
            <a:off x="3244850" y="1692275"/>
            <a:ext cx="1168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800"/>
              <a:t>Decreasing Maximum</a:t>
            </a:r>
          </a:p>
          <a:p>
            <a:pPr algn="ctr"/>
            <a:r>
              <a:rPr lang="en-US" sz="800"/>
              <a:t>Growth Rate</a:t>
            </a:r>
          </a:p>
        </p:txBody>
      </p:sp>
      <p:grpSp>
        <p:nvGrpSpPr>
          <p:cNvPr id="5175" name="Group 117"/>
          <p:cNvGrpSpPr>
            <a:grpSpLocks/>
          </p:cNvGrpSpPr>
          <p:nvPr/>
        </p:nvGrpSpPr>
        <p:grpSpPr bwMode="auto">
          <a:xfrm>
            <a:off x="4889500" y="3625850"/>
            <a:ext cx="2571750" cy="2122488"/>
            <a:chOff x="3080" y="2427"/>
            <a:chExt cx="1620" cy="1337"/>
          </a:xfrm>
        </p:grpSpPr>
        <p:grpSp>
          <p:nvGrpSpPr>
            <p:cNvPr id="5204" name="Group 20"/>
            <p:cNvGrpSpPr>
              <a:grpSpLocks/>
            </p:cNvGrpSpPr>
            <p:nvPr/>
          </p:nvGrpSpPr>
          <p:grpSpPr bwMode="auto">
            <a:xfrm>
              <a:off x="3335" y="2427"/>
              <a:ext cx="1335" cy="1116"/>
              <a:chOff x="1911" y="2861"/>
              <a:chExt cx="2246" cy="1157"/>
            </a:xfrm>
          </p:grpSpPr>
          <p:sp>
            <p:nvSpPr>
              <p:cNvPr id="5218" name="Freeform 21"/>
              <p:cNvSpPr>
                <a:spLocks/>
              </p:cNvSpPr>
              <p:nvPr/>
            </p:nvSpPr>
            <p:spPr bwMode="auto">
              <a:xfrm>
                <a:off x="1911" y="2861"/>
                <a:ext cx="2246" cy="1157"/>
              </a:xfrm>
              <a:custGeom>
                <a:avLst/>
                <a:gdLst>
                  <a:gd name="T0" fmla="*/ 0 w 2246"/>
                  <a:gd name="T1" fmla="*/ 0 h 1157"/>
                  <a:gd name="T2" fmla="*/ 2245 w 2246"/>
                  <a:gd name="T3" fmla="*/ 0 h 1157"/>
                  <a:gd name="T4" fmla="*/ 2245 w 2246"/>
                  <a:gd name="T5" fmla="*/ 1156 h 1157"/>
                  <a:gd name="T6" fmla="*/ 0 w 2246"/>
                  <a:gd name="T7" fmla="*/ 1156 h 1157"/>
                  <a:gd name="T8" fmla="*/ 0 w 2246"/>
                  <a:gd name="T9" fmla="*/ 0 h 1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6"/>
                  <a:gd name="T16" fmla="*/ 0 h 1157"/>
                  <a:gd name="T17" fmla="*/ 2246 w 2246"/>
                  <a:gd name="T18" fmla="*/ 1157 h 1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6" h="1157">
                    <a:moveTo>
                      <a:pt x="0" y="0"/>
                    </a:moveTo>
                    <a:lnTo>
                      <a:pt x="2245" y="0"/>
                    </a:lnTo>
                    <a:lnTo>
                      <a:pt x="2245" y="1156"/>
                    </a:lnTo>
                    <a:lnTo>
                      <a:pt x="0" y="1156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9" name="Line 22"/>
              <p:cNvSpPr>
                <a:spLocks noChangeShapeType="1"/>
              </p:cNvSpPr>
              <p:nvPr/>
            </p:nvSpPr>
            <p:spPr bwMode="auto">
              <a:xfrm>
                <a:off x="1911" y="2951"/>
                <a:ext cx="2245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0" name="Line 23"/>
              <p:cNvSpPr>
                <a:spLocks noChangeShapeType="1"/>
              </p:cNvSpPr>
              <p:nvPr/>
            </p:nvSpPr>
            <p:spPr bwMode="auto">
              <a:xfrm>
                <a:off x="1911" y="3156"/>
                <a:ext cx="2245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1" name="Line 24"/>
              <p:cNvSpPr>
                <a:spLocks noChangeShapeType="1"/>
              </p:cNvSpPr>
              <p:nvPr/>
            </p:nvSpPr>
            <p:spPr bwMode="auto">
              <a:xfrm>
                <a:off x="1911" y="3349"/>
                <a:ext cx="2245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2" name="Line 25"/>
              <p:cNvSpPr>
                <a:spLocks noChangeShapeType="1"/>
              </p:cNvSpPr>
              <p:nvPr/>
            </p:nvSpPr>
            <p:spPr bwMode="auto">
              <a:xfrm>
                <a:off x="1911" y="3560"/>
                <a:ext cx="2245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" name="Line 26"/>
              <p:cNvSpPr>
                <a:spLocks noChangeShapeType="1"/>
              </p:cNvSpPr>
              <p:nvPr/>
            </p:nvSpPr>
            <p:spPr bwMode="auto">
              <a:xfrm>
                <a:off x="1911" y="3764"/>
                <a:ext cx="2245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" name="Freeform 27"/>
              <p:cNvSpPr>
                <a:spLocks/>
              </p:cNvSpPr>
              <p:nvPr/>
            </p:nvSpPr>
            <p:spPr bwMode="auto">
              <a:xfrm>
                <a:off x="2131" y="2941"/>
                <a:ext cx="784" cy="1077"/>
              </a:xfrm>
              <a:custGeom>
                <a:avLst/>
                <a:gdLst>
                  <a:gd name="T0" fmla="*/ 18 w 784"/>
                  <a:gd name="T1" fmla="*/ 2 h 1077"/>
                  <a:gd name="T2" fmla="*/ 45 w 784"/>
                  <a:gd name="T3" fmla="*/ 6 h 1077"/>
                  <a:gd name="T4" fmla="*/ 72 w 784"/>
                  <a:gd name="T5" fmla="*/ 10 h 1077"/>
                  <a:gd name="T6" fmla="*/ 98 w 784"/>
                  <a:gd name="T7" fmla="*/ 15 h 1077"/>
                  <a:gd name="T8" fmla="*/ 124 w 784"/>
                  <a:gd name="T9" fmla="*/ 20 h 1077"/>
                  <a:gd name="T10" fmla="*/ 150 w 784"/>
                  <a:gd name="T11" fmla="*/ 27 h 1077"/>
                  <a:gd name="T12" fmla="*/ 183 w 784"/>
                  <a:gd name="T13" fmla="*/ 38 h 1077"/>
                  <a:gd name="T14" fmla="*/ 207 w 784"/>
                  <a:gd name="T15" fmla="*/ 48 h 1077"/>
                  <a:gd name="T16" fmla="*/ 229 w 784"/>
                  <a:gd name="T17" fmla="*/ 59 h 1077"/>
                  <a:gd name="T18" fmla="*/ 252 w 784"/>
                  <a:gd name="T19" fmla="*/ 72 h 1077"/>
                  <a:gd name="T20" fmla="*/ 273 w 784"/>
                  <a:gd name="T21" fmla="*/ 87 h 1077"/>
                  <a:gd name="T22" fmla="*/ 294 w 784"/>
                  <a:gd name="T23" fmla="*/ 103 h 1077"/>
                  <a:gd name="T24" fmla="*/ 321 w 784"/>
                  <a:gd name="T25" fmla="*/ 127 h 1077"/>
                  <a:gd name="T26" fmla="*/ 341 w 784"/>
                  <a:gd name="T27" fmla="*/ 148 h 1077"/>
                  <a:gd name="T28" fmla="*/ 360 w 784"/>
                  <a:gd name="T29" fmla="*/ 170 h 1077"/>
                  <a:gd name="T30" fmla="*/ 378 w 784"/>
                  <a:gd name="T31" fmla="*/ 194 h 1077"/>
                  <a:gd name="T32" fmla="*/ 397 w 784"/>
                  <a:gd name="T33" fmla="*/ 221 h 1077"/>
                  <a:gd name="T34" fmla="*/ 415 w 784"/>
                  <a:gd name="T35" fmla="*/ 251 h 1077"/>
                  <a:gd name="T36" fmla="*/ 433 w 784"/>
                  <a:gd name="T37" fmla="*/ 283 h 1077"/>
                  <a:gd name="T38" fmla="*/ 456 w 784"/>
                  <a:gd name="T39" fmla="*/ 332 h 1077"/>
                  <a:gd name="T40" fmla="*/ 474 w 784"/>
                  <a:gd name="T41" fmla="*/ 371 h 1077"/>
                  <a:gd name="T42" fmla="*/ 491 w 784"/>
                  <a:gd name="T43" fmla="*/ 413 h 1077"/>
                  <a:gd name="T44" fmla="*/ 509 w 784"/>
                  <a:gd name="T45" fmla="*/ 457 h 1077"/>
                  <a:gd name="T46" fmla="*/ 527 w 784"/>
                  <a:gd name="T47" fmla="*/ 501 h 1077"/>
                  <a:gd name="T48" fmla="*/ 546 w 784"/>
                  <a:gd name="T49" fmla="*/ 547 h 1077"/>
                  <a:gd name="T50" fmla="*/ 572 w 784"/>
                  <a:gd name="T51" fmla="*/ 607 h 1077"/>
                  <a:gd name="T52" fmla="*/ 591 w 784"/>
                  <a:gd name="T53" fmla="*/ 652 h 1077"/>
                  <a:gd name="T54" fmla="*/ 611 w 784"/>
                  <a:gd name="T55" fmla="*/ 695 h 1077"/>
                  <a:gd name="T56" fmla="*/ 631 w 784"/>
                  <a:gd name="T57" fmla="*/ 737 h 1077"/>
                  <a:gd name="T58" fmla="*/ 651 w 784"/>
                  <a:gd name="T59" fmla="*/ 777 h 1077"/>
                  <a:gd name="T60" fmla="*/ 669 w 784"/>
                  <a:gd name="T61" fmla="*/ 814 h 1077"/>
                  <a:gd name="T62" fmla="*/ 691 w 784"/>
                  <a:gd name="T63" fmla="*/ 859 h 1077"/>
                  <a:gd name="T64" fmla="*/ 706 w 784"/>
                  <a:gd name="T65" fmla="*/ 889 h 1077"/>
                  <a:gd name="T66" fmla="*/ 720 w 784"/>
                  <a:gd name="T67" fmla="*/ 916 h 1077"/>
                  <a:gd name="T68" fmla="*/ 731 w 784"/>
                  <a:gd name="T69" fmla="*/ 940 h 1077"/>
                  <a:gd name="T70" fmla="*/ 741 w 784"/>
                  <a:gd name="T71" fmla="*/ 960 h 1077"/>
                  <a:gd name="T72" fmla="*/ 750 w 784"/>
                  <a:gd name="T73" fmla="*/ 979 h 1077"/>
                  <a:gd name="T74" fmla="*/ 757 w 784"/>
                  <a:gd name="T75" fmla="*/ 995 h 1077"/>
                  <a:gd name="T76" fmla="*/ 765 w 784"/>
                  <a:gd name="T77" fmla="*/ 1015 h 1077"/>
                  <a:gd name="T78" fmla="*/ 770 w 784"/>
                  <a:gd name="T79" fmla="*/ 1027 h 1077"/>
                  <a:gd name="T80" fmla="*/ 773 w 784"/>
                  <a:gd name="T81" fmla="*/ 1039 h 1077"/>
                  <a:gd name="T82" fmla="*/ 776 w 784"/>
                  <a:gd name="T83" fmla="*/ 1049 h 1077"/>
                  <a:gd name="T84" fmla="*/ 779 w 784"/>
                  <a:gd name="T85" fmla="*/ 1059 h 1077"/>
                  <a:gd name="T86" fmla="*/ 781 w 784"/>
                  <a:gd name="T87" fmla="*/ 1068 h 107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84"/>
                  <a:gd name="T133" fmla="*/ 0 h 1077"/>
                  <a:gd name="T134" fmla="*/ 784 w 784"/>
                  <a:gd name="T135" fmla="*/ 1077 h 107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84" h="1077">
                    <a:moveTo>
                      <a:pt x="0" y="0"/>
                    </a:moveTo>
                    <a:lnTo>
                      <a:pt x="9" y="1"/>
                    </a:lnTo>
                    <a:lnTo>
                      <a:pt x="18" y="2"/>
                    </a:lnTo>
                    <a:lnTo>
                      <a:pt x="27" y="3"/>
                    </a:lnTo>
                    <a:lnTo>
                      <a:pt x="36" y="5"/>
                    </a:lnTo>
                    <a:lnTo>
                      <a:pt x="45" y="6"/>
                    </a:lnTo>
                    <a:lnTo>
                      <a:pt x="54" y="7"/>
                    </a:lnTo>
                    <a:lnTo>
                      <a:pt x="63" y="9"/>
                    </a:lnTo>
                    <a:lnTo>
                      <a:pt x="72" y="10"/>
                    </a:lnTo>
                    <a:lnTo>
                      <a:pt x="81" y="11"/>
                    </a:lnTo>
                    <a:lnTo>
                      <a:pt x="90" y="13"/>
                    </a:lnTo>
                    <a:lnTo>
                      <a:pt x="98" y="15"/>
                    </a:lnTo>
                    <a:lnTo>
                      <a:pt x="107" y="17"/>
                    </a:lnTo>
                    <a:lnTo>
                      <a:pt x="116" y="18"/>
                    </a:lnTo>
                    <a:lnTo>
                      <a:pt x="124" y="20"/>
                    </a:lnTo>
                    <a:lnTo>
                      <a:pt x="133" y="22"/>
                    </a:lnTo>
                    <a:lnTo>
                      <a:pt x="141" y="25"/>
                    </a:lnTo>
                    <a:lnTo>
                      <a:pt x="150" y="27"/>
                    </a:lnTo>
                    <a:lnTo>
                      <a:pt x="158" y="30"/>
                    </a:lnTo>
                    <a:lnTo>
                      <a:pt x="175" y="35"/>
                    </a:lnTo>
                    <a:lnTo>
                      <a:pt x="183" y="38"/>
                    </a:lnTo>
                    <a:lnTo>
                      <a:pt x="191" y="41"/>
                    </a:lnTo>
                    <a:lnTo>
                      <a:pt x="198" y="44"/>
                    </a:lnTo>
                    <a:lnTo>
                      <a:pt x="207" y="48"/>
                    </a:lnTo>
                    <a:lnTo>
                      <a:pt x="214" y="51"/>
                    </a:lnTo>
                    <a:lnTo>
                      <a:pt x="222" y="55"/>
                    </a:lnTo>
                    <a:lnTo>
                      <a:pt x="229" y="59"/>
                    </a:lnTo>
                    <a:lnTo>
                      <a:pt x="237" y="63"/>
                    </a:lnTo>
                    <a:lnTo>
                      <a:pt x="244" y="67"/>
                    </a:lnTo>
                    <a:lnTo>
                      <a:pt x="252" y="72"/>
                    </a:lnTo>
                    <a:lnTo>
                      <a:pt x="259" y="77"/>
                    </a:lnTo>
                    <a:lnTo>
                      <a:pt x="266" y="82"/>
                    </a:lnTo>
                    <a:lnTo>
                      <a:pt x="273" y="87"/>
                    </a:lnTo>
                    <a:lnTo>
                      <a:pt x="280" y="92"/>
                    </a:lnTo>
                    <a:lnTo>
                      <a:pt x="287" y="97"/>
                    </a:lnTo>
                    <a:lnTo>
                      <a:pt x="294" y="103"/>
                    </a:lnTo>
                    <a:lnTo>
                      <a:pt x="301" y="109"/>
                    </a:lnTo>
                    <a:lnTo>
                      <a:pt x="308" y="115"/>
                    </a:lnTo>
                    <a:lnTo>
                      <a:pt x="321" y="127"/>
                    </a:lnTo>
                    <a:lnTo>
                      <a:pt x="328" y="134"/>
                    </a:lnTo>
                    <a:lnTo>
                      <a:pt x="334" y="141"/>
                    </a:lnTo>
                    <a:lnTo>
                      <a:pt x="341" y="148"/>
                    </a:lnTo>
                    <a:lnTo>
                      <a:pt x="347" y="155"/>
                    </a:lnTo>
                    <a:lnTo>
                      <a:pt x="353" y="162"/>
                    </a:lnTo>
                    <a:lnTo>
                      <a:pt x="360" y="170"/>
                    </a:lnTo>
                    <a:lnTo>
                      <a:pt x="366" y="178"/>
                    </a:lnTo>
                    <a:lnTo>
                      <a:pt x="372" y="186"/>
                    </a:lnTo>
                    <a:lnTo>
                      <a:pt x="378" y="194"/>
                    </a:lnTo>
                    <a:lnTo>
                      <a:pt x="385" y="203"/>
                    </a:lnTo>
                    <a:lnTo>
                      <a:pt x="391" y="212"/>
                    </a:lnTo>
                    <a:lnTo>
                      <a:pt x="397" y="221"/>
                    </a:lnTo>
                    <a:lnTo>
                      <a:pt x="403" y="231"/>
                    </a:lnTo>
                    <a:lnTo>
                      <a:pt x="409" y="241"/>
                    </a:lnTo>
                    <a:lnTo>
                      <a:pt x="415" y="251"/>
                    </a:lnTo>
                    <a:lnTo>
                      <a:pt x="421" y="261"/>
                    </a:lnTo>
                    <a:lnTo>
                      <a:pt x="427" y="272"/>
                    </a:lnTo>
                    <a:lnTo>
                      <a:pt x="433" y="283"/>
                    </a:lnTo>
                    <a:lnTo>
                      <a:pt x="444" y="307"/>
                    </a:lnTo>
                    <a:lnTo>
                      <a:pt x="451" y="319"/>
                    </a:lnTo>
                    <a:lnTo>
                      <a:pt x="456" y="332"/>
                    </a:lnTo>
                    <a:lnTo>
                      <a:pt x="462" y="345"/>
                    </a:lnTo>
                    <a:lnTo>
                      <a:pt x="468" y="358"/>
                    </a:lnTo>
                    <a:lnTo>
                      <a:pt x="474" y="371"/>
                    </a:lnTo>
                    <a:lnTo>
                      <a:pt x="479" y="385"/>
                    </a:lnTo>
                    <a:lnTo>
                      <a:pt x="486" y="399"/>
                    </a:lnTo>
                    <a:lnTo>
                      <a:pt x="491" y="413"/>
                    </a:lnTo>
                    <a:lnTo>
                      <a:pt x="497" y="427"/>
                    </a:lnTo>
                    <a:lnTo>
                      <a:pt x="503" y="442"/>
                    </a:lnTo>
                    <a:lnTo>
                      <a:pt x="509" y="457"/>
                    </a:lnTo>
                    <a:lnTo>
                      <a:pt x="515" y="472"/>
                    </a:lnTo>
                    <a:lnTo>
                      <a:pt x="521" y="486"/>
                    </a:lnTo>
                    <a:lnTo>
                      <a:pt x="527" y="501"/>
                    </a:lnTo>
                    <a:lnTo>
                      <a:pt x="533" y="516"/>
                    </a:lnTo>
                    <a:lnTo>
                      <a:pt x="540" y="531"/>
                    </a:lnTo>
                    <a:lnTo>
                      <a:pt x="546" y="547"/>
                    </a:lnTo>
                    <a:lnTo>
                      <a:pt x="552" y="562"/>
                    </a:lnTo>
                    <a:lnTo>
                      <a:pt x="565" y="592"/>
                    </a:lnTo>
                    <a:lnTo>
                      <a:pt x="572" y="607"/>
                    </a:lnTo>
                    <a:lnTo>
                      <a:pt x="578" y="622"/>
                    </a:lnTo>
                    <a:lnTo>
                      <a:pt x="585" y="637"/>
                    </a:lnTo>
                    <a:lnTo>
                      <a:pt x="591" y="652"/>
                    </a:lnTo>
                    <a:lnTo>
                      <a:pt x="598" y="666"/>
                    </a:lnTo>
                    <a:lnTo>
                      <a:pt x="605" y="681"/>
                    </a:lnTo>
                    <a:lnTo>
                      <a:pt x="611" y="695"/>
                    </a:lnTo>
                    <a:lnTo>
                      <a:pt x="618" y="709"/>
                    </a:lnTo>
                    <a:lnTo>
                      <a:pt x="624" y="723"/>
                    </a:lnTo>
                    <a:lnTo>
                      <a:pt x="631" y="737"/>
                    </a:lnTo>
                    <a:lnTo>
                      <a:pt x="637" y="751"/>
                    </a:lnTo>
                    <a:lnTo>
                      <a:pt x="644" y="764"/>
                    </a:lnTo>
                    <a:lnTo>
                      <a:pt x="651" y="777"/>
                    </a:lnTo>
                    <a:lnTo>
                      <a:pt x="657" y="789"/>
                    </a:lnTo>
                    <a:lnTo>
                      <a:pt x="663" y="802"/>
                    </a:lnTo>
                    <a:lnTo>
                      <a:pt x="669" y="814"/>
                    </a:lnTo>
                    <a:lnTo>
                      <a:pt x="675" y="826"/>
                    </a:lnTo>
                    <a:lnTo>
                      <a:pt x="680" y="837"/>
                    </a:lnTo>
                    <a:lnTo>
                      <a:pt x="691" y="859"/>
                    </a:lnTo>
                    <a:lnTo>
                      <a:pt x="696" y="869"/>
                    </a:lnTo>
                    <a:lnTo>
                      <a:pt x="701" y="879"/>
                    </a:lnTo>
                    <a:lnTo>
                      <a:pt x="706" y="889"/>
                    </a:lnTo>
                    <a:lnTo>
                      <a:pt x="711" y="898"/>
                    </a:lnTo>
                    <a:lnTo>
                      <a:pt x="715" y="907"/>
                    </a:lnTo>
                    <a:lnTo>
                      <a:pt x="720" y="916"/>
                    </a:lnTo>
                    <a:lnTo>
                      <a:pt x="723" y="924"/>
                    </a:lnTo>
                    <a:lnTo>
                      <a:pt x="727" y="932"/>
                    </a:lnTo>
                    <a:lnTo>
                      <a:pt x="731" y="940"/>
                    </a:lnTo>
                    <a:lnTo>
                      <a:pt x="735" y="947"/>
                    </a:lnTo>
                    <a:lnTo>
                      <a:pt x="738" y="954"/>
                    </a:lnTo>
                    <a:lnTo>
                      <a:pt x="741" y="960"/>
                    </a:lnTo>
                    <a:lnTo>
                      <a:pt x="744" y="967"/>
                    </a:lnTo>
                    <a:lnTo>
                      <a:pt x="747" y="973"/>
                    </a:lnTo>
                    <a:lnTo>
                      <a:pt x="750" y="979"/>
                    </a:lnTo>
                    <a:lnTo>
                      <a:pt x="753" y="985"/>
                    </a:lnTo>
                    <a:lnTo>
                      <a:pt x="755" y="990"/>
                    </a:lnTo>
                    <a:lnTo>
                      <a:pt x="757" y="995"/>
                    </a:lnTo>
                    <a:lnTo>
                      <a:pt x="762" y="1005"/>
                    </a:lnTo>
                    <a:lnTo>
                      <a:pt x="763" y="1010"/>
                    </a:lnTo>
                    <a:lnTo>
                      <a:pt x="765" y="1015"/>
                    </a:lnTo>
                    <a:lnTo>
                      <a:pt x="767" y="1019"/>
                    </a:lnTo>
                    <a:lnTo>
                      <a:pt x="768" y="1023"/>
                    </a:lnTo>
                    <a:lnTo>
                      <a:pt x="770" y="1027"/>
                    </a:lnTo>
                    <a:lnTo>
                      <a:pt x="771" y="1031"/>
                    </a:lnTo>
                    <a:lnTo>
                      <a:pt x="772" y="1035"/>
                    </a:lnTo>
                    <a:lnTo>
                      <a:pt x="773" y="1039"/>
                    </a:lnTo>
                    <a:lnTo>
                      <a:pt x="774" y="1042"/>
                    </a:lnTo>
                    <a:lnTo>
                      <a:pt x="775" y="1046"/>
                    </a:lnTo>
                    <a:lnTo>
                      <a:pt x="776" y="1049"/>
                    </a:lnTo>
                    <a:lnTo>
                      <a:pt x="777" y="1052"/>
                    </a:lnTo>
                    <a:lnTo>
                      <a:pt x="778" y="1055"/>
                    </a:lnTo>
                    <a:lnTo>
                      <a:pt x="779" y="1059"/>
                    </a:lnTo>
                    <a:lnTo>
                      <a:pt x="779" y="1062"/>
                    </a:lnTo>
                    <a:lnTo>
                      <a:pt x="780" y="1064"/>
                    </a:lnTo>
                    <a:lnTo>
                      <a:pt x="781" y="1068"/>
                    </a:lnTo>
                    <a:lnTo>
                      <a:pt x="781" y="1071"/>
                    </a:lnTo>
                    <a:lnTo>
                      <a:pt x="783" y="1076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" name="Freeform 28"/>
              <p:cNvSpPr>
                <a:spLocks/>
              </p:cNvSpPr>
              <p:nvPr/>
            </p:nvSpPr>
            <p:spPr bwMode="auto">
              <a:xfrm>
                <a:off x="2101" y="3365"/>
                <a:ext cx="1301" cy="653"/>
              </a:xfrm>
              <a:custGeom>
                <a:avLst/>
                <a:gdLst>
                  <a:gd name="T0" fmla="*/ 33 w 1301"/>
                  <a:gd name="T1" fmla="*/ 532 h 653"/>
                  <a:gd name="T2" fmla="*/ 77 w 1301"/>
                  <a:gd name="T3" fmla="*/ 531 h 653"/>
                  <a:gd name="T4" fmla="*/ 120 w 1301"/>
                  <a:gd name="T5" fmla="*/ 530 h 653"/>
                  <a:gd name="T6" fmla="*/ 160 w 1301"/>
                  <a:gd name="T7" fmla="*/ 528 h 653"/>
                  <a:gd name="T8" fmla="*/ 207 w 1301"/>
                  <a:gd name="T9" fmla="*/ 524 h 653"/>
                  <a:gd name="T10" fmla="*/ 240 w 1301"/>
                  <a:gd name="T11" fmla="*/ 521 h 653"/>
                  <a:gd name="T12" fmla="*/ 270 w 1301"/>
                  <a:gd name="T13" fmla="*/ 516 h 653"/>
                  <a:gd name="T14" fmla="*/ 297 w 1301"/>
                  <a:gd name="T15" fmla="*/ 510 h 653"/>
                  <a:gd name="T16" fmla="*/ 323 w 1301"/>
                  <a:gd name="T17" fmla="*/ 502 h 653"/>
                  <a:gd name="T18" fmla="*/ 354 w 1301"/>
                  <a:gd name="T19" fmla="*/ 488 h 653"/>
                  <a:gd name="T20" fmla="*/ 379 w 1301"/>
                  <a:gd name="T21" fmla="*/ 474 h 653"/>
                  <a:gd name="T22" fmla="*/ 403 w 1301"/>
                  <a:gd name="T23" fmla="*/ 456 h 653"/>
                  <a:gd name="T24" fmla="*/ 428 w 1301"/>
                  <a:gd name="T25" fmla="*/ 435 h 653"/>
                  <a:gd name="T26" fmla="*/ 452 w 1301"/>
                  <a:gd name="T27" fmla="*/ 410 h 653"/>
                  <a:gd name="T28" fmla="*/ 483 w 1301"/>
                  <a:gd name="T29" fmla="*/ 374 h 653"/>
                  <a:gd name="T30" fmla="*/ 508 w 1301"/>
                  <a:gd name="T31" fmla="*/ 340 h 653"/>
                  <a:gd name="T32" fmla="*/ 533 w 1301"/>
                  <a:gd name="T33" fmla="*/ 303 h 653"/>
                  <a:gd name="T34" fmla="*/ 557 w 1301"/>
                  <a:gd name="T35" fmla="*/ 266 h 653"/>
                  <a:gd name="T36" fmla="*/ 581 w 1301"/>
                  <a:gd name="T37" fmla="*/ 229 h 653"/>
                  <a:gd name="T38" fmla="*/ 610 w 1301"/>
                  <a:gd name="T39" fmla="*/ 184 h 653"/>
                  <a:gd name="T40" fmla="*/ 633 w 1301"/>
                  <a:gd name="T41" fmla="*/ 150 h 653"/>
                  <a:gd name="T42" fmla="*/ 654 w 1301"/>
                  <a:gd name="T43" fmla="*/ 120 h 653"/>
                  <a:gd name="T44" fmla="*/ 674 w 1301"/>
                  <a:gd name="T45" fmla="*/ 92 h 653"/>
                  <a:gd name="T46" fmla="*/ 698 w 1301"/>
                  <a:gd name="T47" fmla="*/ 64 h 653"/>
                  <a:gd name="T48" fmla="*/ 716 w 1301"/>
                  <a:gd name="T49" fmla="*/ 45 h 653"/>
                  <a:gd name="T50" fmla="*/ 732 w 1301"/>
                  <a:gd name="T51" fmla="*/ 31 h 653"/>
                  <a:gd name="T52" fmla="*/ 747 w 1301"/>
                  <a:gd name="T53" fmla="*/ 19 h 653"/>
                  <a:gd name="T54" fmla="*/ 761 w 1301"/>
                  <a:gd name="T55" fmla="*/ 11 h 653"/>
                  <a:gd name="T56" fmla="*/ 778 w 1301"/>
                  <a:gd name="T57" fmla="*/ 4 h 653"/>
                  <a:gd name="T58" fmla="*/ 791 w 1301"/>
                  <a:gd name="T59" fmla="*/ 1 h 653"/>
                  <a:gd name="T60" fmla="*/ 804 w 1301"/>
                  <a:gd name="T61" fmla="*/ 0 h 653"/>
                  <a:gd name="T62" fmla="*/ 817 w 1301"/>
                  <a:gd name="T63" fmla="*/ 3 h 653"/>
                  <a:gd name="T64" fmla="*/ 831 w 1301"/>
                  <a:gd name="T65" fmla="*/ 8 h 653"/>
                  <a:gd name="T66" fmla="*/ 851 w 1301"/>
                  <a:gd name="T67" fmla="*/ 20 h 653"/>
                  <a:gd name="T68" fmla="*/ 868 w 1301"/>
                  <a:gd name="T69" fmla="*/ 35 h 653"/>
                  <a:gd name="T70" fmla="*/ 886 w 1301"/>
                  <a:gd name="T71" fmla="*/ 54 h 653"/>
                  <a:gd name="T72" fmla="*/ 906 w 1301"/>
                  <a:gd name="T73" fmla="*/ 77 h 653"/>
                  <a:gd name="T74" fmla="*/ 927 w 1301"/>
                  <a:gd name="T75" fmla="*/ 106 h 653"/>
                  <a:gd name="T76" fmla="*/ 955 w 1301"/>
                  <a:gd name="T77" fmla="*/ 150 h 653"/>
                  <a:gd name="T78" fmla="*/ 978 w 1301"/>
                  <a:gd name="T79" fmla="*/ 190 h 653"/>
                  <a:gd name="T80" fmla="*/ 1001 w 1301"/>
                  <a:gd name="T81" fmla="*/ 231 h 653"/>
                  <a:gd name="T82" fmla="*/ 1023 w 1301"/>
                  <a:gd name="T83" fmla="*/ 273 h 653"/>
                  <a:gd name="T84" fmla="*/ 1047 w 1301"/>
                  <a:gd name="T85" fmla="*/ 322 h 653"/>
                  <a:gd name="T86" fmla="*/ 1064 w 1301"/>
                  <a:gd name="T87" fmla="*/ 356 h 653"/>
                  <a:gd name="T88" fmla="*/ 1079 w 1301"/>
                  <a:gd name="T89" fmla="*/ 387 h 653"/>
                  <a:gd name="T90" fmla="*/ 1092 w 1301"/>
                  <a:gd name="T91" fmla="*/ 414 h 653"/>
                  <a:gd name="T92" fmla="*/ 1105 w 1301"/>
                  <a:gd name="T93" fmla="*/ 439 h 653"/>
                  <a:gd name="T94" fmla="*/ 1122 w 1301"/>
                  <a:gd name="T95" fmla="*/ 467 h 653"/>
                  <a:gd name="T96" fmla="*/ 1136 w 1301"/>
                  <a:gd name="T97" fmla="*/ 487 h 653"/>
                  <a:gd name="T98" fmla="*/ 1152 w 1301"/>
                  <a:gd name="T99" fmla="*/ 506 h 653"/>
                  <a:gd name="T100" fmla="*/ 1167 w 1301"/>
                  <a:gd name="T101" fmla="*/ 524 h 653"/>
                  <a:gd name="T102" fmla="*/ 1181 w 1301"/>
                  <a:gd name="T103" fmla="*/ 539 h 653"/>
                  <a:gd name="T104" fmla="*/ 1197 w 1301"/>
                  <a:gd name="T105" fmla="*/ 556 h 653"/>
                  <a:gd name="T106" fmla="*/ 1208 w 1301"/>
                  <a:gd name="T107" fmla="*/ 568 h 653"/>
                  <a:gd name="T108" fmla="*/ 1218 w 1301"/>
                  <a:gd name="T109" fmla="*/ 578 h 653"/>
                  <a:gd name="T110" fmla="*/ 1228 w 1301"/>
                  <a:gd name="T111" fmla="*/ 588 h 653"/>
                  <a:gd name="T112" fmla="*/ 1238 w 1301"/>
                  <a:gd name="T113" fmla="*/ 597 h 653"/>
                  <a:gd name="T114" fmla="*/ 1251 w 1301"/>
                  <a:gd name="T115" fmla="*/ 609 h 653"/>
                  <a:gd name="T116" fmla="*/ 1262 w 1301"/>
                  <a:gd name="T117" fmla="*/ 619 h 653"/>
                  <a:gd name="T118" fmla="*/ 1273 w 1301"/>
                  <a:gd name="T119" fmla="*/ 629 h 653"/>
                  <a:gd name="T120" fmla="*/ 1285 w 1301"/>
                  <a:gd name="T121" fmla="*/ 639 h 653"/>
                  <a:gd name="T122" fmla="*/ 1300 w 1301"/>
                  <a:gd name="T123" fmla="*/ 652 h 65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301"/>
                  <a:gd name="T187" fmla="*/ 0 h 653"/>
                  <a:gd name="T188" fmla="*/ 1301 w 1301"/>
                  <a:gd name="T189" fmla="*/ 653 h 65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301" h="653">
                    <a:moveTo>
                      <a:pt x="0" y="534"/>
                    </a:moveTo>
                    <a:lnTo>
                      <a:pt x="11" y="533"/>
                    </a:lnTo>
                    <a:lnTo>
                      <a:pt x="22" y="533"/>
                    </a:lnTo>
                    <a:lnTo>
                      <a:pt x="33" y="532"/>
                    </a:lnTo>
                    <a:lnTo>
                      <a:pt x="44" y="532"/>
                    </a:lnTo>
                    <a:lnTo>
                      <a:pt x="55" y="532"/>
                    </a:lnTo>
                    <a:lnTo>
                      <a:pt x="66" y="532"/>
                    </a:lnTo>
                    <a:lnTo>
                      <a:pt x="77" y="531"/>
                    </a:lnTo>
                    <a:lnTo>
                      <a:pt x="88" y="531"/>
                    </a:lnTo>
                    <a:lnTo>
                      <a:pt x="99" y="531"/>
                    </a:lnTo>
                    <a:lnTo>
                      <a:pt x="109" y="530"/>
                    </a:lnTo>
                    <a:lnTo>
                      <a:pt x="120" y="530"/>
                    </a:lnTo>
                    <a:lnTo>
                      <a:pt x="130" y="529"/>
                    </a:lnTo>
                    <a:lnTo>
                      <a:pt x="140" y="529"/>
                    </a:lnTo>
                    <a:lnTo>
                      <a:pt x="150" y="528"/>
                    </a:lnTo>
                    <a:lnTo>
                      <a:pt x="160" y="528"/>
                    </a:lnTo>
                    <a:lnTo>
                      <a:pt x="170" y="527"/>
                    </a:lnTo>
                    <a:lnTo>
                      <a:pt x="180" y="527"/>
                    </a:lnTo>
                    <a:lnTo>
                      <a:pt x="189" y="526"/>
                    </a:lnTo>
                    <a:lnTo>
                      <a:pt x="207" y="524"/>
                    </a:lnTo>
                    <a:lnTo>
                      <a:pt x="215" y="524"/>
                    </a:lnTo>
                    <a:lnTo>
                      <a:pt x="223" y="523"/>
                    </a:lnTo>
                    <a:lnTo>
                      <a:pt x="232" y="522"/>
                    </a:lnTo>
                    <a:lnTo>
                      <a:pt x="240" y="521"/>
                    </a:lnTo>
                    <a:lnTo>
                      <a:pt x="247" y="520"/>
                    </a:lnTo>
                    <a:lnTo>
                      <a:pt x="255" y="519"/>
                    </a:lnTo>
                    <a:lnTo>
                      <a:pt x="262" y="518"/>
                    </a:lnTo>
                    <a:lnTo>
                      <a:pt x="270" y="516"/>
                    </a:lnTo>
                    <a:lnTo>
                      <a:pt x="277" y="515"/>
                    </a:lnTo>
                    <a:lnTo>
                      <a:pt x="284" y="514"/>
                    </a:lnTo>
                    <a:lnTo>
                      <a:pt x="291" y="512"/>
                    </a:lnTo>
                    <a:lnTo>
                      <a:pt x="297" y="510"/>
                    </a:lnTo>
                    <a:lnTo>
                      <a:pt x="304" y="509"/>
                    </a:lnTo>
                    <a:lnTo>
                      <a:pt x="311" y="506"/>
                    </a:lnTo>
                    <a:lnTo>
                      <a:pt x="317" y="504"/>
                    </a:lnTo>
                    <a:lnTo>
                      <a:pt x="323" y="502"/>
                    </a:lnTo>
                    <a:lnTo>
                      <a:pt x="329" y="500"/>
                    </a:lnTo>
                    <a:lnTo>
                      <a:pt x="336" y="497"/>
                    </a:lnTo>
                    <a:lnTo>
                      <a:pt x="348" y="491"/>
                    </a:lnTo>
                    <a:lnTo>
                      <a:pt x="354" y="488"/>
                    </a:lnTo>
                    <a:lnTo>
                      <a:pt x="360" y="485"/>
                    </a:lnTo>
                    <a:lnTo>
                      <a:pt x="366" y="482"/>
                    </a:lnTo>
                    <a:lnTo>
                      <a:pt x="373" y="478"/>
                    </a:lnTo>
                    <a:lnTo>
                      <a:pt x="379" y="474"/>
                    </a:lnTo>
                    <a:lnTo>
                      <a:pt x="385" y="470"/>
                    </a:lnTo>
                    <a:lnTo>
                      <a:pt x="391" y="466"/>
                    </a:lnTo>
                    <a:lnTo>
                      <a:pt x="397" y="461"/>
                    </a:lnTo>
                    <a:lnTo>
                      <a:pt x="403" y="456"/>
                    </a:lnTo>
                    <a:lnTo>
                      <a:pt x="409" y="451"/>
                    </a:lnTo>
                    <a:lnTo>
                      <a:pt x="415" y="446"/>
                    </a:lnTo>
                    <a:lnTo>
                      <a:pt x="422" y="441"/>
                    </a:lnTo>
                    <a:lnTo>
                      <a:pt x="428" y="435"/>
                    </a:lnTo>
                    <a:lnTo>
                      <a:pt x="434" y="429"/>
                    </a:lnTo>
                    <a:lnTo>
                      <a:pt x="440" y="423"/>
                    </a:lnTo>
                    <a:lnTo>
                      <a:pt x="446" y="417"/>
                    </a:lnTo>
                    <a:lnTo>
                      <a:pt x="452" y="410"/>
                    </a:lnTo>
                    <a:lnTo>
                      <a:pt x="458" y="404"/>
                    </a:lnTo>
                    <a:lnTo>
                      <a:pt x="471" y="389"/>
                    </a:lnTo>
                    <a:lnTo>
                      <a:pt x="477" y="381"/>
                    </a:lnTo>
                    <a:lnTo>
                      <a:pt x="483" y="374"/>
                    </a:lnTo>
                    <a:lnTo>
                      <a:pt x="489" y="365"/>
                    </a:lnTo>
                    <a:lnTo>
                      <a:pt x="495" y="357"/>
                    </a:lnTo>
                    <a:lnTo>
                      <a:pt x="501" y="349"/>
                    </a:lnTo>
                    <a:lnTo>
                      <a:pt x="508" y="340"/>
                    </a:lnTo>
                    <a:lnTo>
                      <a:pt x="514" y="331"/>
                    </a:lnTo>
                    <a:lnTo>
                      <a:pt x="520" y="322"/>
                    </a:lnTo>
                    <a:lnTo>
                      <a:pt x="526" y="313"/>
                    </a:lnTo>
                    <a:lnTo>
                      <a:pt x="533" y="303"/>
                    </a:lnTo>
                    <a:lnTo>
                      <a:pt x="539" y="294"/>
                    </a:lnTo>
                    <a:lnTo>
                      <a:pt x="545" y="285"/>
                    </a:lnTo>
                    <a:lnTo>
                      <a:pt x="551" y="275"/>
                    </a:lnTo>
                    <a:lnTo>
                      <a:pt x="557" y="266"/>
                    </a:lnTo>
                    <a:lnTo>
                      <a:pt x="563" y="257"/>
                    </a:lnTo>
                    <a:lnTo>
                      <a:pt x="569" y="247"/>
                    </a:lnTo>
                    <a:lnTo>
                      <a:pt x="575" y="238"/>
                    </a:lnTo>
                    <a:lnTo>
                      <a:pt x="581" y="229"/>
                    </a:lnTo>
                    <a:lnTo>
                      <a:pt x="593" y="210"/>
                    </a:lnTo>
                    <a:lnTo>
                      <a:pt x="599" y="201"/>
                    </a:lnTo>
                    <a:lnTo>
                      <a:pt x="605" y="192"/>
                    </a:lnTo>
                    <a:lnTo>
                      <a:pt x="610" y="184"/>
                    </a:lnTo>
                    <a:lnTo>
                      <a:pt x="616" y="175"/>
                    </a:lnTo>
                    <a:lnTo>
                      <a:pt x="622" y="167"/>
                    </a:lnTo>
                    <a:lnTo>
                      <a:pt x="627" y="158"/>
                    </a:lnTo>
                    <a:lnTo>
                      <a:pt x="633" y="150"/>
                    </a:lnTo>
                    <a:lnTo>
                      <a:pt x="638" y="143"/>
                    </a:lnTo>
                    <a:lnTo>
                      <a:pt x="644" y="135"/>
                    </a:lnTo>
                    <a:lnTo>
                      <a:pt x="649" y="127"/>
                    </a:lnTo>
                    <a:lnTo>
                      <a:pt x="654" y="120"/>
                    </a:lnTo>
                    <a:lnTo>
                      <a:pt x="659" y="113"/>
                    </a:lnTo>
                    <a:lnTo>
                      <a:pt x="664" y="106"/>
                    </a:lnTo>
                    <a:lnTo>
                      <a:pt x="670" y="99"/>
                    </a:lnTo>
                    <a:lnTo>
                      <a:pt x="674" y="92"/>
                    </a:lnTo>
                    <a:lnTo>
                      <a:pt x="679" y="86"/>
                    </a:lnTo>
                    <a:lnTo>
                      <a:pt x="684" y="80"/>
                    </a:lnTo>
                    <a:lnTo>
                      <a:pt x="689" y="74"/>
                    </a:lnTo>
                    <a:lnTo>
                      <a:pt x="698" y="64"/>
                    </a:lnTo>
                    <a:lnTo>
                      <a:pt x="703" y="59"/>
                    </a:lnTo>
                    <a:lnTo>
                      <a:pt x="707" y="54"/>
                    </a:lnTo>
                    <a:lnTo>
                      <a:pt x="711" y="50"/>
                    </a:lnTo>
                    <a:lnTo>
                      <a:pt x="716" y="45"/>
                    </a:lnTo>
                    <a:lnTo>
                      <a:pt x="720" y="41"/>
                    </a:lnTo>
                    <a:lnTo>
                      <a:pt x="724" y="38"/>
                    </a:lnTo>
                    <a:lnTo>
                      <a:pt x="728" y="34"/>
                    </a:lnTo>
                    <a:lnTo>
                      <a:pt x="732" y="31"/>
                    </a:lnTo>
                    <a:lnTo>
                      <a:pt x="736" y="28"/>
                    </a:lnTo>
                    <a:lnTo>
                      <a:pt x="740" y="25"/>
                    </a:lnTo>
                    <a:lnTo>
                      <a:pt x="743" y="22"/>
                    </a:lnTo>
                    <a:lnTo>
                      <a:pt x="747" y="19"/>
                    </a:lnTo>
                    <a:lnTo>
                      <a:pt x="750" y="17"/>
                    </a:lnTo>
                    <a:lnTo>
                      <a:pt x="754" y="15"/>
                    </a:lnTo>
                    <a:lnTo>
                      <a:pt x="758" y="13"/>
                    </a:lnTo>
                    <a:lnTo>
                      <a:pt x="761" y="11"/>
                    </a:lnTo>
                    <a:lnTo>
                      <a:pt x="764" y="9"/>
                    </a:lnTo>
                    <a:lnTo>
                      <a:pt x="768" y="8"/>
                    </a:lnTo>
                    <a:lnTo>
                      <a:pt x="775" y="6"/>
                    </a:lnTo>
                    <a:lnTo>
                      <a:pt x="778" y="4"/>
                    </a:lnTo>
                    <a:lnTo>
                      <a:pt x="781" y="3"/>
                    </a:lnTo>
                    <a:lnTo>
                      <a:pt x="784" y="3"/>
                    </a:lnTo>
                    <a:lnTo>
                      <a:pt x="788" y="2"/>
                    </a:lnTo>
                    <a:lnTo>
                      <a:pt x="791" y="1"/>
                    </a:lnTo>
                    <a:lnTo>
                      <a:pt x="794" y="1"/>
                    </a:lnTo>
                    <a:lnTo>
                      <a:pt x="797" y="0"/>
                    </a:lnTo>
                    <a:lnTo>
                      <a:pt x="800" y="0"/>
                    </a:lnTo>
                    <a:lnTo>
                      <a:pt x="804" y="0"/>
                    </a:lnTo>
                    <a:lnTo>
                      <a:pt x="807" y="1"/>
                    </a:lnTo>
                    <a:lnTo>
                      <a:pt x="810" y="1"/>
                    </a:lnTo>
                    <a:lnTo>
                      <a:pt x="814" y="2"/>
                    </a:lnTo>
                    <a:lnTo>
                      <a:pt x="817" y="3"/>
                    </a:lnTo>
                    <a:lnTo>
                      <a:pt x="820" y="4"/>
                    </a:lnTo>
                    <a:lnTo>
                      <a:pt x="824" y="5"/>
                    </a:lnTo>
                    <a:lnTo>
                      <a:pt x="828" y="6"/>
                    </a:lnTo>
                    <a:lnTo>
                      <a:pt x="831" y="8"/>
                    </a:lnTo>
                    <a:lnTo>
                      <a:pt x="835" y="10"/>
                    </a:lnTo>
                    <a:lnTo>
                      <a:pt x="843" y="14"/>
                    </a:lnTo>
                    <a:lnTo>
                      <a:pt x="847" y="17"/>
                    </a:lnTo>
                    <a:lnTo>
                      <a:pt x="851" y="20"/>
                    </a:lnTo>
                    <a:lnTo>
                      <a:pt x="855" y="23"/>
                    </a:lnTo>
                    <a:lnTo>
                      <a:pt x="859" y="27"/>
                    </a:lnTo>
                    <a:lnTo>
                      <a:pt x="863" y="31"/>
                    </a:lnTo>
                    <a:lnTo>
                      <a:pt x="868" y="35"/>
                    </a:lnTo>
                    <a:lnTo>
                      <a:pt x="872" y="39"/>
                    </a:lnTo>
                    <a:lnTo>
                      <a:pt x="877" y="43"/>
                    </a:lnTo>
                    <a:lnTo>
                      <a:pt x="881" y="48"/>
                    </a:lnTo>
                    <a:lnTo>
                      <a:pt x="886" y="54"/>
                    </a:lnTo>
                    <a:lnTo>
                      <a:pt x="891" y="59"/>
                    </a:lnTo>
                    <a:lnTo>
                      <a:pt x="896" y="65"/>
                    </a:lnTo>
                    <a:lnTo>
                      <a:pt x="901" y="71"/>
                    </a:lnTo>
                    <a:lnTo>
                      <a:pt x="906" y="77"/>
                    </a:lnTo>
                    <a:lnTo>
                      <a:pt x="911" y="84"/>
                    </a:lnTo>
                    <a:lnTo>
                      <a:pt x="916" y="91"/>
                    </a:lnTo>
                    <a:lnTo>
                      <a:pt x="921" y="99"/>
                    </a:lnTo>
                    <a:lnTo>
                      <a:pt x="927" y="106"/>
                    </a:lnTo>
                    <a:lnTo>
                      <a:pt x="938" y="123"/>
                    </a:lnTo>
                    <a:lnTo>
                      <a:pt x="943" y="132"/>
                    </a:lnTo>
                    <a:lnTo>
                      <a:pt x="949" y="141"/>
                    </a:lnTo>
                    <a:lnTo>
                      <a:pt x="955" y="150"/>
                    </a:lnTo>
                    <a:lnTo>
                      <a:pt x="961" y="160"/>
                    </a:lnTo>
                    <a:lnTo>
                      <a:pt x="967" y="170"/>
                    </a:lnTo>
                    <a:lnTo>
                      <a:pt x="972" y="180"/>
                    </a:lnTo>
                    <a:lnTo>
                      <a:pt x="978" y="190"/>
                    </a:lnTo>
                    <a:lnTo>
                      <a:pt x="984" y="200"/>
                    </a:lnTo>
                    <a:lnTo>
                      <a:pt x="990" y="210"/>
                    </a:lnTo>
                    <a:lnTo>
                      <a:pt x="995" y="221"/>
                    </a:lnTo>
                    <a:lnTo>
                      <a:pt x="1001" y="231"/>
                    </a:lnTo>
                    <a:lnTo>
                      <a:pt x="1007" y="242"/>
                    </a:lnTo>
                    <a:lnTo>
                      <a:pt x="1012" y="252"/>
                    </a:lnTo>
                    <a:lnTo>
                      <a:pt x="1017" y="262"/>
                    </a:lnTo>
                    <a:lnTo>
                      <a:pt x="1023" y="273"/>
                    </a:lnTo>
                    <a:lnTo>
                      <a:pt x="1028" y="283"/>
                    </a:lnTo>
                    <a:lnTo>
                      <a:pt x="1033" y="293"/>
                    </a:lnTo>
                    <a:lnTo>
                      <a:pt x="1038" y="303"/>
                    </a:lnTo>
                    <a:lnTo>
                      <a:pt x="1047" y="322"/>
                    </a:lnTo>
                    <a:lnTo>
                      <a:pt x="1052" y="331"/>
                    </a:lnTo>
                    <a:lnTo>
                      <a:pt x="1056" y="340"/>
                    </a:lnTo>
                    <a:lnTo>
                      <a:pt x="1060" y="348"/>
                    </a:lnTo>
                    <a:lnTo>
                      <a:pt x="1064" y="356"/>
                    </a:lnTo>
                    <a:lnTo>
                      <a:pt x="1068" y="364"/>
                    </a:lnTo>
                    <a:lnTo>
                      <a:pt x="1072" y="372"/>
                    </a:lnTo>
                    <a:lnTo>
                      <a:pt x="1075" y="379"/>
                    </a:lnTo>
                    <a:lnTo>
                      <a:pt x="1079" y="387"/>
                    </a:lnTo>
                    <a:lnTo>
                      <a:pt x="1082" y="394"/>
                    </a:lnTo>
                    <a:lnTo>
                      <a:pt x="1086" y="401"/>
                    </a:lnTo>
                    <a:lnTo>
                      <a:pt x="1089" y="408"/>
                    </a:lnTo>
                    <a:lnTo>
                      <a:pt x="1092" y="414"/>
                    </a:lnTo>
                    <a:lnTo>
                      <a:pt x="1095" y="421"/>
                    </a:lnTo>
                    <a:lnTo>
                      <a:pt x="1099" y="427"/>
                    </a:lnTo>
                    <a:lnTo>
                      <a:pt x="1102" y="433"/>
                    </a:lnTo>
                    <a:lnTo>
                      <a:pt x="1105" y="439"/>
                    </a:lnTo>
                    <a:lnTo>
                      <a:pt x="1108" y="445"/>
                    </a:lnTo>
                    <a:lnTo>
                      <a:pt x="1112" y="450"/>
                    </a:lnTo>
                    <a:lnTo>
                      <a:pt x="1118" y="461"/>
                    </a:lnTo>
                    <a:lnTo>
                      <a:pt x="1122" y="467"/>
                    </a:lnTo>
                    <a:lnTo>
                      <a:pt x="1126" y="472"/>
                    </a:lnTo>
                    <a:lnTo>
                      <a:pt x="1129" y="477"/>
                    </a:lnTo>
                    <a:lnTo>
                      <a:pt x="1133" y="482"/>
                    </a:lnTo>
                    <a:lnTo>
                      <a:pt x="1136" y="487"/>
                    </a:lnTo>
                    <a:lnTo>
                      <a:pt x="1140" y="492"/>
                    </a:lnTo>
                    <a:lnTo>
                      <a:pt x="1144" y="497"/>
                    </a:lnTo>
                    <a:lnTo>
                      <a:pt x="1148" y="502"/>
                    </a:lnTo>
                    <a:lnTo>
                      <a:pt x="1152" y="506"/>
                    </a:lnTo>
                    <a:lnTo>
                      <a:pt x="1155" y="511"/>
                    </a:lnTo>
                    <a:lnTo>
                      <a:pt x="1159" y="515"/>
                    </a:lnTo>
                    <a:lnTo>
                      <a:pt x="1163" y="519"/>
                    </a:lnTo>
                    <a:lnTo>
                      <a:pt x="1167" y="524"/>
                    </a:lnTo>
                    <a:lnTo>
                      <a:pt x="1170" y="527"/>
                    </a:lnTo>
                    <a:lnTo>
                      <a:pt x="1174" y="532"/>
                    </a:lnTo>
                    <a:lnTo>
                      <a:pt x="1177" y="536"/>
                    </a:lnTo>
                    <a:lnTo>
                      <a:pt x="1181" y="539"/>
                    </a:lnTo>
                    <a:lnTo>
                      <a:pt x="1184" y="543"/>
                    </a:lnTo>
                    <a:lnTo>
                      <a:pt x="1191" y="549"/>
                    </a:lnTo>
                    <a:lnTo>
                      <a:pt x="1194" y="553"/>
                    </a:lnTo>
                    <a:lnTo>
                      <a:pt x="1197" y="556"/>
                    </a:lnTo>
                    <a:lnTo>
                      <a:pt x="1200" y="559"/>
                    </a:lnTo>
                    <a:lnTo>
                      <a:pt x="1203" y="562"/>
                    </a:lnTo>
                    <a:lnTo>
                      <a:pt x="1205" y="565"/>
                    </a:lnTo>
                    <a:lnTo>
                      <a:pt x="1208" y="568"/>
                    </a:lnTo>
                    <a:lnTo>
                      <a:pt x="1211" y="570"/>
                    </a:lnTo>
                    <a:lnTo>
                      <a:pt x="1213" y="573"/>
                    </a:lnTo>
                    <a:lnTo>
                      <a:pt x="1216" y="575"/>
                    </a:lnTo>
                    <a:lnTo>
                      <a:pt x="1218" y="578"/>
                    </a:lnTo>
                    <a:lnTo>
                      <a:pt x="1221" y="580"/>
                    </a:lnTo>
                    <a:lnTo>
                      <a:pt x="1223" y="583"/>
                    </a:lnTo>
                    <a:lnTo>
                      <a:pt x="1226" y="585"/>
                    </a:lnTo>
                    <a:lnTo>
                      <a:pt x="1228" y="588"/>
                    </a:lnTo>
                    <a:lnTo>
                      <a:pt x="1231" y="590"/>
                    </a:lnTo>
                    <a:lnTo>
                      <a:pt x="1233" y="592"/>
                    </a:lnTo>
                    <a:lnTo>
                      <a:pt x="1236" y="595"/>
                    </a:lnTo>
                    <a:lnTo>
                      <a:pt x="1238" y="597"/>
                    </a:lnTo>
                    <a:lnTo>
                      <a:pt x="1243" y="602"/>
                    </a:lnTo>
                    <a:lnTo>
                      <a:pt x="1246" y="604"/>
                    </a:lnTo>
                    <a:lnTo>
                      <a:pt x="1248" y="606"/>
                    </a:lnTo>
                    <a:lnTo>
                      <a:pt x="1251" y="609"/>
                    </a:lnTo>
                    <a:lnTo>
                      <a:pt x="1254" y="611"/>
                    </a:lnTo>
                    <a:lnTo>
                      <a:pt x="1256" y="614"/>
                    </a:lnTo>
                    <a:lnTo>
                      <a:pt x="1259" y="616"/>
                    </a:lnTo>
                    <a:lnTo>
                      <a:pt x="1262" y="619"/>
                    </a:lnTo>
                    <a:lnTo>
                      <a:pt x="1265" y="621"/>
                    </a:lnTo>
                    <a:lnTo>
                      <a:pt x="1268" y="624"/>
                    </a:lnTo>
                    <a:lnTo>
                      <a:pt x="1270" y="626"/>
                    </a:lnTo>
                    <a:lnTo>
                      <a:pt x="1273" y="629"/>
                    </a:lnTo>
                    <a:lnTo>
                      <a:pt x="1276" y="632"/>
                    </a:lnTo>
                    <a:lnTo>
                      <a:pt x="1279" y="634"/>
                    </a:lnTo>
                    <a:lnTo>
                      <a:pt x="1282" y="637"/>
                    </a:lnTo>
                    <a:lnTo>
                      <a:pt x="1285" y="639"/>
                    </a:lnTo>
                    <a:lnTo>
                      <a:pt x="1288" y="642"/>
                    </a:lnTo>
                    <a:lnTo>
                      <a:pt x="1291" y="645"/>
                    </a:lnTo>
                    <a:lnTo>
                      <a:pt x="1294" y="647"/>
                    </a:lnTo>
                    <a:lnTo>
                      <a:pt x="1300" y="652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" name="Freeform 29"/>
              <p:cNvSpPr>
                <a:spLocks/>
              </p:cNvSpPr>
              <p:nvPr/>
            </p:nvSpPr>
            <p:spPr bwMode="auto">
              <a:xfrm>
                <a:off x="3281" y="3857"/>
                <a:ext cx="876" cy="161"/>
              </a:xfrm>
              <a:custGeom>
                <a:avLst/>
                <a:gdLst>
                  <a:gd name="T0" fmla="*/ 15 w 876"/>
                  <a:gd name="T1" fmla="*/ 156 h 161"/>
                  <a:gd name="T2" fmla="*/ 39 w 876"/>
                  <a:gd name="T3" fmla="*/ 149 h 161"/>
                  <a:gd name="T4" fmla="*/ 62 w 876"/>
                  <a:gd name="T5" fmla="*/ 142 h 161"/>
                  <a:gd name="T6" fmla="*/ 85 w 876"/>
                  <a:gd name="T7" fmla="*/ 134 h 161"/>
                  <a:gd name="T8" fmla="*/ 108 w 876"/>
                  <a:gd name="T9" fmla="*/ 126 h 161"/>
                  <a:gd name="T10" fmla="*/ 131 w 876"/>
                  <a:gd name="T11" fmla="*/ 117 h 161"/>
                  <a:gd name="T12" fmla="*/ 161 w 876"/>
                  <a:gd name="T13" fmla="*/ 104 h 161"/>
                  <a:gd name="T14" fmla="*/ 182 w 876"/>
                  <a:gd name="T15" fmla="*/ 94 h 161"/>
                  <a:gd name="T16" fmla="*/ 204 w 876"/>
                  <a:gd name="T17" fmla="*/ 83 h 161"/>
                  <a:gd name="T18" fmla="*/ 225 w 876"/>
                  <a:gd name="T19" fmla="*/ 72 h 161"/>
                  <a:gd name="T20" fmla="*/ 246 w 876"/>
                  <a:gd name="T21" fmla="*/ 61 h 161"/>
                  <a:gd name="T22" fmla="*/ 267 w 876"/>
                  <a:gd name="T23" fmla="*/ 51 h 161"/>
                  <a:gd name="T24" fmla="*/ 294 w 876"/>
                  <a:gd name="T25" fmla="*/ 37 h 161"/>
                  <a:gd name="T26" fmla="*/ 315 w 876"/>
                  <a:gd name="T27" fmla="*/ 29 h 161"/>
                  <a:gd name="T28" fmla="*/ 336 w 876"/>
                  <a:gd name="T29" fmla="*/ 22 h 161"/>
                  <a:gd name="T30" fmla="*/ 356 w 876"/>
                  <a:gd name="T31" fmla="*/ 15 h 161"/>
                  <a:gd name="T32" fmla="*/ 375 w 876"/>
                  <a:gd name="T33" fmla="*/ 10 h 161"/>
                  <a:gd name="T34" fmla="*/ 394 w 876"/>
                  <a:gd name="T35" fmla="*/ 6 h 161"/>
                  <a:gd name="T36" fmla="*/ 412 w 876"/>
                  <a:gd name="T37" fmla="*/ 3 h 161"/>
                  <a:gd name="T38" fmla="*/ 434 w 876"/>
                  <a:gd name="T39" fmla="*/ 0 h 161"/>
                  <a:gd name="T40" fmla="*/ 450 w 876"/>
                  <a:gd name="T41" fmla="*/ 0 h 161"/>
                  <a:gd name="T42" fmla="*/ 465 w 876"/>
                  <a:gd name="T43" fmla="*/ 0 h 161"/>
                  <a:gd name="T44" fmla="*/ 480 w 876"/>
                  <a:gd name="T45" fmla="*/ 2 h 161"/>
                  <a:gd name="T46" fmla="*/ 495 w 876"/>
                  <a:gd name="T47" fmla="*/ 4 h 161"/>
                  <a:gd name="T48" fmla="*/ 510 w 876"/>
                  <a:gd name="T49" fmla="*/ 8 h 161"/>
                  <a:gd name="T50" fmla="*/ 533 w 876"/>
                  <a:gd name="T51" fmla="*/ 14 h 161"/>
                  <a:gd name="T52" fmla="*/ 551 w 876"/>
                  <a:gd name="T53" fmla="*/ 20 h 161"/>
                  <a:gd name="T54" fmla="*/ 570 w 876"/>
                  <a:gd name="T55" fmla="*/ 26 h 161"/>
                  <a:gd name="T56" fmla="*/ 590 w 876"/>
                  <a:gd name="T57" fmla="*/ 34 h 161"/>
                  <a:gd name="T58" fmla="*/ 610 w 876"/>
                  <a:gd name="T59" fmla="*/ 41 h 161"/>
                  <a:gd name="T60" fmla="*/ 631 w 876"/>
                  <a:gd name="T61" fmla="*/ 49 h 161"/>
                  <a:gd name="T62" fmla="*/ 658 w 876"/>
                  <a:gd name="T63" fmla="*/ 61 h 161"/>
                  <a:gd name="T64" fmla="*/ 678 w 876"/>
                  <a:gd name="T65" fmla="*/ 69 h 161"/>
                  <a:gd name="T66" fmla="*/ 698 w 876"/>
                  <a:gd name="T67" fmla="*/ 78 h 161"/>
                  <a:gd name="T68" fmla="*/ 717 w 876"/>
                  <a:gd name="T69" fmla="*/ 86 h 161"/>
                  <a:gd name="T70" fmla="*/ 736 w 876"/>
                  <a:gd name="T71" fmla="*/ 95 h 161"/>
                  <a:gd name="T72" fmla="*/ 753 w 876"/>
                  <a:gd name="T73" fmla="*/ 103 h 161"/>
                  <a:gd name="T74" fmla="*/ 770 w 876"/>
                  <a:gd name="T75" fmla="*/ 110 h 161"/>
                  <a:gd name="T76" fmla="*/ 792 w 876"/>
                  <a:gd name="T77" fmla="*/ 119 h 161"/>
                  <a:gd name="T78" fmla="*/ 807 w 876"/>
                  <a:gd name="T79" fmla="*/ 125 h 161"/>
                  <a:gd name="T80" fmla="*/ 821 w 876"/>
                  <a:gd name="T81" fmla="*/ 131 h 161"/>
                  <a:gd name="T82" fmla="*/ 835 w 876"/>
                  <a:gd name="T83" fmla="*/ 136 h 161"/>
                  <a:gd name="T84" fmla="*/ 849 w 876"/>
                  <a:gd name="T85" fmla="*/ 141 h 161"/>
                  <a:gd name="T86" fmla="*/ 862 w 876"/>
                  <a:gd name="T87" fmla="*/ 145 h 16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76"/>
                  <a:gd name="T133" fmla="*/ 0 h 161"/>
                  <a:gd name="T134" fmla="*/ 876 w 876"/>
                  <a:gd name="T135" fmla="*/ 161 h 16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76" h="161">
                    <a:moveTo>
                      <a:pt x="0" y="160"/>
                    </a:moveTo>
                    <a:lnTo>
                      <a:pt x="8" y="158"/>
                    </a:lnTo>
                    <a:lnTo>
                      <a:pt x="15" y="156"/>
                    </a:lnTo>
                    <a:lnTo>
                      <a:pt x="23" y="153"/>
                    </a:lnTo>
                    <a:lnTo>
                      <a:pt x="31" y="151"/>
                    </a:lnTo>
                    <a:lnTo>
                      <a:pt x="39" y="149"/>
                    </a:lnTo>
                    <a:lnTo>
                      <a:pt x="47" y="146"/>
                    </a:lnTo>
                    <a:lnTo>
                      <a:pt x="54" y="144"/>
                    </a:lnTo>
                    <a:lnTo>
                      <a:pt x="62" y="142"/>
                    </a:lnTo>
                    <a:lnTo>
                      <a:pt x="70" y="139"/>
                    </a:lnTo>
                    <a:lnTo>
                      <a:pt x="77" y="137"/>
                    </a:lnTo>
                    <a:lnTo>
                      <a:pt x="85" y="134"/>
                    </a:lnTo>
                    <a:lnTo>
                      <a:pt x="93" y="131"/>
                    </a:lnTo>
                    <a:lnTo>
                      <a:pt x="101" y="128"/>
                    </a:lnTo>
                    <a:lnTo>
                      <a:pt x="108" y="126"/>
                    </a:lnTo>
                    <a:lnTo>
                      <a:pt x="116" y="123"/>
                    </a:lnTo>
                    <a:lnTo>
                      <a:pt x="123" y="120"/>
                    </a:lnTo>
                    <a:lnTo>
                      <a:pt x="131" y="117"/>
                    </a:lnTo>
                    <a:lnTo>
                      <a:pt x="138" y="114"/>
                    </a:lnTo>
                    <a:lnTo>
                      <a:pt x="153" y="108"/>
                    </a:lnTo>
                    <a:lnTo>
                      <a:pt x="161" y="104"/>
                    </a:lnTo>
                    <a:lnTo>
                      <a:pt x="168" y="101"/>
                    </a:lnTo>
                    <a:lnTo>
                      <a:pt x="175" y="97"/>
                    </a:lnTo>
                    <a:lnTo>
                      <a:pt x="182" y="94"/>
                    </a:lnTo>
                    <a:lnTo>
                      <a:pt x="190" y="90"/>
                    </a:lnTo>
                    <a:lnTo>
                      <a:pt x="197" y="87"/>
                    </a:lnTo>
                    <a:lnTo>
                      <a:pt x="204" y="83"/>
                    </a:lnTo>
                    <a:lnTo>
                      <a:pt x="211" y="79"/>
                    </a:lnTo>
                    <a:lnTo>
                      <a:pt x="218" y="76"/>
                    </a:lnTo>
                    <a:lnTo>
                      <a:pt x="225" y="72"/>
                    </a:lnTo>
                    <a:lnTo>
                      <a:pt x="232" y="68"/>
                    </a:lnTo>
                    <a:lnTo>
                      <a:pt x="239" y="64"/>
                    </a:lnTo>
                    <a:lnTo>
                      <a:pt x="246" y="61"/>
                    </a:lnTo>
                    <a:lnTo>
                      <a:pt x="253" y="57"/>
                    </a:lnTo>
                    <a:lnTo>
                      <a:pt x="260" y="54"/>
                    </a:lnTo>
                    <a:lnTo>
                      <a:pt x="267" y="51"/>
                    </a:lnTo>
                    <a:lnTo>
                      <a:pt x="274" y="47"/>
                    </a:lnTo>
                    <a:lnTo>
                      <a:pt x="281" y="44"/>
                    </a:lnTo>
                    <a:lnTo>
                      <a:pt x="294" y="37"/>
                    </a:lnTo>
                    <a:lnTo>
                      <a:pt x="301" y="35"/>
                    </a:lnTo>
                    <a:lnTo>
                      <a:pt x="308" y="32"/>
                    </a:lnTo>
                    <a:lnTo>
                      <a:pt x="315" y="29"/>
                    </a:lnTo>
                    <a:lnTo>
                      <a:pt x="322" y="27"/>
                    </a:lnTo>
                    <a:lnTo>
                      <a:pt x="329" y="24"/>
                    </a:lnTo>
                    <a:lnTo>
                      <a:pt x="336" y="22"/>
                    </a:lnTo>
                    <a:lnTo>
                      <a:pt x="343" y="19"/>
                    </a:lnTo>
                    <a:lnTo>
                      <a:pt x="350" y="17"/>
                    </a:lnTo>
                    <a:lnTo>
                      <a:pt x="356" y="15"/>
                    </a:lnTo>
                    <a:lnTo>
                      <a:pt x="362" y="13"/>
                    </a:lnTo>
                    <a:lnTo>
                      <a:pt x="369" y="12"/>
                    </a:lnTo>
                    <a:lnTo>
                      <a:pt x="375" y="10"/>
                    </a:lnTo>
                    <a:lnTo>
                      <a:pt x="382" y="8"/>
                    </a:lnTo>
                    <a:lnTo>
                      <a:pt x="388" y="7"/>
                    </a:lnTo>
                    <a:lnTo>
                      <a:pt x="394" y="6"/>
                    </a:lnTo>
                    <a:lnTo>
                      <a:pt x="400" y="5"/>
                    </a:lnTo>
                    <a:lnTo>
                      <a:pt x="406" y="4"/>
                    </a:lnTo>
                    <a:lnTo>
                      <a:pt x="412" y="3"/>
                    </a:lnTo>
                    <a:lnTo>
                      <a:pt x="424" y="2"/>
                    </a:lnTo>
                    <a:lnTo>
                      <a:pt x="429" y="1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5" y="0"/>
                    </a:lnTo>
                    <a:lnTo>
                      <a:pt x="450" y="0"/>
                    </a:lnTo>
                    <a:lnTo>
                      <a:pt x="455" y="0"/>
                    </a:lnTo>
                    <a:lnTo>
                      <a:pt x="460" y="0"/>
                    </a:lnTo>
                    <a:lnTo>
                      <a:pt x="465" y="0"/>
                    </a:lnTo>
                    <a:lnTo>
                      <a:pt x="470" y="1"/>
                    </a:lnTo>
                    <a:lnTo>
                      <a:pt x="475" y="1"/>
                    </a:lnTo>
                    <a:lnTo>
                      <a:pt x="480" y="2"/>
                    </a:lnTo>
                    <a:lnTo>
                      <a:pt x="485" y="3"/>
                    </a:lnTo>
                    <a:lnTo>
                      <a:pt x="490" y="3"/>
                    </a:lnTo>
                    <a:lnTo>
                      <a:pt x="495" y="4"/>
                    </a:lnTo>
                    <a:lnTo>
                      <a:pt x="500" y="5"/>
                    </a:lnTo>
                    <a:lnTo>
                      <a:pt x="505" y="7"/>
                    </a:lnTo>
                    <a:lnTo>
                      <a:pt x="510" y="8"/>
                    </a:lnTo>
                    <a:lnTo>
                      <a:pt x="516" y="9"/>
                    </a:lnTo>
                    <a:lnTo>
                      <a:pt x="527" y="12"/>
                    </a:lnTo>
                    <a:lnTo>
                      <a:pt x="533" y="14"/>
                    </a:lnTo>
                    <a:lnTo>
                      <a:pt x="539" y="16"/>
                    </a:lnTo>
                    <a:lnTo>
                      <a:pt x="545" y="18"/>
                    </a:lnTo>
                    <a:lnTo>
                      <a:pt x="551" y="20"/>
                    </a:lnTo>
                    <a:lnTo>
                      <a:pt x="557" y="22"/>
                    </a:lnTo>
                    <a:lnTo>
                      <a:pt x="563" y="24"/>
                    </a:lnTo>
                    <a:lnTo>
                      <a:pt x="570" y="26"/>
                    </a:lnTo>
                    <a:lnTo>
                      <a:pt x="577" y="29"/>
                    </a:lnTo>
                    <a:lnTo>
                      <a:pt x="584" y="31"/>
                    </a:lnTo>
                    <a:lnTo>
                      <a:pt x="590" y="34"/>
                    </a:lnTo>
                    <a:lnTo>
                      <a:pt x="597" y="36"/>
                    </a:lnTo>
                    <a:lnTo>
                      <a:pt x="604" y="39"/>
                    </a:lnTo>
                    <a:lnTo>
                      <a:pt x="610" y="41"/>
                    </a:lnTo>
                    <a:lnTo>
                      <a:pt x="617" y="44"/>
                    </a:lnTo>
                    <a:lnTo>
                      <a:pt x="624" y="47"/>
                    </a:lnTo>
                    <a:lnTo>
                      <a:pt x="631" y="49"/>
                    </a:lnTo>
                    <a:lnTo>
                      <a:pt x="638" y="52"/>
                    </a:lnTo>
                    <a:lnTo>
                      <a:pt x="645" y="55"/>
                    </a:lnTo>
                    <a:lnTo>
                      <a:pt x="658" y="61"/>
                    </a:lnTo>
                    <a:lnTo>
                      <a:pt x="665" y="64"/>
                    </a:lnTo>
                    <a:lnTo>
                      <a:pt x="672" y="66"/>
                    </a:lnTo>
                    <a:lnTo>
                      <a:pt x="678" y="69"/>
                    </a:lnTo>
                    <a:lnTo>
                      <a:pt x="685" y="72"/>
                    </a:lnTo>
                    <a:lnTo>
                      <a:pt x="692" y="75"/>
                    </a:lnTo>
                    <a:lnTo>
                      <a:pt x="698" y="78"/>
                    </a:lnTo>
                    <a:lnTo>
                      <a:pt x="705" y="81"/>
                    </a:lnTo>
                    <a:lnTo>
                      <a:pt x="711" y="84"/>
                    </a:lnTo>
                    <a:lnTo>
                      <a:pt x="717" y="86"/>
                    </a:lnTo>
                    <a:lnTo>
                      <a:pt x="723" y="89"/>
                    </a:lnTo>
                    <a:lnTo>
                      <a:pt x="730" y="92"/>
                    </a:lnTo>
                    <a:lnTo>
                      <a:pt x="736" y="95"/>
                    </a:lnTo>
                    <a:lnTo>
                      <a:pt x="742" y="98"/>
                    </a:lnTo>
                    <a:lnTo>
                      <a:pt x="748" y="100"/>
                    </a:lnTo>
                    <a:lnTo>
                      <a:pt x="753" y="103"/>
                    </a:lnTo>
                    <a:lnTo>
                      <a:pt x="759" y="105"/>
                    </a:lnTo>
                    <a:lnTo>
                      <a:pt x="765" y="108"/>
                    </a:lnTo>
                    <a:lnTo>
                      <a:pt x="770" y="110"/>
                    </a:lnTo>
                    <a:lnTo>
                      <a:pt x="781" y="115"/>
                    </a:lnTo>
                    <a:lnTo>
                      <a:pt x="787" y="117"/>
                    </a:lnTo>
                    <a:lnTo>
                      <a:pt x="792" y="119"/>
                    </a:lnTo>
                    <a:lnTo>
                      <a:pt x="797" y="121"/>
                    </a:lnTo>
                    <a:lnTo>
                      <a:pt x="802" y="123"/>
                    </a:lnTo>
                    <a:lnTo>
                      <a:pt x="807" y="125"/>
                    </a:lnTo>
                    <a:lnTo>
                      <a:pt x="812" y="127"/>
                    </a:lnTo>
                    <a:lnTo>
                      <a:pt x="817" y="129"/>
                    </a:lnTo>
                    <a:lnTo>
                      <a:pt x="821" y="131"/>
                    </a:lnTo>
                    <a:lnTo>
                      <a:pt x="826" y="133"/>
                    </a:lnTo>
                    <a:lnTo>
                      <a:pt x="831" y="134"/>
                    </a:lnTo>
                    <a:lnTo>
                      <a:pt x="835" y="136"/>
                    </a:lnTo>
                    <a:lnTo>
                      <a:pt x="840" y="138"/>
                    </a:lnTo>
                    <a:lnTo>
                      <a:pt x="844" y="139"/>
                    </a:lnTo>
                    <a:lnTo>
                      <a:pt x="849" y="141"/>
                    </a:lnTo>
                    <a:lnTo>
                      <a:pt x="853" y="142"/>
                    </a:lnTo>
                    <a:lnTo>
                      <a:pt x="858" y="144"/>
                    </a:lnTo>
                    <a:lnTo>
                      <a:pt x="862" y="145"/>
                    </a:lnTo>
                    <a:lnTo>
                      <a:pt x="866" y="147"/>
                    </a:lnTo>
                    <a:lnTo>
                      <a:pt x="875" y="15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" name="Freeform 30"/>
              <p:cNvSpPr>
                <a:spLocks/>
              </p:cNvSpPr>
              <p:nvPr/>
            </p:nvSpPr>
            <p:spPr bwMode="auto">
              <a:xfrm>
                <a:off x="2613" y="3612"/>
                <a:ext cx="1132" cy="406"/>
              </a:xfrm>
              <a:custGeom>
                <a:avLst/>
                <a:gdLst>
                  <a:gd name="T0" fmla="*/ 1117 w 1132"/>
                  <a:gd name="T1" fmla="*/ 388 h 406"/>
                  <a:gd name="T2" fmla="*/ 1096 w 1132"/>
                  <a:gd name="T3" fmla="*/ 362 h 406"/>
                  <a:gd name="T4" fmla="*/ 1075 w 1132"/>
                  <a:gd name="T5" fmla="*/ 336 h 406"/>
                  <a:gd name="T6" fmla="*/ 1053 w 1132"/>
                  <a:gd name="T7" fmla="*/ 309 h 406"/>
                  <a:gd name="T8" fmla="*/ 1030 w 1132"/>
                  <a:gd name="T9" fmla="*/ 282 h 406"/>
                  <a:gd name="T10" fmla="*/ 1006 w 1132"/>
                  <a:gd name="T11" fmla="*/ 255 h 406"/>
                  <a:gd name="T12" fmla="*/ 971 w 1132"/>
                  <a:gd name="T13" fmla="*/ 218 h 406"/>
                  <a:gd name="T14" fmla="*/ 943 w 1132"/>
                  <a:gd name="T15" fmla="*/ 189 h 406"/>
                  <a:gd name="T16" fmla="*/ 914 w 1132"/>
                  <a:gd name="T17" fmla="*/ 161 h 406"/>
                  <a:gd name="T18" fmla="*/ 885 w 1132"/>
                  <a:gd name="T19" fmla="*/ 133 h 406"/>
                  <a:gd name="T20" fmla="*/ 857 w 1132"/>
                  <a:gd name="T21" fmla="*/ 107 h 406"/>
                  <a:gd name="T22" fmla="*/ 830 w 1132"/>
                  <a:gd name="T23" fmla="*/ 82 h 406"/>
                  <a:gd name="T24" fmla="*/ 797 w 1132"/>
                  <a:gd name="T25" fmla="*/ 54 h 406"/>
                  <a:gd name="T26" fmla="*/ 776 w 1132"/>
                  <a:gd name="T27" fmla="*/ 38 h 406"/>
                  <a:gd name="T28" fmla="*/ 756 w 1132"/>
                  <a:gd name="T29" fmla="*/ 25 h 406"/>
                  <a:gd name="T30" fmla="*/ 739 w 1132"/>
                  <a:gd name="T31" fmla="*/ 14 h 406"/>
                  <a:gd name="T32" fmla="*/ 723 w 1132"/>
                  <a:gd name="T33" fmla="*/ 7 h 406"/>
                  <a:gd name="T34" fmla="*/ 707 w 1132"/>
                  <a:gd name="T35" fmla="*/ 3 h 406"/>
                  <a:gd name="T36" fmla="*/ 693 w 1132"/>
                  <a:gd name="T37" fmla="*/ 0 h 406"/>
                  <a:gd name="T38" fmla="*/ 673 w 1132"/>
                  <a:gd name="T39" fmla="*/ 1 h 406"/>
                  <a:gd name="T40" fmla="*/ 657 w 1132"/>
                  <a:gd name="T41" fmla="*/ 4 h 406"/>
                  <a:gd name="T42" fmla="*/ 641 w 1132"/>
                  <a:gd name="T43" fmla="*/ 9 h 406"/>
                  <a:gd name="T44" fmla="*/ 625 w 1132"/>
                  <a:gd name="T45" fmla="*/ 17 h 406"/>
                  <a:gd name="T46" fmla="*/ 609 w 1132"/>
                  <a:gd name="T47" fmla="*/ 26 h 406"/>
                  <a:gd name="T48" fmla="*/ 591 w 1132"/>
                  <a:gd name="T49" fmla="*/ 39 h 406"/>
                  <a:gd name="T50" fmla="*/ 567 w 1132"/>
                  <a:gd name="T51" fmla="*/ 59 h 406"/>
                  <a:gd name="T52" fmla="*/ 549 w 1132"/>
                  <a:gd name="T53" fmla="*/ 78 h 406"/>
                  <a:gd name="T54" fmla="*/ 530 w 1132"/>
                  <a:gd name="T55" fmla="*/ 98 h 406"/>
                  <a:gd name="T56" fmla="*/ 512 w 1132"/>
                  <a:gd name="T57" fmla="*/ 119 h 406"/>
                  <a:gd name="T58" fmla="*/ 493 w 1132"/>
                  <a:gd name="T59" fmla="*/ 141 h 406"/>
                  <a:gd name="T60" fmla="*/ 475 w 1132"/>
                  <a:gd name="T61" fmla="*/ 163 h 406"/>
                  <a:gd name="T62" fmla="*/ 452 w 1132"/>
                  <a:gd name="T63" fmla="*/ 191 h 406"/>
                  <a:gd name="T64" fmla="*/ 436 w 1132"/>
                  <a:gd name="T65" fmla="*/ 211 h 406"/>
                  <a:gd name="T66" fmla="*/ 420 w 1132"/>
                  <a:gd name="T67" fmla="*/ 229 h 406"/>
                  <a:gd name="T68" fmla="*/ 406 w 1132"/>
                  <a:gd name="T69" fmla="*/ 246 h 406"/>
                  <a:gd name="T70" fmla="*/ 392 w 1132"/>
                  <a:gd name="T71" fmla="*/ 261 h 406"/>
                  <a:gd name="T72" fmla="*/ 378 w 1132"/>
                  <a:gd name="T73" fmla="*/ 275 h 406"/>
                  <a:gd name="T74" fmla="*/ 365 w 1132"/>
                  <a:gd name="T75" fmla="*/ 288 h 406"/>
                  <a:gd name="T76" fmla="*/ 349 w 1132"/>
                  <a:gd name="T77" fmla="*/ 303 h 406"/>
                  <a:gd name="T78" fmla="*/ 336 w 1132"/>
                  <a:gd name="T79" fmla="*/ 313 h 406"/>
                  <a:gd name="T80" fmla="*/ 323 w 1132"/>
                  <a:gd name="T81" fmla="*/ 321 h 406"/>
                  <a:gd name="T82" fmla="*/ 310 w 1132"/>
                  <a:gd name="T83" fmla="*/ 329 h 406"/>
                  <a:gd name="T84" fmla="*/ 297 w 1132"/>
                  <a:gd name="T85" fmla="*/ 336 h 406"/>
                  <a:gd name="T86" fmla="*/ 283 w 1132"/>
                  <a:gd name="T87" fmla="*/ 342 h 406"/>
                  <a:gd name="T88" fmla="*/ 262 w 1132"/>
                  <a:gd name="T89" fmla="*/ 348 h 406"/>
                  <a:gd name="T90" fmla="*/ 245 w 1132"/>
                  <a:gd name="T91" fmla="*/ 352 h 406"/>
                  <a:gd name="T92" fmla="*/ 228 w 1132"/>
                  <a:gd name="T93" fmla="*/ 356 h 406"/>
                  <a:gd name="T94" fmla="*/ 209 w 1132"/>
                  <a:gd name="T95" fmla="*/ 359 h 406"/>
                  <a:gd name="T96" fmla="*/ 189 w 1132"/>
                  <a:gd name="T97" fmla="*/ 362 h 406"/>
                  <a:gd name="T98" fmla="*/ 169 w 1132"/>
                  <a:gd name="T99" fmla="*/ 365 h 406"/>
                  <a:gd name="T100" fmla="*/ 142 w 1132"/>
                  <a:gd name="T101" fmla="*/ 370 h 406"/>
                  <a:gd name="T102" fmla="*/ 121 w 1132"/>
                  <a:gd name="T103" fmla="*/ 374 h 406"/>
                  <a:gd name="T104" fmla="*/ 100 w 1132"/>
                  <a:gd name="T105" fmla="*/ 379 h 406"/>
                  <a:gd name="T106" fmla="*/ 79 w 1132"/>
                  <a:gd name="T107" fmla="*/ 384 h 406"/>
                  <a:gd name="T108" fmla="*/ 57 w 1132"/>
                  <a:gd name="T109" fmla="*/ 390 h 406"/>
                  <a:gd name="T110" fmla="*/ 36 w 1132"/>
                  <a:gd name="T111" fmla="*/ 395 h 406"/>
                  <a:gd name="T112" fmla="*/ 14 w 1132"/>
                  <a:gd name="T113" fmla="*/ 402 h 40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32"/>
                  <a:gd name="T172" fmla="*/ 0 h 406"/>
                  <a:gd name="T173" fmla="*/ 1132 w 1132"/>
                  <a:gd name="T174" fmla="*/ 406 h 40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32" h="406">
                    <a:moveTo>
                      <a:pt x="1131" y="405"/>
                    </a:moveTo>
                    <a:lnTo>
                      <a:pt x="1124" y="397"/>
                    </a:lnTo>
                    <a:lnTo>
                      <a:pt x="1117" y="388"/>
                    </a:lnTo>
                    <a:lnTo>
                      <a:pt x="1110" y="380"/>
                    </a:lnTo>
                    <a:lnTo>
                      <a:pt x="1103" y="371"/>
                    </a:lnTo>
                    <a:lnTo>
                      <a:pt x="1096" y="362"/>
                    </a:lnTo>
                    <a:lnTo>
                      <a:pt x="1089" y="353"/>
                    </a:lnTo>
                    <a:lnTo>
                      <a:pt x="1082" y="344"/>
                    </a:lnTo>
                    <a:lnTo>
                      <a:pt x="1075" y="336"/>
                    </a:lnTo>
                    <a:lnTo>
                      <a:pt x="1067" y="327"/>
                    </a:lnTo>
                    <a:lnTo>
                      <a:pt x="1060" y="318"/>
                    </a:lnTo>
                    <a:lnTo>
                      <a:pt x="1053" y="309"/>
                    </a:lnTo>
                    <a:lnTo>
                      <a:pt x="1045" y="301"/>
                    </a:lnTo>
                    <a:lnTo>
                      <a:pt x="1037" y="292"/>
                    </a:lnTo>
                    <a:lnTo>
                      <a:pt x="1030" y="282"/>
                    </a:lnTo>
                    <a:lnTo>
                      <a:pt x="1022" y="274"/>
                    </a:lnTo>
                    <a:lnTo>
                      <a:pt x="1014" y="264"/>
                    </a:lnTo>
                    <a:lnTo>
                      <a:pt x="1006" y="255"/>
                    </a:lnTo>
                    <a:lnTo>
                      <a:pt x="997" y="246"/>
                    </a:lnTo>
                    <a:lnTo>
                      <a:pt x="980" y="227"/>
                    </a:lnTo>
                    <a:lnTo>
                      <a:pt x="971" y="218"/>
                    </a:lnTo>
                    <a:lnTo>
                      <a:pt x="962" y="208"/>
                    </a:lnTo>
                    <a:lnTo>
                      <a:pt x="952" y="198"/>
                    </a:lnTo>
                    <a:lnTo>
                      <a:pt x="943" y="189"/>
                    </a:lnTo>
                    <a:lnTo>
                      <a:pt x="934" y="179"/>
                    </a:lnTo>
                    <a:lnTo>
                      <a:pt x="924" y="170"/>
                    </a:lnTo>
                    <a:lnTo>
                      <a:pt x="914" y="161"/>
                    </a:lnTo>
                    <a:lnTo>
                      <a:pt x="905" y="151"/>
                    </a:lnTo>
                    <a:lnTo>
                      <a:pt x="895" y="142"/>
                    </a:lnTo>
                    <a:lnTo>
                      <a:pt x="885" y="133"/>
                    </a:lnTo>
                    <a:lnTo>
                      <a:pt x="876" y="124"/>
                    </a:lnTo>
                    <a:lnTo>
                      <a:pt x="866" y="115"/>
                    </a:lnTo>
                    <a:lnTo>
                      <a:pt x="857" y="107"/>
                    </a:lnTo>
                    <a:lnTo>
                      <a:pt x="848" y="98"/>
                    </a:lnTo>
                    <a:lnTo>
                      <a:pt x="839" y="90"/>
                    </a:lnTo>
                    <a:lnTo>
                      <a:pt x="830" y="82"/>
                    </a:lnTo>
                    <a:lnTo>
                      <a:pt x="821" y="75"/>
                    </a:lnTo>
                    <a:lnTo>
                      <a:pt x="813" y="68"/>
                    </a:lnTo>
                    <a:lnTo>
                      <a:pt x="797" y="54"/>
                    </a:lnTo>
                    <a:lnTo>
                      <a:pt x="789" y="49"/>
                    </a:lnTo>
                    <a:lnTo>
                      <a:pt x="782" y="43"/>
                    </a:lnTo>
                    <a:lnTo>
                      <a:pt x="776" y="38"/>
                    </a:lnTo>
                    <a:lnTo>
                      <a:pt x="769" y="33"/>
                    </a:lnTo>
                    <a:lnTo>
                      <a:pt x="762" y="29"/>
                    </a:lnTo>
                    <a:lnTo>
                      <a:pt x="756" y="25"/>
                    </a:lnTo>
                    <a:lnTo>
                      <a:pt x="750" y="21"/>
                    </a:lnTo>
                    <a:lnTo>
                      <a:pt x="744" y="17"/>
                    </a:lnTo>
                    <a:lnTo>
                      <a:pt x="739" y="14"/>
                    </a:lnTo>
                    <a:lnTo>
                      <a:pt x="733" y="12"/>
                    </a:lnTo>
                    <a:lnTo>
                      <a:pt x="728" y="9"/>
                    </a:lnTo>
                    <a:lnTo>
                      <a:pt x="723" y="7"/>
                    </a:lnTo>
                    <a:lnTo>
                      <a:pt x="717" y="5"/>
                    </a:lnTo>
                    <a:lnTo>
                      <a:pt x="712" y="4"/>
                    </a:lnTo>
                    <a:lnTo>
                      <a:pt x="707" y="3"/>
                    </a:lnTo>
                    <a:lnTo>
                      <a:pt x="702" y="2"/>
                    </a:lnTo>
                    <a:lnTo>
                      <a:pt x="698" y="1"/>
                    </a:lnTo>
                    <a:lnTo>
                      <a:pt x="693" y="0"/>
                    </a:lnTo>
                    <a:lnTo>
                      <a:pt x="683" y="0"/>
                    </a:lnTo>
                    <a:lnTo>
                      <a:pt x="678" y="1"/>
                    </a:lnTo>
                    <a:lnTo>
                      <a:pt x="673" y="1"/>
                    </a:lnTo>
                    <a:lnTo>
                      <a:pt x="668" y="2"/>
                    </a:lnTo>
                    <a:lnTo>
                      <a:pt x="663" y="3"/>
                    </a:lnTo>
                    <a:lnTo>
                      <a:pt x="657" y="4"/>
                    </a:lnTo>
                    <a:lnTo>
                      <a:pt x="652" y="5"/>
                    </a:lnTo>
                    <a:lnTo>
                      <a:pt x="647" y="7"/>
                    </a:lnTo>
                    <a:lnTo>
                      <a:pt x="641" y="9"/>
                    </a:lnTo>
                    <a:lnTo>
                      <a:pt x="636" y="11"/>
                    </a:lnTo>
                    <a:lnTo>
                      <a:pt x="631" y="14"/>
                    </a:lnTo>
                    <a:lnTo>
                      <a:pt x="625" y="17"/>
                    </a:lnTo>
                    <a:lnTo>
                      <a:pt x="620" y="20"/>
                    </a:lnTo>
                    <a:lnTo>
                      <a:pt x="614" y="23"/>
                    </a:lnTo>
                    <a:lnTo>
                      <a:pt x="609" y="26"/>
                    </a:lnTo>
                    <a:lnTo>
                      <a:pt x="603" y="30"/>
                    </a:lnTo>
                    <a:lnTo>
                      <a:pt x="597" y="34"/>
                    </a:lnTo>
                    <a:lnTo>
                      <a:pt x="591" y="39"/>
                    </a:lnTo>
                    <a:lnTo>
                      <a:pt x="585" y="43"/>
                    </a:lnTo>
                    <a:lnTo>
                      <a:pt x="574" y="54"/>
                    </a:lnTo>
                    <a:lnTo>
                      <a:pt x="567" y="59"/>
                    </a:lnTo>
                    <a:lnTo>
                      <a:pt x="561" y="65"/>
                    </a:lnTo>
                    <a:lnTo>
                      <a:pt x="555" y="71"/>
                    </a:lnTo>
                    <a:lnTo>
                      <a:pt x="549" y="78"/>
                    </a:lnTo>
                    <a:lnTo>
                      <a:pt x="543" y="84"/>
                    </a:lnTo>
                    <a:lnTo>
                      <a:pt x="537" y="91"/>
                    </a:lnTo>
                    <a:lnTo>
                      <a:pt x="530" y="98"/>
                    </a:lnTo>
                    <a:lnTo>
                      <a:pt x="524" y="105"/>
                    </a:lnTo>
                    <a:lnTo>
                      <a:pt x="518" y="112"/>
                    </a:lnTo>
                    <a:lnTo>
                      <a:pt x="512" y="119"/>
                    </a:lnTo>
                    <a:lnTo>
                      <a:pt x="505" y="126"/>
                    </a:lnTo>
                    <a:lnTo>
                      <a:pt x="499" y="134"/>
                    </a:lnTo>
                    <a:lnTo>
                      <a:pt x="493" y="141"/>
                    </a:lnTo>
                    <a:lnTo>
                      <a:pt x="487" y="148"/>
                    </a:lnTo>
                    <a:lnTo>
                      <a:pt x="481" y="155"/>
                    </a:lnTo>
                    <a:lnTo>
                      <a:pt x="475" y="163"/>
                    </a:lnTo>
                    <a:lnTo>
                      <a:pt x="469" y="170"/>
                    </a:lnTo>
                    <a:lnTo>
                      <a:pt x="463" y="177"/>
                    </a:lnTo>
                    <a:lnTo>
                      <a:pt x="452" y="191"/>
                    </a:lnTo>
                    <a:lnTo>
                      <a:pt x="446" y="198"/>
                    </a:lnTo>
                    <a:lnTo>
                      <a:pt x="441" y="204"/>
                    </a:lnTo>
                    <a:lnTo>
                      <a:pt x="436" y="211"/>
                    </a:lnTo>
                    <a:lnTo>
                      <a:pt x="431" y="217"/>
                    </a:lnTo>
                    <a:lnTo>
                      <a:pt x="426" y="223"/>
                    </a:lnTo>
                    <a:lnTo>
                      <a:pt x="420" y="229"/>
                    </a:lnTo>
                    <a:lnTo>
                      <a:pt x="416" y="235"/>
                    </a:lnTo>
                    <a:lnTo>
                      <a:pt x="411" y="240"/>
                    </a:lnTo>
                    <a:lnTo>
                      <a:pt x="406" y="246"/>
                    </a:lnTo>
                    <a:lnTo>
                      <a:pt x="401" y="251"/>
                    </a:lnTo>
                    <a:lnTo>
                      <a:pt x="396" y="256"/>
                    </a:lnTo>
                    <a:lnTo>
                      <a:pt x="392" y="261"/>
                    </a:lnTo>
                    <a:lnTo>
                      <a:pt x="387" y="266"/>
                    </a:lnTo>
                    <a:lnTo>
                      <a:pt x="383" y="270"/>
                    </a:lnTo>
                    <a:lnTo>
                      <a:pt x="378" y="275"/>
                    </a:lnTo>
                    <a:lnTo>
                      <a:pt x="374" y="279"/>
                    </a:lnTo>
                    <a:lnTo>
                      <a:pt x="370" y="284"/>
                    </a:lnTo>
                    <a:lnTo>
                      <a:pt x="365" y="288"/>
                    </a:lnTo>
                    <a:lnTo>
                      <a:pt x="357" y="296"/>
                    </a:lnTo>
                    <a:lnTo>
                      <a:pt x="352" y="299"/>
                    </a:lnTo>
                    <a:lnTo>
                      <a:pt x="349" y="303"/>
                    </a:lnTo>
                    <a:lnTo>
                      <a:pt x="344" y="306"/>
                    </a:lnTo>
                    <a:lnTo>
                      <a:pt x="340" y="309"/>
                    </a:lnTo>
                    <a:lnTo>
                      <a:pt x="336" y="313"/>
                    </a:lnTo>
                    <a:lnTo>
                      <a:pt x="332" y="316"/>
                    </a:lnTo>
                    <a:lnTo>
                      <a:pt x="327" y="319"/>
                    </a:lnTo>
                    <a:lnTo>
                      <a:pt x="323" y="321"/>
                    </a:lnTo>
                    <a:lnTo>
                      <a:pt x="319" y="324"/>
                    </a:lnTo>
                    <a:lnTo>
                      <a:pt x="315" y="327"/>
                    </a:lnTo>
                    <a:lnTo>
                      <a:pt x="310" y="329"/>
                    </a:lnTo>
                    <a:lnTo>
                      <a:pt x="306" y="332"/>
                    </a:lnTo>
                    <a:lnTo>
                      <a:pt x="302" y="334"/>
                    </a:lnTo>
                    <a:lnTo>
                      <a:pt x="297" y="336"/>
                    </a:lnTo>
                    <a:lnTo>
                      <a:pt x="292" y="338"/>
                    </a:lnTo>
                    <a:lnTo>
                      <a:pt x="288" y="340"/>
                    </a:lnTo>
                    <a:lnTo>
                      <a:pt x="283" y="342"/>
                    </a:lnTo>
                    <a:lnTo>
                      <a:pt x="278" y="344"/>
                    </a:lnTo>
                    <a:lnTo>
                      <a:pt x="268" y="347"/>
                    </a:lnTo>
                    <a:lnTo>
                      <a:pt x="262" y="348"/>
                    </a:lnTo>
                    <a:lnTo>
                      <a:pt x="257" y="350"/>
                    </a:lnTo>
                    <a:lnTo>
                      <a:pt x="251" y="351"/>
                    </a:lnTo>
                    <a:lnTo>
                      <a:pt x="245" y="352"/>
                    </a:lnTo>
                    <a:lnTo>
                      <a:pt x="239" y="353"/>
                    </a:lnTo>
                    <a:lnTo>
                      <a:pt x="234" y="355"/>
                    </a:lnTo>
                    <a:lnTo>
                      <a:pt x="228" y="356"/>
                    </a:lnTo>
                    <a:lnTo>
                      <a:pt x="221" y="356"/>
                    </a:lnTo>
                    <a:lnTo>
                      <a:pt x="215" y="358"/>
                    </a:lnTo>
                    <a:lnTo>
                      <a:pt x="209" y="359"/>
                    </a:lnTo>
                    <a:lnTo>
                      <a:pt x="202" y="360"/>
                    </a:lnTo>
                    <a:lnTo>
                      <a:pt x="196" y="361"/>
                    </a:lnTo>
                    <a:lnTo>
                      <a:pt x="189" y="362"/>
                    </a:lnTo>
                    <a:lnTo>
                      <a:pt x="183" y="363"/>
                    </a:lnTo>
                    <a:lnTo>
                      <a:pt x="176" y="364"/>
                    </a:lnTo>
                    <a:lnTo>
                      <a:pt x="169" y="365"/>
                    </a:lnTo>
                    <a:lnTo>
                      <a:pt x="163" y="366"/>
                    </a:lnTo>
                    <a:lnTo>
                      <a:pt x="156" y="367"/>
                    </a:lnTo>
                    <a:lnTo>
                      <a:pt x="142" y="370"/>
                    </a:lnTo>
                    <a:lnTo>
                      <a:pt x="135" y="371"/>
                    </a:lnTo>
                    <a:lnTo>
                      <a:pt x="128" y="372"/>
                    </a:lnTo>
                    <a:lnTo>
                      <a:pt x="121" y="374"/>
                    </a:lnTo>
                    <a:lnTo>
                      <a:pt x="114" y="375"/>
                    </a:lnTo>
                    <a:lnTo>
                      <a:pt x="107" y="377"/>
                    </a:lnTo>
                    <a:lnTo>
                      <a:pt x="100" y="379"/>
                    </a:lnTo>
                    <a:lnTo>
                      <a:pt x="93" y="380"/>
                    </a:lnTo>
                    <a:lnTo>
                      <a:pt x="86" y="382"/>
                    </a:lnTo>
                    <a:lnTo>
                      <a:pt x="79" y="384"/>
                    </a:lnTo>
                    <a:lnTo>
                      <a:pt x="71" y="386"/>
                    </a:lnTo>
                    <a:lnTo>
                      <a:pt x="65" y="388"/>
                    </a:lnTo>
                    <a:lnTo>
                      <a:pt x="57" y="390"/>
                    </a:lnTo>
                    <a:lnTo>
                      <a:pt x="50" y="392"/>
                    </a:lnTo>
                    <a:lnTo>
                      <a:pt x="43" y="393"/>
                    </a:lnTo>
                    <a:lnTo>
                      <a:pt x="36" y="395"/>
                    </a:lnTo>
                    <a:lnTo>
                      <a:pt x="29" y="397"/>
                    </a:lnTo>
                    <a:lnTo>
                      <a:pt x="21" y="399"/>
                    </a:lnTo>
                    <a:lnTo>
                      <a:pt x="14" y="402"/>
                    </a:lnTo>
                    <a:lnTo>
                      <a:pt x="0" y="405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" name="Freeform 31"/>
              <p:cNvSpPr>
                <a:spLocks/>
              </p:cNvSpPr>
              <p:nvPr/>
            </p:nvSpPr>
            <p:spPr bwMode="auto">
              <a:xfrm>
                <a:off x="2095" y="3923"/>
                <a:ext cx="2062" cy="79"/>
              </a:xfrm>
              <a:custGeom>
                <a:avLst/>
                <a:gdLst>
                  <a:gd name="T0" fmla="*/ 2034 w 2062"/>
                  <a:gd name="T1" fmla="*/ 3 h 79"/>
                  <a:gd name="T2" fmla="*/ 1993 w 2062"/>
                  <a:gd name="T3" fmla="*/ 7 h 79"/>
                  <a:gd name="T4" fmla="*/ 1952 w 2062"/>
                  <a:gd name="T5" fmla="*/ 12 h 79"/>
                  <a:gd name="T6" fmla="*/ 1912 w 2062"/>
                  <a:gd name="T7" fmla="*/ 17 h 79"/>
                  <a:gd name="T8" fmla="*/ 1872 w 2062"/>
                  <a:gd name="T9" fmla="*/ 21 h 79"/>
                  <a:gd name="T10" fmla="*/ 1833 w 2062"/>
                  <a:gd name="T11" fmla="*/ 26 h 79"/>
                  <a:gd name="T12" fmla="*/ 1783 w 2062"/>
                  <a:gd name="T13" fmla="*/ 32 h 79"/>
                  <a:gd name="T14" fmla="*/ 1747 w 2062"/>
                  <a:gd name="T15" fmla="*/ 37 h 79"/>
                  <a:gd name="T16" fmla="*/ 1711 w 2062"/>
                  <a:gd name="T17" fmla="*/ 42 h 79"/>
                  <a:gd name="T18" fmla="*/ 1674 w 2062"/>
                  <a:gd name="T19" fmla="*/ 47 h 79"/>
                  <a:gd name="T20" fmla="*/ 1637 w 2062"/>
                  <a:gd name="T21" fmla="*/ 52 h 79"/>
                  <a:gd name="T22" fmla="*/ 1598 w 2062"/>
                  <a:gd name="T23" fmla="*/ 55 h 79"/>
                  <a:gd name="T24" fmla="*/ 1543 w 2062"/>
                  <a:gd name="T25" fmla="*/ 60 h 79"/>
                  <a:gd name="T26" fmla="*/ 1498 w 2062"/>
                  <a:gd name="T27" fmla="*/ 62 h 79"/>
                  <a:gd name="T28" fmla="*/ 1451 w 2062"/>
                  <a:gd name="T29" fmla="*/ 64 h 79"/>
                  <a:gd name="T30" fmla="*/ 1402 w 2062"/>
                  <a:gd name="T31" fmla="*/ 65 h 79"/>
                  <a:gd name="T32" fmla="*/ 1353 w 2062"/>
                  <a:gd name="T33" fmla="*/ 66 h 79"/>
                  <a:gd name="T34" fmla="*/ 1302 w 2062"/>
                  <a:gd name="T35" fmla="*/ 66 h 79"/>
                  <a:gd name="T36" fmla="*/ 1252 w 2062"/>
                  <a:gd name="T37" fmla="*/ 66 h 79"/>
                  <a:gd name="T38" fmla="*/ 1186 w 2062"/>
                  <a:gd name="T39" fmla="*/ 66 h 79"/>
                  <a:gd name="T40" fmla="*/ 1138 w 2062"/>
                  <a:gd name="T41" fmla="*/ 66 h 79"/>
                  <a:gd name="T42" fmla="*/ 1091 w 2062"/>
                  <a:gd name="T43" fmla="*/ 66 h 79"/>
                  <a:gd name="T44" fmla="*/ 1044 w 2062"/>
                  <a:gd name="T45" fmla="*/ 66 h 79"/>
                  <a:gd name="T46" fmla="*/ 997 w 2062"/>
                  <a:gd name="T47" fmla="*/ 66 h 79"/>
                  <a:gd name="T48" fmla="*/ 950 w 2062"/>
                  <a:gd name="T49" fmla="*/ 66 h 79"/>
                  <a:gd name="T50" fmla="*/ 887 w 2062"/>
                  <a:gd name="T51" fmla="*/ 66 h 79"/>
                  <a:gd name="T52" fmla="*/ 838 w 2062"/>
                  <a:gd name="T53" fmla="*/ 66 h 79"/>
                  <a:gd name="T54" fmla="*/ 789 w 2062"/>
                  <a:gd name="T55" fmla="*/ 66 h 79"/>
                  <a:gd name="T56" fmla="*/ 740 w 2062"/>
                  <a:gd name="T57" fmla="*/ 66 h 79"/>
                  <a:gd name="T58" fmla="*/ 690 w 2062"/>
                  <a:gd name="T59" fmla="*/ 66 h 79"/>
                  <a:gd name="T60" fmla="*/ 641 w 2062"/>
                  <a:gd name="T61" fmla="*/ 67 h 79"/>
                  <a:gd name="T62" fmla="*/ 575 w 2062"/>
                  <a:gd name="T63" fmla="*/ 68 h 79"/>
                  <a:gd name="T64" fmla="*/ 526 w 2062"/>
                  <a:gd name="T65" fmla="*/ 69 h 79"/>
                  <a:gd name="T66" fmla="*/ 478 w 2062"/>
                  <a:gd name="T67" fmla="*/ 70 h 79"/>
                  <a:gd name="T68" fmla="*/ 431 w 2062"/>
                  <a:gd name="T69" fmla="*/ 71 h 79"/>
                  <a:gd name="T70" fmla="*/ 386 w 2062"/>
                  <a:gd name="T71" fmla="*/ 73 h 79"/>
                  <a:gd name="T72" fmla="*/ 343 w 2062"/>
                  <a:gd name="T73" fmla="*/ 74 h 79"/>
                  <a:gd name="T74" fmla="*/ 303 w 2062"/>
                  <a:gd name="T75" fmla="*/ 75 h 79"/>
                  <a:gd name="T76" fmla="*/ 254 w 2062"/>
                  <a:gd name="T77" fmla="*/ 76 h 79"/>
                  <a:gd name="T78" fmla="*/ 221 w 2062"/>
                  <a:gd name="T79" fmla="*/ 77 h 79"/>
                  <a:gd name="T80" fmla="*/ 192 w 2062"/>
                  <a:gd name="T81" fmla="*/ 77 h 79"/>
                  <a:gd name="T82" fmla="*/ 165 w 2062"/>
                  <a:gd name="T83" fmla="*/ 78 h 79"/>
                  <a:gd name="T84" fmla="*/ 140 w 2062"/>
                  <a:gd name="T85" fmla="*/ 78 h 79"/>
                  <a:gd name="T86" fmla="*/ 118 w 2062"/>
                  <a:gd name="T87" fmla="*/ 78 h 79"/>
                  <a:gd name="T88" fmla="*/ 92 w 2062"/>
                  <a:gd name="T89" fmla="*/ 78 h 79"/>
                  <a:gd name="T90" fmla="*/ 75 w 2062"/>
                  <a:gd name="T91" fmla="*/ 78 h 79"/>
                  <a:gd name="T92" fmla="*/ 59 w 2062"/>
                  <a:gd name="T93" fmla="*/ 78 h 79"/>
                  <a:gd name="T94" fmla="*/ 44 w 2062"/>
                  <a:gd name="T95" fmla="*/ 78 h 79"/>
                  <a:gd name="T96" fmla="*/ 30 w 2062"/>
                  <a:gd name="T97" fmla="*/ 78 h 79"/>
                  <a:gd name="T98" fmla="*/ 17 w 2062"/>
                  <a:gd name="T99" fmla="*/ 78 h 79"/>
                  <a:gd name="T100" fmla="*/ 0 w 2062"/>
                  <a:gd name="T101" fmla="*/ 78 h 7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062"/>
                  <a:gd name="T154" fmla="*/ 0 h 79"/>
                  <a:gd name="T155" fmla="*/ 2062 w 2062"/>
                  <a:gd name="T156" fmla="*/ 79 h 7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062" h="79">
                    <a:moveTo>
                      <a:pt x="2061" y="0"/>
                    </a:moveTo>
                    <a:lnTo>
                      <a:pt x="2047" y="1"/>
                    </a:lnTo>
                    <a:lnTo>
                      <a:pt x="2034" y="3"/>
                    </a:lnTo>
                    <a:lnTo>
                      <a:pt x="2020" y="4"/>
                    </a:lnTo>
                    <a:lnTo>
                      <a:pt x="2007" y="6"/>
                    </a:lnTo>
                    <a:lnTo>
                      <a:pt x="1993" y="7"/>
                    </a:lnTo>
                    <a:lnTo>
                      <a:pt x="1979" y="9"/>
                    </a:lnTo>
                    <a:lnTo>
                      <a:pt x="1966" y="10"/>
                    </a:lnTo>
                    <a:lnTo>
                      <a:pt x="1952" y="12"/>
                    </a:lnTo>
                    <a:lnTo>
                      <a:pt x="1939" y="13"/>
                    </a:lnTo>
                    <a:lnTo>
                      <a:pt x="1925" y="15"/>
                    </a:lnTo>
                    <a:lnTo>
                      <a:pt x="1912" y="17"/>
                    </a:lnTo>
                    <a:lnTo>
                      <a:pt x="1899" y="18"/>
                    </a:lnTo>
                    <a:lnTo>
                      <a:pt x="1886" y="20"/>
                    </a:lnTo>
                    <a:lnTo>
                      <a:pt x="1872" y="21"/>
                    </a:lnTo>
                    <a:lnTo>
                      <a:pt x="1859" y="23"/>
                    </a:lnTo>
                    <a:lnTo>
                      <a:pt x="1846" y="24"/>
                    </a:lnTo>
                    <a:lnTo>
                      <a:pt x="1833" y="26"/>
                    </a:lnTo>
                    <a:lnTo>
                      <a:pt x="1821" y="27"/>
                    </a:lnTo>
                    <a:lnTo>
                      <a:pt x="1796" y="31"/>
                    </a:lnTo>
                    <a:lnTo>
                      <a:pt x="1783" y="32"/>
                    </a:lnTo>
                    <a:lnTo>
                      <a:pt x="1771" y="34"/>
                    </a:lnTo>
                    <a:lnTo>
                      <a:pt x="1759" y="36"/>
                    </a:lnTo>
                    <a:lnTo>
                      <a:pt x="1747" y="37"/>
                    </a:lnTo>
                    <a:lnTo>
                      <a:pt x="1735" y="39"/>
                    </a:lnTo>
                    <a:lnTo>
                      <a:pt x="1723" y="41"/>
                    </a:lnTo>
                    <a:lnTo>
                      <a:pt x="1711" y="42"/>
                    </a:lnTo>
                    <a:lnTo>
                      <a:pt x="1699" y="44"/>
                    </a:lnTo>
                    <a:lnTo>
                      <a:pt x="1686" y="45"/>
                    </a:lnTo>
                    <a:lnTo>
                      <a:pt x="1674" y="47"/>
                    </a:lnTo>
                    <a:lnTo>
                      <a:pt x="1662" y="49"/>
                    </a:lnTo>
                    <a:lnTo>
                      <a:pt x="1649" y="50"/>
                    </a:lnTo>
                    <a:lnTo>
                      <a:pt x="1637" y="52"/>
                    </a:lnTo>
                    <a:lnTo>
                      <a:pt x="1624" y="53"/>
                    </a:lnTo>
                    <a:lnTo>
                      <a:pt x="1611" y="54"/>
                    </a:lnTo>
                    <a:lnTo>
                      <a:pt x="1598" y="55"/>
                    </a:lnTo>
                    <a:lnTo>
                      <a:pt x="1585" y="57"/>
                    </a:lnTo>
                    <a:lnTo>
                      <a:pt x="1571" y="58"/>
                    </a:lnTo>
                    <a:lnTo>
                      <a:pt x="1543" y="60"/>
                    </a:lnTo>
                    <a:lnTo>
                      <a:pt x="1528" y="61"/>
                    </a:lnTo>
                    <a:lnTo>
                      <a:pt x="1513" y="62"/>
                    </a:lnTo>
                    <a:lnTo>
                      <a:pt x="1498" y="62"/>
                    </a:lnTo>
                    <a:lnTo>
                      <a:pt x="1483" y="63"/>
                    </a:lnTo>
                    <a:lnTo>
                      <a:pt x="1467" y="63"/>
                    </a:lnTo>
                    <a:lnTo>
                      <a:pt x="1451" y="64"/>
                    </a:lnTo>
                    <a:lnTo>
                      <a:pt x="1435" y="64"/>
                    </a:lnTo>
                    <a:lnTo>
                      <a:pt x="1419" y="65"/>
                    </a:lnTo>
                    <a:lnTo>
                      <a:pt x="1402" y="65"/>
                    </a:lnTo>
                    <a:lnTo>
                      <a:pt x="1386" y="65"/>
                    </a:lnTo>
                    <a:lnTo>
                      <a:pt x="1369" y="66"/>
                    </a:lnTo>
                    <a:lnTo>
                      <a:pt x="1353" y="66"/>
                    </a:lnTo>
                    <a:lnTo>
                      <a:pt x="1336" y="66"/>
                    </a:lnTo>
                    <a:lnTo>
                      <a:pt x="1319" y="66"/>
                    </a:lnTo>
                    <a:lnTo>
                      <a:pt x="1302" y="66"/>
                    </a:lnTo>
                    <a:lnTo>
                      <a:pt x="1285" y="66"/>
                    </a:lnTo>
                    <a:lnTo>
                      <a:pt x="1268" y="66"/>
                    </a:lnTo>
                    <a:lnTo>
                      <a:pt x="1252" y="66"/>
                    </a:lnTo>
                    <a:lnTo>
                      <a:pt x="1219" y="66"/>
                    </a:lnTo>
                    <a:lnTo>
                      <a:pt x="1203" y="66"/>
                    </a:lnTo>
                    <a:lnTo>
                      <a:pt x="1186" y="66"/>
                    </a:lnTo>
                    <a:lnTo>
                      <a:pt x="1170" y="66"/>
                    </a:lnTo>
                    <a:lnTo>
                      <a:pt x="1154" y="66"/>
                    </a:lnTo>
                    <a:lnTo>
                      <a:pt x="1138" y="66"/>
                    </a:lnTo>
                    <a:lnTo>
                      <a:pt x="1122" y="66"/>
                    </a:lnTo>
                    <a:lnTo>
                      <a:pt x="1107" y="66"/>
                    </a:lnTo>
                    <a:lnTo>
                      <a:pt x="1091" y="66"/>
                    </a:lnTo>
                    <a:lnTo>
                      <a:pt x="1075" y="66"/>
                    </a:lnTo>
                    <a:lnTo>
                      <a:pt x="1060" y="66"/>
                    </a:lnTo>
                    <a:lnTo>
                      <a:pt x="1044" y="66"/>
                    </a:lnTo>
                    <a:lnTo>
                      <a:pt x="1028" y="66"/>
                    </a:lnTo>
                    <a:lnTo>
                      <a:pt x="1013" y="66"/>
                    </a:lnTo>
                    <a:lnTo>
                      <a:pt x="997" y="66"/>
                    </a:lnTo>
                    <a:lnTo>
                      <a:pt x="982" y="66"/>
                    </a:lnTo>
                    <a:lnTo>
                      <a:pt x="966" y="66"/>
                    </a:lnTo>
                    <a:lnTo>
                      <a:pt x="950" y="66"/>
                    </a:lnTo>
                    <a:lnTo>
                      <a:pt x="935" y="66"/>
                    </a:lnTo>
                    <a:lnTo>
                      <a:pt x="903" y="66"/>
                    </a:lnTo>
                    <a:lnTo>
                      <a:pt x="887" y="66"/>
                    </a:lnTo>
                    <a:lnTo>
                      <a:pt x="871" y="66"/>
                    </a:lnTo>
                    <a:lnTo>
                      <a:pt x="855" y="66"/>
                    </a:lnTo>
                    <a:lnTo>
                      <a:pt x="838" y="66"/>
                    </a:lnTo>
                    <a:lnTo>
                      <a:pt x="822" y="66"/>
                    </a:lnTo>
                    <a:lnTo>
                      <a:pt x="806" y="66"/>
                    </a:lnTo>
                    <a:lnTo>
                      <a:pt x="789" y="66"/>
                    </a:lnTo>
                    <a:lnTo>
                      <a:pt x="773" y="66"/>
                    </a:lnTo>
                    <a:lnTo>
                      <a:pt x="756" y="66"/>
                    </a:lnTo>
                    <a:lnTo>
                      <a:pt x="740" y="66"/>
                    </a:lnTo>
                    <a:lnTo>
                      <a:pt x="724" y="66"/>
                    </a:lnTo>
                    <a:lnTo>
                      <a:pt x="707" y="66"/>
                    </a:lnTo>
                    <a:lnTo>
                      <a:pt x="690" y="66"/>
                    </a:lnTo>
                    <a:lnTo>
                      <a:pt x="674" y="67"/>
                    </a:lnTo>
                    <a:lnTo>
                      <a:pt x="657" y="67"/>
                    </a:lnTo>
                    <a:lnTo>
                      <a:pt x="641" y="67"/>
                    </a:lnTo>
                    <a:lnTo>
                      <a:pt x="624" y="67"/>
                    </a:lnTo>
                    <a:lnTo>
                      <a:pt x="608" y="67"/>
                    </a:lnTo>
                    <a:lnTo>
                      <a:pt x="575" y="68"/>
                    </a:lnTo>
                    <a:lnTo>
                      <a:pt x="559" y="68"/>
                    </a:lnTo>
                    <a:lnTo>
                      <a:pt x="542" y="69"/>
                    </a:lnTo>
                    <a:lnTo>
                      <a:pt x="526" y="69"/>
                    </a:lnTo>
                    <a:lnTo>
                      <a:pt x="510" y="69"/>
                    </a:lnTo>
                    <a:lnTo>
                      <a:pt x="494" y="70"/>
                    </a:lnTo>
                    <a:lnTo>
                      <a:pt x="478" y="70"/>
                    </a:lnTo>
                    <a:lnTo>
                      <a:pt x="462" y="71"/>
                    </a:lnTo>
                    <a:lnTo>
                      <a:pt x="446" y="71"/>
                    </a:lnTo>
                    <a:lnTo>
                      <a:pt x="431" y="71"/>
                    </a:lnTo>
                    <a:lnTo>
                      <a:pt x="416" y="72"/>
                    </a:lnTo>
                    <a:lnTo>
                      <a:pt x="401" y="72"/>
                    </a:lnTo>
                    <a:lnTo>
                      <a:pt x="386" y="73"/>
                    </a:lnTo>
                    <a:lnTo>
                      <a:pt x="371" y="73"/>
                    </a:lnTo>
                    <a:lnTo>
                      <a:pt x="357" y="74"/>
                    </a:lnTo>
                    <a:lnTo>
                      <a:pt x="343" y="74"/>
                    </a:lnTo>
                    <a:lnTo>
                      <a:pt x="329" y="74"/>
                    </a:lnTo>
                    <a:lnTo>
                      <a:pt x="316" y="75"/>
                    </a:lnTo>
                    <a:lnTo>
                      <a:pt x="303" y="75"/>
                    </a:lnTo>
                    <a:lnTo>
                      <a:pt x="278" y="76"/>
                    </a:lnTo>
                    <a:lnTo>
                      <a:pt x="266" y="76"/>
                    </a:lnTo>
                    <a:lnTo>
                      <a:pt x="254" y="76"/>
                    </a:lnTo>
                    <a:lnTo>
                      <a:pt x="243" y="77"/>
                    </a:lnTo>
                    <a:lnTo>
                      <a:pt x="232" y="77"/>
                    </a:lnTo>
                    <a:lnTo>
                      <a:pt x="221" y="77"/>
                    </a:lnTo>
                    <a:lnTo>
                      <a:pt x="211" y="77"/>
                    </a:lnTo>
                    <a:lnTo>
                      <a:pt x="201" y="77"/>
                    </a:lnTo>
                    <a:lnTo>
                      <a:pt x="192" y="77"/>
                    </a:lnTo>
                    <a:lnTo>
                      <a:pt x="182" y="77"/>
                    </a:lnTo>
                    <a:lnTo>
                      <a:pt x="174" y="78"/>
                    </a:lnTo>
                    <a:lnTo>
                      <a:pt x="165" y="78"/>
                    </a:lnTo>
                    <a:lnTo>
                      <a:pt x="156" y="78"/>
                    </a:lnTo>
                    <a:lnTo>
                      <a:pt x="148" y="78"/>
                    </a:lnTo>
                    <a:lnTo>
                      <a:pt x="140" y="78"/>
                    </a:lnTo>
                    <a:lnTo>
                      <a:pt x="133" y="78"/>
                    </a:lnTo>
                    <a:lnTo>
                      <a:pt x="125" y="78"/>
                    </a:lnTo>
                    <a:lnTo>
                      <a:pt x="118" y="78"/>
                    </a:lnTo>
                    <a:lnTo>
                      <a:pt x="112" y="78"/>
                    </a:lnTo>
                    <a:lnTo>
                      <a:pt x="98" y="78"/>
                    </a:lnTo>
                    <a:lnTo>
                      <a:pt x="92" y="78"/>
                    </a:lnTo>
                    <a:lnTo>
                      <a:pt x="86" y="78"/>
                    </a:lnTo>
                    <a:lnTo>
                      <a:pt x="80" y="78"/>
                    </a:lnTo>
                    <a:lnTo>
                      <a:pt x="75" y="78"/>
                    </a:lnTo>
                    <a:lnTo>
                      <a:pt x="69" y="78"/>
                    </a:lnTo>
                    <a:lnTo>
                      <a:pt x="64" y="78"/>
                    </a:lnTo>
                    <a:lnTo>
                      <a:pt x="59" y="78"/>
                    </a:lnTo>
                    <a:lnTo>
                      <a:pt x="54" y="78"/>
                    </a:lnTo>
                    <a:lnTo>
                      <a:pt x="49" y="78"/>
                    </a:lnTo>
                    <a:lnTo>
                      <a:pt x="44" y="78"/>
                    </a:lnTo>
                    <a:lnTo>
                      <a:pt x="39" y="78"/>
                    </a:lnTo>
                    <a:lnTo>
                      <a:pt x="34" y="78"/>
                    </a:lnTo>
                    <a:lnTo>
                      <a:pt x="30" y="78"/>
                    </a:lnTo>
                    <a:lnTo>
                      <a:pt x="26" y="78"/>
                    </a:lnTo>
                    <a:lnTo>
                      <a:pt x="21" y="78"/>
                    </a:lnTo>
                    <a:lnTo>
                      <a:pt x="17" y="78"/>
                    </a:lnTo>
                    <a:lnTo>
                      <a:pt x="13" y="78"/>
                    </a:lnTo>
                    <a:lnTo>
                      <a:pt x="8" y="78"/>
                    </a:lnTo>
                    <a:lnTo>
                      <a:pt x="0" y="78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05" name="Group 87"/>
            <p:cNvGrpSpPr>
              <a:grpSpLocks/>
            </p:cNvGrpSpPr>
            <p:nvPr/>
          </p:nvGrpSpPr>
          <p:grpSpPr bwMode="auto">
            <a:xfrm>
              <a:off x="3080" y="2450"/>
              <a:ext cx="280" cy="1082"/>
              <a:chOff x="2062" y="3117"/>
              <a:chExt cx="280" cy="1082"/>
            </a:xfrm>
          </p:grpSpPr>
          <p:sp>
            <p:nvSpPr>
              <p:cNvPr id="5215" name="Text Box 88"/>
              <p:cNvSpPr txBox="1">
                <a:spLocks noChangeArrowheads="1"/>
              </p:cNvSpPr>
              <p:nvPr/>
            </p:nvSpPr>
            <p:spPr bwMode="auto">
              <a:xfrm rot="-5400000">
                <a:off x="1974" y="3541"/>
                <a:ext cx="422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Biomass</a:t>
                </a:r>
              </a:p>
            </p:txBody>
          </p:sp>
          <p:sp>
            <p:nvSpPr>
              <p:cNvPr id="5216" name="Text Box 89"/>
              <p:cNvSpPr txBox="1">
                <a:spLocks noChangeArrowheads="1"/>
              </p:cNvSpPr>
              <p:nvPr/>
            </p:nvSpPr>
            <p:spPr bwMode="auto">
              <a:xfrm>
                <a:off x="2070" y="4045"/>
                <a:ext cx="262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Low</a:t>
                </a:r>
              </a:p>
            </p:txBody>
          </p:sp>
          <p:sp>
            <p:nvSpPr>
              <p:cNvPr id="5217" name="Text Box 90"/>
              <p:cNvSpPr txBox="1">
                <a:spLocks noChangeArrowheads="1"/>
              </p:cNvSpPr>
              <p:nvPr/>
            </p:nvSpPr>
            <p:spPr bwMode="auto">
              <a:xfrm>
                <a:off x="2062" y="3117"/>
                <a:ext cx="280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High</a:t>
                </a:r>
              </a:p>
            </p:txBody>
          </p:sp>
        </p:grpSp>
        <p:grpSp>
          <p:nvGrpSpPr>
            <p:cNvPr id="5206" name="Group 95"/>
            <p:cNvGrpSpPr>
              <a:grpSpLocks/>
            </p:cNvGrpSpPr>
            <p:nvPr/>
          </p:nvGrpSpPr>
          <p:grpSpPr bwMode="auto">
            <a:xfrm>
              <a:off x="3328" y="3546"/>
              <a:ext cx="1353" cy="218"/>
              <a:chOff x="2310" y="4213"/>
              <a:chExt cx="1353" cy="218"/>
            </a:xfrm>
          </p:grpSpPr>
          <p:sp>
            <p:nvSpPr>
              <p:cNvPr id="5212" name="Text Box 96"/>
              <p:cNvSpPr txBox="1">
                <a:spLocks noChangeArrowheads="1"/>
              </p:cNvSpPr>
              <p:nvPr/>
            </p:nvSpPr>
            <p:spPr bwMode="auto">
              <a:xfrm>
                <a:off x="2702" y="4277"/>
                <a:ext cx="577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Soil Moisture</a:t>
                </a:r>
              </a:p>
            </p:txBody>
          </p:sp>
          <p:sp>
            <p:nvSpPr>
              <p:cNvPr id="5213" name="Text Box 97"/>
              <p:cNvSpPr txBox="1">
                <a:spLocks noChangeArrowheads="1"/>
              </p:cNvSpPr>
              <p:nvPr/>
            </p:nvSpPr>
            <p:spPr bwMode="auto">
              <a:xfrm>
                <a:off x="2310" y="4221"/>
                <a:ext cx="258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Wet</a:t>
                </a:r>
              </a:p>
            </p:txBody>
          </p:sp>
          <p:sp>
            <p:nvSpPr>
              <p:cNvPr id="5214" name="Text Box 98"/>
              <p:cNvSpPr txBox="1">
                <a:spLocks noChangeArrowheads="1"/>
              </p:cNvSpPr>
              <p:nvPr/>
            </p:nvSpPr>
            <p:spPr bwMode="auto">
              <a:xfrm>
                <a:off x="3422" y="4213"/>
                <a:ext cx="241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Dry</a:t>
                </a:r>
              </a:p>
            </p:txBody>
          </p:sp>
        </p:grpSp>
        <p:sp>
          <p:nvSpPr>
            <p:cNvPr id="5207" name="Text Box 104"/>
            <p:cNvSpPr txBox="1">
              <a:spLocks noChangeArrowheads="1"/>
            </p:cNvSpPr>
            <p:nvPr/>
          </p:nvSpPr>
          <p:spPr bwMode="auto">
            <a:xfrm>
              <a:off x="3678" y="2548"/>
              <a:ext cx="152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</a:t>
              </a:r>
            </a:p>
          </p:txBody>
        </p:sp>
        <p:sp>
          <p:nvSpPr>
            <p:cNvPr id="5208" name="Text Box 105"/>
            <p:cNvSpPr txBox="1">
              <a:spLocks noChangeArrowheads="1"/>
            </p:cNvSpPr>
            <p:nvPr/>
          </p:nvSpPr>
          <p:spPr bwMode="auto">
            <a:xfrm>
              <a:off x="3990" y="2902"/>
              <a:ext cx="152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6</a:t>
              </a:r>
            </a:p>
          </p:txBody>
        </p:sp>
        <p:sp>
          <p:nvSpPr>
            <p:cNvPr id="5209" name="Text Box 106"/>
            <p:cNvSpPr txBox="1">
              <a:spLocks noChangeArrowheads="1"/>
            </p:cNvSpPr>
            <p:nvPr/>
          </p:nvSpPr>
          <p:spPr bwMode="auto">
            <a:xfrm>
              <a:off x="4218" y="3106"/>
              <a:ext cx="188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10</a:t>
              </a:r>
            </a:p>
          </p:txBody>
        </p:sp>
        <p:sp>
          <p:nvSpPr>
            <p:cNvPr id="5210" name="Text Box 107"/>
            <p:cNvSpPr txBox="1">
              <a:spLocks noChangeArrowheads="1"/>
            </p:cNvSpPr>
            <p:nvPr/>
          </p:nvSpPr>
          <p:spPr bwMode="auto">
            <a:xfrm>
              <a:off x="4338" y="3280"/>
              <a:ext cx="188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13</a:t>
              </a:r>
            </a:p>
          </p:txBody>
        </p:sp>
        <p:sp>
          <p:nvSpPr>
            <p:cNvPr id="5211" name="Text Box 108"/>
            <p:cNvSpPr txBox="1">
              <a:spLocks noChangeArrowheads="1"/>
            </p:cNvSpPr>
            <p:nvPr/>
          </p:nvSpPr>
          <p:spPr bwMode="auto">
            <a:xfrm>
              <a:off x="4512" y="3322"/>
              <a:ext cx="188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15</a:t>
              </a:r>
            </a:p>
          </p:txBody>
        </p:sp>
      </p:grpSp>
      <p:grpSp>
        <p:nvGrpSpPr>
          <p:cNvPr id="5176" name="Group 116"/>
          <p:cNvGrpSpPr>
            <a:grpSpLocks/>
          </p:cNvGrpSpPr>
          <p:nvPr/>
        </p:nvGrpSpPr>
        <p:grpSpPr bwMode="auto">
          <a:xfrm>
            <a:off x="2033588" y="3627438"/>
            <a:ext cx="2549525" cy="2101850"/>
            <a:chOff x="3080" y="820"/>
            <a:chExt cx="1606" cy="1324"/>
          </a:xfrm>
        </p:grpSpPr>
        <p:grpSp>
          <p:nvGrpSpPr>
            <p:cNvPr id="5179" name="Group 8"/>
            <p:cNvGrpSpPr>
              <a:grpSpLocks/>
            </p:cNvGrpSpPr>
            <p:nvPr/>
          </p:nvGrpSpPr>
          <p:grpSpPr bwMode="auto">
            <a:xfrm>
              <a:off x="3333" y="820"/>
              <a:ext cx="1333" cy="1109"/>
              <a:chOff x="1921" y="1603"/>
              <a:chExt cx="2245" cy="1158"/>
            </a:xfrm>
          </p:grpSpPr>
          <p:sp>
            <p:nvSpPr>
              <p:cNvPr id="5193" name="Freeform 9"/>
              <p:cNvSpPr>
                <a:spLocks/>
              </p:cNvSpPr>
              <p:nvPr/>
            </p:nvSpPr>
            <p:spPr bwMode="auto">
              <a:xfrm>
                <a:off x="1921" y="1603"/>
                <a:ext cx="2245" cy="1158"/>
              </a:xfrm>
              <a:custGeom>
                <a:avLst/>
                <a:gdLst>
                  <a:gd name="T0" fmla="*/ 0 w 2245"/>
                  <a:gd name="T1" fmla="*/ 0 h 1158"/>
                  <a:gd name="T2" fmla="*/ 2244 w 2245"/>
                  <a:gd name="T3" fmla="*/ 0 h 1158"/>
                  <a:gd name="T4" fmla="*/ 2244 w 2245"/>
                  <a:gd name="T5" fmla="*/ 1157 h 1158"/>
                  <a:gd name="T6" fmla="*/ 0 w 2245"/>
                  <a:gd name="T7" fmla="*/ 1157 h 1158"/>
                  <a:gd name="T8" fmla="*/ 0 w 2245"/>
                  <a:gd name="T9" fmla="*/ 0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5"/>
                  <a:gd name="T16" fmla="*/ 0 h 1158"/>
                  <a:gd name="T17" fmla="*/ 2245 w 2245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5" h="1158">
                    <a:moveTo>
                      <a:pt x="0" y="0"/>
                    </a:moveTo>
                    <a:lnTo>
                      <a:pt x="2244" y="0"/>
                    </a:lnTo>
                    <a:lnTo>
                      <a:pt x="2244" y="1157"/>
                    </a:lnTo>
                    <a:lnTo>
                      <a:pt x="0" y="1157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4" name="Line 10"/>
              <p:cNvSpPr>
                <a:spLocks noChangeShapeType="1"/>
              </p:cNvSpPr>
              <p:nvPr/>
            </p:nvSpPr>
            <p:spPr bwMode="auto">
              <a:xfrm>
                <a:off x="1921" y="1694"/>
                <a:ext cx="2244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5" name="Line 11"/>
              <p:cNvSpPr>
                <a:spLocks noChangeShapeType="1"/>
              </p:cNvSpPr>
              <p:nvPr/>
            </p:nvSpPr>
            <p:spPr bwMode="auto">
              <a:xfrm>
                <a:off x="1921" y="1899"/>
                <a:ext cx="2244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6" name="Line 12"/>
              <p:cNvSpPr>
                <a:spLocks noChangeShapeType="1"/>
              </p:cNvSpPr>
              <p:nvPr/>
            </p:nvSpPr>
            <p:spPr bwMode="auto">
              <a:xfrm>
                <a:off x="1921" y="2091"/>
                <a:ext cx="2244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7" name="Line 13"/>
              <p:cNvSpPr>
                <a:spLocks noChangeShapeType="1"/>
              </p:cNvSpPr>
              <p:nvPr/>
            </p:nvSpPr>
            <p:spPr bwMode="auto">
              <a:xfrm>
                <a:off x="1921" y="2302"/>
                <a:ext cx="2244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8" name="Line 14"/>
              <p:cNvSpPr>
                <a:spLocks noChangeShapeType="1"/>
              </p:cNvSpPr>
              <p:nvPr/>
            </p:nvSpPr>
            <p:spPr bwMode="auto">
              <a:xfrm>
                <a:off x="1921" y="2507"/>
                <a:ext cx="2244" cy="0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9" name="Freeform 15"/>
              <p:cNvSpPr>
                <a:spLocks/>
              </p:cNvSpPr>
              <p:nvPr/>
            </p:nvSpPr>
            <p:spPr bwMode="auto">
              <a:xfrm>
                <a:off x="2131" y="1646"/>
                <a:ext cx="790" cy="1115"/>
              </a:xfrm>
              <a:custGeom>
                <a:avLst/>
                <a:gdLst>
                  <a:gd name="T0" fmla="*/ 17 w 790"/>
                  <a:gd name="T1" fmla="*/ 5 h 1115"/>
                  <a:gd name="T2" fmla="*/ 52 w 790"/>
                  <a:gd name="T3" fmla="*/ 15 h 1115"/>
                  <a:gd name="T4" fmla="*/ 86 w 790"/>
                  <a:gd name="T5" fmla="*/ 25 h 1115"/>
                  <a:gd name="T6" fmla="*/ 119 w 790"/>
                  <a:gd name="T7" fmla="*/ 35 h 1115"/>
                  <a:gd name="T8" fmla="*/ 152 w 790"/>
                  <a:gd name="T9" fmla="*/ 45 h 1115"/>
                  <a:gd name="T10" fmla="*/ 184 w 790"/>
                  <a:gd name="T11" fmla="*/ 54 h 1115"/>
                  <a:gd name="T12" fmla="*/ 215 w 790"/>
                  <a:gd name="T13" fmla="*/ 64 h 1115"/>
                  <a:gd name="T14" fmla="*/ 245 w 790"/>
                  <a:gd name="T15" fmla="*/ 73 h 1115"/>
                  <a:gd name="T16" fmla="*/ 274 w 790"/>
                  <a:gd name="T17" fmla="*/ 81 h 1115"/>
                  <a:gd name="T18" fmla="*/ 314 w 790"/>
                  <a:gd name="T19" fmla="*/ 93 h 1115"/>
                  <a:gd name="T20" fmla="*/ 339 w 790"/>
                  <a:gd name="T21" fmla="*/ 100 h 1115"/>
                  <a:gd name="T22" fmla="*/ 362 w 790"/>
                  <a:gd name="T23" fmla="*/ 107 h 1115"/>
                  <a:gd name="T24" fmla="*/ 383 w 790"/>
                  <a:gd name="T25" fmla="*/ 114 h 1115"/>
                  <a:gd name="T26" fmla="*/ 404 w 790"/>
                  <a:gd name="T27" fmla="*/ 120 h 1115"/>
                  <a:gd name="T28" fmla="*/ 422 w 790"/>
                  <a:gd name="T29" fmla="*/ 125 h 1115"/>
                  <a:gd name="T30" fmla="*/ 440 w 790"/>
                  <a:gd name="T31" fmla="*/ 131 h 1115"/>
                  <a:gd name="T32" fmla="*/ 457 w 790"/>
                  <a:gd name="T33" fmla="*/ 137 h 1115"/>
                  <a:gd name="T34" fmla="*/ 473 w 790"/>
                  <a:gd name="T35" fmla="*/ 142 h 1115"/>
                  <a:gd name="T36" fmla="*/ 488 w 790"/>
                  <a:gd name="T37" fmla="*/ 147 h 1115"/>
                  <a:gd name="T38" fmla="*/ 509 w 790"/>
                  <a:gd name="T39" fmla="*/ 156 h 1115"/>
                  <a:gd name="T40" fmla="*/ 522 w 790"/>
                  <a:gd name="T41" fmla="*/ 162 h 1115"/>
                  <a:gd name="T42" fmla="*/ 535 w 790"/>
                  <a:gd name="T43" fmla="*/ 169 h 1115"/>
                  <a:gd name="T44" fmla="*/ 547 w 790"/>
                  <a:gd name="T45" fmla="*/ 177 h 1115"/>
                  <a:gd name="T46" fmla="*/ 558 w 790"/>
                  <a:gd name="T47" fmla="*/ 186 h 1115"/>
                  <a:gd name="T48" fmla="*/ 570 w 790"/>
                  <a:gd name="T49" fmla="*/ 197 h 1115"/>
                  <a:gd name="T50" fmla="*/ 581 w 790"/>
                  <a:gd name="T51" fmla="*/ 211 h 1115"/>
                  <a:gd name="T52" fmla="*/ 592 w 790"/>
                  <a:gd name="T53" fmla="*/ 226 h 1115"/>
                  <a:gd name="T54" fmla="*/ 602 w 790"/>
                  <a:gd name="T55" fmla="*/ 245 h 1115"/>
                  <a:gd name="T56" fmla="*/ 618 w 790"/>
                  <a:gd name="T57" fmla="*/ 279 h 1115"/>
                  <a:gd name="T58" fmla="*/ 628 w 790"/>
                  <a:gd name="T59" fmla="*/ 306 h 1115"/>
                  <a:gd name="T60" fmla="*/ 638 w 790"/>
                  <a:gd name="T61" fmla="*/ 336 h 1115"/>
                  <a:gd name="T62" fmla="*/ 648 w 790"/>
                  <a:gd name="T63" fmla="*/ 369 h 1115"/>
                  <a:gd name="T64" fmla="*/ 658 w 790"/>
                  <a:gd name="T65" fmla="*/ 405 h 1115"/>
                  <a:gd name="T66" fmla="*/ 667 w 790"/>
                  <a:gd name="T67" fmla="*/ 443 h 1115"/>
                  <a:gd name="T68" fmla="*/ 676 w 790"/>
                  <a:gd name="T69" fmla="*/ 481 h 1115"/>
                  <a:gd name="T70" fmla="*/ 685 w 790"/>
                  <a:gd name="T71" fmla="*/ 522 h 1115"/>
                  <a:gd name="T72" fmla="*/ 694 w 790"/>
                  <a:gd name="T73" fmla="*/ 562 h 1115"/>
                  <a:gd name="T74" fmla="*/ 702 w 790"/>
                  <a:gd name="T75" fmla="*/ 603 h 1115"/>
                  <a:gd name="T76" fmla="*/ 714 w 790"/>
                  <a:gd name="T77" fmla="*/ 663 h 1115"/>
                  <a:gd name="T78" fmla="*/ 722 w 790"/>
                  <a:gd name="T79" fmla="*/ 702 h 1115"/>
                  <a:gd name="T80" fmla="*/ 729 w 790"/>
                  <a:gd name="T81" fmla="*/ 740 h 1115"/>
                  <a:gd name="T82" fmla="*/ 735 w 790"/>
                  <a:gd name="T83" fmla="*/ 777 h 1115"/>
                  <a:gd name="T84" fmla="*/ 742 w 790"/>
                  <a:gd name="T85" fmla="*/ 813 h 1115"/>
                  <a:gd name="T86" fmla="*/ 748 w 790"/>
                  <a:gd name="T87" fmla="*/ 846 h 1115"/>
                  <a:gd name="T88" fmla="*/ 753 w 790"/>
                  <a:gd name="T89" fmla="*/ 878 h 1115"/>
                  <a:gd name="T90" fmla="*/ 758 w 790"/>
                  <a:gd name="T91" fmla="*/ 908 h 1115"/>
                  <a:gd name="T92" fmla="*/ 763 w 790"/>
                  <a:gd name="T93" fmla="*/ 936 h 1115"/>
                  <a:gd name="T94" fmla="*/ 768 w 790"/>
                  <a:gd name="T95" fmla="*/ 974 h 1115"/>
                  <a:gd name="T96" fmla="*/ 772 w 790"/>
                  <a:gd name="T97" fmla="*/ 995 h 1115"/>
                  <a:gd name="T98" fmla="*/ 775 w 790"/>
                  <a:gd name="T99" fmla="*/ 1014 h 1115"/>
                  <a:gd name="T100" fmla="*/ 777 w 790"/>
                  <a:gd name="T101" fmla="*/ 1031 h 1115"/>
                  <a:gd name="T102" fmla="*/ 780 w 790"/>
                  <a:gd name="T103" fmla="*/ 1047 h 1115"/>
                  <a:gd name="T104" fmla="*/ 782 w 790"/>
                  <a:gd name="T105" fmla="*/ 1060 h 1115"/>
                  <a:gd name="T106" fmla="*/ 783 w 790"/>
                  <a:gd name="T107" fmla="*/ 1073 h 1115"/>
                  <a:gd name="T108" fmla="*/ 785 w 790"/>
                  <a:gd name="T109" fmla="*/ 1084 h 1115"/>
                  <a:gd name="T110" fmla="*/ 786 w 790"/>
                  <a:gd name="T111" fmla="*/ 1094 h 1115"/>
                  <a:gd name="T112" fmla="*/ 787 w 790"/>
                  <a:gd name="T113" fmla="*/ 1104 h 111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90"/>
                  <a:gd name="T172" fmla="*/ 0 h 1115"/>
                  <a:gd name="T173" fmla="*/ 790 w 790"/>
                  <a:gd name="T174" fmla="*/ 1115 h 111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90" h="1115">
                    <a:moveTo>
                      <a:pt x="0" y="0"/>
                    </a:moveTo>
                    <a:lnTo>
                      <a:pt x="17" y="5"/>
                    </a:lnTo>
                    <a:lnTo>
                      <a:pt x="34" y="10"/>
                    </a:lnTo>
                    <a:lnTo>
                      <a:pt x="52" y="15"/>
                    </a:lnTo>
                    <a:lnTo>
                      <a:pt x="69" y="20"/>
                    </a:lnTo>
                    <a:lnTo>
                      <a:pt x="86" y="25"/>
                    </a:lnTo>
                    <a:lnTo>
                      <a:pt x="102" y="30"/>
                    </a:lnTo>
                    <a:lnTo>
                      <a:pt x="119" y="35"/>
                    </a:lnTo>
                    <a:lnTo>
                      <a:pt x="136" y="40"/>
                    </a:lnTo>
                    <a:lnTo>
                      <a:pt x="152" y="45"/>
                    </a:lnTo>
                    <a:lnTo>
                      <a:pt x="168" y="50"/>
                    </a:lnTo>
                    <a:lnTo>
                      <a:pt x="184" y="54"/>
                    </a:lnTo>
                    <a:lnTo>
                      <a:pt x="200" y="59"/>
                    </a:lnTo>
                    <a:lnTo>
                      <a:pt x="215" y="64"/>
                    </a:lnTo>
                    <a:lnTo>
                      <a:pt x="230" y="68"/>
                    </a:lnTo>
                    <a:lnTo>
                      <a:pt x="245" y="73"/>
                    </a:lnTo>
                    <a:lnTo>
                      <a:pt x="260" y="77"/>
                    </a:lnTo>
                    <a:lnTo>
                      <a:pt x="274" y="81"/>
                    </a:lnTo>
                    <a:lnTo>
                      <a:pt x="288" y="85"/>
                    </a:lnTo>
                    <a:lnTo>
                      <a:pt x="314" y="93"/>
                    </a:lnTo>
                    <a:lnTo>
                      <a:pt x="327" y="97"/>
                    </a:lnTo>
                    <a:lnTo>
                      <a:pt x="339" y="100"/>
                    </a:lnTo>
                    <a:lnTo>
                      <a:pt x="351" y="104"/>
                    </a:lnTo>
                    <a:lnTo>
                      <a:pt x="362" y="107"/>
                    </a:lnTo>
                    <a:lnTo>
                      <a:pt x="373" y="110"/>
                    </a:lnTo>
                    <a:lnTo>
                      <a:pt x="383" y="114"/>
                    </a:lnTo>
                    <a:lnTo>
                      <a:pt x="394" y="117"/>
                    </a:lnTo>
                    <a:lnTo>
                      <a:pt x="404" y="120"/>
                    </a:lnTo>
                    <a:lnTo>
                      <a:pt x="413" y="122"/>
                    </a:lnTo>
                    <a:lnTo>
                      <a:pt x="422" y="125"/>
                    </a:lnTo>
                    <a:lnTo>
                      <a:pt x="432" y="128"/>
                    </a:lnTo>
                    <a:lnTo>
                      <a:pt x="440" y="131"/>
                    </a:lnTo>
                    <a:lnTo>
                      <a:pt x="449" y="134"/>
                    </a:lnTo>
                    <a:lnTo>
                      <a:pt x="457" y="137"/>
                    </a:lnTo>
                    <a:lnTo>
                      <a:pt x="465" y="139"/>
                    </a:lnTo>
                    <a:lnTo>
                      <a:pt x="473" y="142"/>
                    </a:lnTo>
                    <a:lnTo>
                      <a:pt x="480" y="145"/>
                    </a:lnTo>
                    <a:lnTo>
                      <a:pt x="488" y="147"/>
                    </a:lnTo>
                    <a:lnTo>
                      <a:pt x="502" y="153"/>
                    </a:lnTo>
                    <a:lnTo>
                      <a:pt x="509" y="156"/>
                    </a:lnTo>
                    <a:lnTo>
                      <a:pt x="515" y="159"/>
                    </a:lnTo>
                    <a:lnTo>
                      <a:pt x="522" y="162"/>
                    </a:lnTo>
                    <a:lnTo>
                      <a:pt x="528" y="166"/>
                    </a:lnTo>
                    <a:lnTo>
                      <a:pt x="535" y="169"/>
                    </a:lnTo>
                    <a:lnTo>
                      <a:pt x="541" y="173"/>
                    </a:lnTo>
                    <a:lnTo>
                      <a:pt x="547" y="177"/>
                    </a:lnTo>
                    <a:lnTo>
                      <a:pt x="553" y="181"/>
                    </a:lnTo>
                    <a:lnTo>
                      <a:pt x="558" y="186"/>
                    </a:lnTo>
                    <a:lnTo>
                      <a:pt x="564" y="191"/>
                    </a:lnTo>
                    <a:lnTo>
                      <a:pt x="570" y="197"/>
                    </a:lnTo>
                    <a:lnTo>
                      <a:pt x="576" y="204"/>
                    </a:lnTo>
                    <a:lnTo>
                      <a:pt x="581" y="211"/>
                    </a:lnTo>
                    <a:lnTo>
                      <a:pt x="587" y="218"/>
                    </a:lnTo>
                    <a:lnTo>
                      <a:pt x="592" y="226"/>
                    </a:lnTo>
                    <a:lnTo>
                      <a:pt x="597" y="235"/>
                    </a:lnTo>
                    <a:lnTo>
                      <a:pt x="602" y="245"/>
                    </a:lnTo>
                    <a:lnTo>
                      <a:pt x="608" y="255"/>
                    </a:lnTo>
                    <a:lnTo>
                      <a:pt x="618" y="279"/>
                    </a:lnTo>
                    <a:lnTo>
                      <a:pt x="623" y="292"/>
                    </a:lnTo>
                    <a:lnTo>
                      <a:pt x="628" y="306"/>
                    </a:lnTo>
                    <a:lnTo>
                      <a:pt x="633" y="321"/>
                    </a:lnTo>
                    <a:lnTo>
                      <a:pt x="638" y="336"/>
                    </a:lnTo>
                    <a:lnTo>
                      <a:pt x="643" y="353"/>
                    </a:lnTo>
                    <a:lnTo>
                      <a:pt x="648" y="369"/>
                    </a:lnTo>
                    <a:lnTo>
                      <a:pt x="653" y="387"/>
                    </a:lnTo>
                    <a:lnTo>
                      <a:pt x="658" y="405"/>
                    </a:lnTo>
                    <a:lnTo>
                      <a:pt x="663" y="424"/>
                    </a:lnTo>
                    <a:lnTo>
                      <a:pt x="667" y="443"/>
                    </a:lnTo>
                    <a:lnTo>
                      <a:pt x="672" y="462"/>
                    </a:lnTo>
                    <a:lnTo>
                      <a:pt x="676" y="481"/>
                    </a:lnTo>
                    <a:lnTo>
                      <a:pt x="681" y="502"/>
                    </a:lnTo>
                    <a:lnTo>
                      <a:pt x="685" y="522"/>
                    </a:lnTo>
                    <a:lnTo>
                      <a:pt x="690" y="542"/>
                    </a:lnTo>
                    <a:lnTo>
                      <a:pt x="694" y="562"/>
                    </a:lnTo>
                    <a:lnTo>
                      <a:pt x="698" y="583"/>
                    </a:lnTo>
                    <a:lnTo>
                      <a:pt x="702" y="603"/>
                    </a:lnTo>
                    <a:lnTo>
                      <a:pt x="710" y="643"/>
                    </a:lnTo>
                    <a:lnTo>
                      <a:pt x="714" y="663"/>
                    </a:lnTo>
                    <a:lnTo>
                      <a:pt x="718" y="683"/>
                    </a:lnTo>
                    <a:lnTo>
                      <a:pt x="722" y="702"/>
                    </a:lnTo>
                    <a:lnTo>
                      <a:pt x="725" y="721"/>
                    </a:lnTo>
                    <a:lnTo>
                      <a:pt x="729" y="740"/>
                    </a:lnTo>
                    <a:lnTo>
                      <a:pt x="732" y="759"/>
                    </a:lnTo>
                    <a:lnTo>
                      <a:pt x="735" y="777"/>
                    </a:lnTo>
                    <a:lnTo>
                      <a:pt x="739" y="795"/>
                    </a:lnTo>
                    <a:lnTo>
                      <a:pt x="742" y="813"/>
                    </a:lnTo>
                    <a:lnTo>
                      <a:pt x="745" y="830"/>
                    </a:lnTo>
                    <a:lnTo>
                      <a:pt x="748" y="846"/>
                    </a:lnTo>
                    <a:lnTo>
                      <a:pt x="750" y="863"/>
                    </a:lnTo>
                    <a:lnTo>
                      <a:pt x="753" y="878"/>
                    </a:lnTo>
                    <a:lnTo>
                      <a:pt x="756" y="894"/>
                    </a:lnTo>
                    <a:lnTo>
                      <a:pt x="758" y="908"/>
                    </a:lnTo>
                    <a:lnTo>
                      <a:pt x="760" y="923"/>
                    </a:lnTo>
                    <a:lnTo>
                      <a:pt x="763" y="936"/>
                    </a:lnTo>
                    <a:lnTo>
                      <a:pt x="765" y="949"/>
                    </a:lnTo>
                    <a:lnTo>
                      <a:pt x="768" y="974"/>
                    </a:lnTo>
                    <a:lnTo>
                      <a:pt x="770" y="984"/>
                    </a:lnTo>
                    <a:lnTo>
                      <a:pt x="772" y="995"/>
                    </a:lnTo>
                    <a:lnTo>
                      <a:pt x="773" y="1005"/>
                    </a:lnTo>
                    <a:lnTo>
                      <a:pt x="775" y="1014"/>
                    </a:lnTo>
                    <a:lnTo>
                      <a:pt x="776" y="1023"/>
                    </a:lnTo>
                    <a:lnTo>
                      <a:pt x="777" y="1031"/>
                    </a:lnTo>
                    <a:lnTo>
                      <a:pt x="779" y="1039"/>
                    </a:lnTo>
                    <a:lnTo>
                      <a:pt x="780" y="1047"/>
                    </a:lnTo>
                    <a:lnTo>
                      <a:pt x="781" y="1054"/>
                    </a:lnTo>
                    <a:lnTo>
                      <a:pt x="782" y="1060"/>
                    </a:lnTo>
                    <a:lnTo>
                      <a:pt x="782" y="1067"/>
                    </a:lnTo>
                    <a:lnTo>
                      <a:pt x="783" y="1073"/>
                    </a:lnTo>
                    <a:lnTo>
                      <a:pt x="784" y="1079"/>
                    </a:lnTo>
                    <a:lnTo>
                      <a:pt x="785" y="1084"/>
                    </a:lnTo>
                    <a:lnTo>
                      <a:pt x="785" y="1089"/>
                    </a:lnTo>
                    <a:lnTo>
                      <a:pt x="786" y="1094"/>
                    </a:lnTo>
                    <a:lnTo>
                      <a:pt x="787" y="1099"/>
                    </a:lnTo>
                    <a:lnTo>
                      <a:pt x="787" y="1104"/>
                    </a:lnTo>
                    <a:lnTo>
                      <a:pt x="789" y="1114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0" name="Freeform 16"/>
              <p:cNvSpPr>
                <a:spLocks/>
              </p:cNvSpPr>
              <p:nvPr/>
            </p:nvSpPr>
            <p:spPr bwMode="auto">
              <a:xfrm>
                <a:off x="2149" y="1899"/>
                <a:ext cx="1187" cy="862"/>
              </a:xfrm>
              <a:custGeom>
                <a:avLst/>
                <a:gdLst>
                  <a:gd name="T0" fmla="*/ 37 w 1187"/>
                  <a:gd name="T1" fmla="*/ 5 h 862"/>
                  <a:gd name="T2" fmla="*/ 92 w 1187"/>
                  <a:gd name="T3" fmla="*/ 13 h 862"/>
                  <a:gd name="T4" fmla="*/ 146 w 1187"/>
                  <a:gd name="T5" fmla="*/ 21 h 862"/>
                  <a:gd name="T6" fmla="*/ 200 w 1187"/>
                  <a:gd name="T7" fmla="*/ 30 h 862"/>
                  <a:gd name="T8" fmla="*/ 252 w 1187"/>
                  <a:gd name="T9" fmla="*/ 39 h 862"/>
                  <a:gd name="T10" fmla="*/ 303 w 1187"/>
                  <a:gd name="T11" fmla="*/ 48 h 862"/>
                  <a:gd name="T12" fmla="*/ 368 w 1187"/>
                  <a:gd name="T13" fmla="*/ 60 h 862"/>
                  <a:gd name="T14" fmla="*/ 415 w 1187"/>
                  <a:gd name="T15" fmla="*/ 70 h 862"/>
                  <a:gd name="T16" fmla="*/ 460 w 1187"/>
                  <a:gd name="T17" fmla="*/ 80 h 862"/>
                  <a:gd name="T18" fmla="*/ 502 w 1187"/>
                  <a:gd name="T19" fmla="*/ 91 h 862"/>
                  <a:gd name="T20" fmla="*/ 543 w 1187"/>
                  <a:gd name="T21" fmla="*/ 102 h 862"/>
                  <a:gd name="T22" fmla="*/ 582 w 1187"/>
                  <a:gd name="T23" fmla="*/ 113 h 862"/>
                  <a:gd name="T24" fmla="*/ 631 w 1187"/>
                  <a:gd name="T25" fmla="*/ 128 h 862"/>
                  <a:gd name="T26" fmla="*/ 666 w 1187"/>
                  <a:gd name="T27" fmla="*/ 140 h 862"/>
                  <a:gd name="T28" fmla="*/ 699 w 1187"/>
                  <a:gd name="T29" fmla="*/ 152 h 862"/>
                  <a:gd name="T30" fmla="*/ 730 w 1187"/>
                  <a:gd name="T31" fmla="*/ 165 h 862"/>
                  <a:gd name="T32" fmla="*/ 761 w 1187"/>
                  <a:gd name="T33" fmla="*/ 178 h 862"/>
                  <a:gd name="T34" fmla="*/ 789 w 1187"/>
                  <a:gd name="T35" fmla="*/ 191 h 862"/>
                  <a:gd name="T36" fmla="*/ 816 w 1187"/>
                  <a:gd name="T37" fmla="*/ 205 h 862"/>
                  <a:gd name="T38" fmla="*/ 851 w 1187"/>
                  <a:gd name="T39" fmla="*/ 224 h 862"/>
                  <a:gd name="T40" fmla="*/ 875 w 1187"/>
                  <a:gd name="T41" fmla="*/ 239 h 862"/>
                  <a:gd name="T42" fmla="*/ 898 w 1187"/>
                  <a:gd name="T43" fmla="*/ 255 h 862"/>
                  <a:gd name="T44" fmla="*/ 920 w 1187"/>
                  <a:gd name="T45" fmla="*/ 272 h 862"/>
                  <a:gd name="T46" fmla="*/ 940 w 1187"/>
                  <a:gd name="T47" fmla="*/ 290 h 862"/>
                  <a:gd name="T48" fmla="*/ 959 w 1187"/>
                  <a:gd name="T49" fmla="*/ 309 h 862"/>
                  <a:gd name="T50" fmla="*/ 983 w 1187"/>
                  <a:gd name="T51" fmla="*/ 337 h 862"/>
                  <a:gd name="T52" fmla="*/ 999 w 1187"/>
                  <a:gd name="T53" fmla="*/ 360 h 862"/>
                  <a:gd name="T54" fmla="*/ 1014 w 1187"/>
                  <a:gd name="T55" fmla="*/ 384 h 862"/>
                  <a:gd name="T56" fmla="*/ 1028 w 1187"/>
                  <a:gd name="T57" fmla="*/ 409 h 862"/>
                  <a:gd name="T58" fmla="*/ 1042 w 1187"/>
                  <a:gd name="T59" fmla="*/ 436 h 862"/>
                  <a:gd name="T60" fmla="*/ 1055 w 1187"/>
                  <a:gd name="T61" fmla="*/ 465 h 862"/>
                  <a:gd name="T62" fmla="*/ 1073 w 1187"/>
                  <a:gd name="T63" fmla="*/ 507 h 862"/>
                  <a:gd name="T64" fmla="*/ 1086 w 1187"/>
                  <a:gd name="T65" fmla="*/ 539 h 862"/>
                  <a:gd name="T66" fmla="*/ 1098 w 1187"/>
                  <a:gd name="T67" fmla="*/ 573 h 862"/>
                  <a:gd name="T68" fmla="*/ 1111 w 1187"/>
                  <a:gd name="T69" fmla="*/ 608 h 862"/>
                  <a:gd name="T70" fmla="*/ 1124 w 1187"/>
                  <a:gd name="T71" fmla="*/ 641 h 862"/>
                  <a:gd name="T72" fmla="*/ 1135 w 1187"/>
                  <a:gd name="T73" fmla="*/ 674 h 862"/>
                  <a:gd name="T74" fmla="*/ 1145 w 1187"/>
                  <a:gd name="T75" fmla="*/ 704 h 862"/>
                  <a:gd name="T76" fmla="*/ 1156 w 1187"/>
                  <a:gd name="T77" fmla="*/ 741 h 862"/>
                  <a:gd name="T78" fmla="*/ 1163 w 1187"/>
                  <a:gd name="T79" fmla="*/ 765 h 862"/>
                  <a:gd name="T80" fmla="*/ 1169 w 1187"/>
                  <a:gd name="T81" fmla="*/ 787 h 862"/>
                  <a:gd name="T82" fmla="*/ 1174 w 1187"/>
                  <a:gd name="T83" fmla="*/ 807 h 862"/>
                  <a:gd name="T84" fmla="*/ 1178 w 1187"/>
                  <a:gd name="T85" fmla="*/ 826 h 862"/>
                  <a:gd name="T86" fmla="*/ 1182 w 1187"/>
                  <a:gd name="T87" fmla="*/ 844 h 8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87"/>
                  <a:gd name="T133" fmla="*/ 0 h 862"/>
                  <a:gd name="T134" fmla="*/ 1187 w 1187"/>
                  <a:gd name="T135" fmla="*/ 862 h 86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87" h="862">
                    <a:moveTo>
                      <a:pt x="0" y="0"/>
                    </a:moveTo>
                    <a:lnTo>
                      <a:pt x="19" y="2"/>
                    </a:lnTo>
                    <a:lnTo>
                      <a:pt x="37" y="5"/>
                    </a:lnTo>
                    <a:lnTo>
                      <a:pt x="55" y="8"/>
                    </a:lnTo>
                    <a:lnTo>
                      <a:pt x="73" y="11"/>
                    </a:lnTo>
                    <a:lnTo>
                      <a:pt x="92" y="13"/>
                    </a:lnTo>
                    <a:lnTo>
                      <a:pt x="110" y="16"/>
                    </a:lnTo>
                    <a:lnTo>
                      <a:pt x="128" y="19"/>
                    </a:lnTo>
                    <a:lnTo>
                      <a:pt x="146" y="21"/>
                    </a:lnTo>
                    <a:lnTo>
                      <a:pt x="164" y="24"/>
                    </a:lnTo>
                    <a:lnTo>
                      <a:pt x="182" y="27"/>
                    </a:lnTo>
                    <a:lnTo>
                      <a:pt x="200" y="30"/>
                    </a:lnTo>
                    <a:lnTo>
                      <a:pt x="217" y="33"/>
                    </a:lnTo>
                    <a:lnTo>
                      <a:pt x="235" y="36"/>
                    </a:lnTo>
                    <a:lnTo>
                      <a:pt x="252" y="39"/>
                    </a:lnTo>
                    <a:lnTo>
                      <a:pt x="269" y="41"/>
                    </a:lnTo>
                    <a:lnTo>
                      <a:pt x="286" y="44"/>
                    </a:lnTo>
                    <a:lnTo>
                      <a:pt x="303" y="48"/>
                    </a:lnTo>
                    <a:lnTo>
                      <a:pt x="320" y="51"/>
                    </a:lnTo>
                    <a:lnTo>
                      <a:pt x="352" y="57"/>
                    </a:lnTo>
                    <a:lnTo>
                      <a:pt x="368" y="60"/>
                    </a:lnTo>
                    <a:lnTo>
                      <a:pt x="384" y="63"/>
                    </a:lnTo>
                    <a:lnTo>
                      <a:pt x="399" y="66"/>
                    </a:lnTo>
                    <a:lnTo>
                      <a:pt x="415" y="70"/>
                    </a:lnTo>
                    <a:lnTo>
                      <a:pt x="430" y="73"/>
                    </a:lnTo>
                    <a:lnTo>
                      <a:pt x="445" y="77"/>
                    </a:lnTo>
                    <a:lnTo>
                      <a:pt x="460" y="80"/>
                    </a:lnTo>
                    <a:lnTo>
                      <a:pt x="474" y="83"/>
                    </a:lnTo>
                    <a:lnTo>
                      <a:pt x="488" y="87"/>
                    </a:lnTo>
                    <a:lnTo>
                      <a:pt x="502" y="91"/>
                    </a:lnTo>
                    <a:lnTo>
                      <a:pt x="516" y="94"/>
                    </a:lnTo>
                    <a:lnTo>
                      <a:pt x="530" y="98"/>
                    </a:lnTo>
                    <a:lnTo>
                      <a:pt x="543" y="102"/>
                    </a:lnTo>
                    <a:lnTo>
                      <a:pt x="556" y="105"/>
                    </a:lnTo>
                    <a:lnTo>
                      <a:pt x="569" y="109"/>
                    </a:lnTo>
                    <a:lnTo>
                      <a:pt x="582" y="113"/>
                    </a:lnTo>
                    <a:lnTo>
                      <a:pt x="595" y="117"/>
                    </a:lnTo>
                    <a:lnTo>
                      <a:pt x="607" y="120"/>
                    </a:lnTo>
                    <a:lnTo>
                      <a:pt x="631" y="128"/>
                    </a:lnTo>
                    <a:lnTo>
                      <a:pt x="643" y="132"/>
                    </a:lnTo>
                    <a:lnTo>
                      <a:pt x="655" y="136"/>
                    </a:lnTo>
                    <a:lnTo>
                      <a:pt x="666" y="140"/>
                    </a:lnTo>
                    <a:lnTo>
                      <a:pt x="677" y="144"/>
                    </a:lnTo>
                    <a:lnTo>
                      <a:pt x="688" y="148"/>
                    </a:lnTo>
                    <a:lnTo>
                      <a:pt x="699" y="152"/>
                    </a:lnTo>
                    <a:lnTo>
                      <a:pt x="710" y="156"/>
                    </a:lnTo>
                    <a:lnTo>
                      <a:pt x="720" y="161"/>
                    </a:lnTo>
                    <a:lnTo>
                      <a:pt x="730" y="165"/>
                    </a:lnTo>
                    <a:lnTo>
                      <a:pt x="741" y="169"/>
                    </a:lnTo>
                    <a:lnTo>
                      <a:pt x="751" y="173"/>
                    </a:lnTo>
                    <a:lnTo>
                      <a:pt x="761" y="178"/>
                    </a:lnTo>
                    <a:lnTo>
                      <a:pt x="770" y="182"/>
                    </a:lnTo>
                    <a:lnTo>
                      <a:pt x="780" y="186"/>
                    </a:lnTo>
                    <a:lnTo>
                      <a:pt x="789" y="191"/>
                    </a:lnTo>
                    <a:lnTo>
                      <a:pt x="798" y="196"/>
                    </a:lnTo>
                    <a:lnTo>
                      <a:pt x="808" y="200"/>
                    </a:lnTo>
                    <a:lnTo>
                      <a:pt x="816" y="205"/>
                    </a:lnTo>
                    <a:lnTo>
                      <a:pt x="834" y="215"/>
                    </a:lnTo>
                    <a:lnTo>
                      <a:pt x="842" y="219"/>
                    </a:lnTo>
                    <a:lnTo>
                      <a:pt x="851" y="224"/>
                    </a:lnTo>
                    <a:lnTo>
                      <a:pt x="859" y="229"/>
                    </a:lnTo>
                    <a:lnTo>
                      <a:pt x="867" y="234"/>
                    </a:lnTo>
                    <a:lnTo>
                      <a:pt x="875" y="239"/>
                    </a:lnTo>
                    <a:lnTo>
                      <a:pt x="883" y="245"/>
                    </a:lnTo>
                    <a:lnTo>
                      <a:pt x="890" y="250"/>
                    </a:lnTo>
                    <a:lnTo>
                      <a:pt x="898" y="255"/>
                    </a:lnTo>
                    <a:lnTo>
                      <a:pt x="905" y="261"/>
                    </a:lnTo>
                    <a:lnTo>
                      <a:pt x="913" y="267"/>
                    </a:lnTo>
                    <a:lnTo>
                      <a:pt x="920" y="272"/>
                    </a:lnTo>
                    <a:lnTo>
                      <a:pt x="927" y="278"/>
                    </a:lnTo>
                    <a:lnTo>
                      <a:pt x="934" y="284"/>
                    </a:lnTo>
                    <a:lnTo>
                      <a:pt x="940" y="290"/>
                    </a:lnTo>
                    <a:lnTo>
                      <a:pt x="947" y="296"/>
                    </a:lnTo>
                    <a:lnTo>
                      <a:pt x="953" y="303"/>
                    </a:lnTo>
                    <a:lnTo>
                      <a:pt x="959" y="309"/>
                    </a:lnTo>
                    <a:lnTo>
                      <a:pt x="966" y="316"/>
                    </a:lnTo>
                    <a:lnTo>
                      <a:pt x="977" y="330"/>
                    </a:lnTo>
                    <a:lnTo>
                      <a:pt x="983" y="337"/>
                    </a:lnTo>
                    <a:lnTo>
                      <a:pt x="988" y="345"/>
                    </a:lnTo>
                    <a:lnTo>
                      <a:pt x="994" y="352"/>
                    </a:lnTo>
                    <a:lnTo>
                      <a:pt x="999" y="360"/>
                    </a:lnTo>
                    <a:lnTo>
                      <a:pt x="1004" y="367"/>
                    </a:lnTo>
                    <a:lnTo>
                      <a:pt x="1009" y="375"/>
                    </a:lnTo>
                    <a:lnTo>
                      <a:pt x="1014" y="384"/>
                    </a:lnTo>
                    <a:lnTo>
                      <a:pt x="1019" y="392"/>
                    </a:lnTo>
                    <a:lnTo>
                      <a:pt x="1024" y="400"/>
                    </a:lnTo>
                    <a:lnTo>
                      <a:pt x="1028" y="409"/>
                    </a:lnTo>
                    <a:lnTo>
                      <a:pt x="1033" y="418"/>
                    </a:lnTo>
                    <a:lnTo>
                      <a:pt x="1037" y="427"/>
                    </a:lnTo>
                    <a:lnTo>
                      <a:pt x="1042" y="436"/>
                    </a:lnTo>
                    <a:lnTo>
                      <a:pt x="1046" y="446"/>
                    </a:lnTo>
                    <a:lnTo>
                      <a:pt x="1051" y="456"/>
                    </a:lnTo>
                    <a:lnTo>
                      <a:pt x="1055" y="465"/>
                    </a:lnTo>
                    <a:lnTo>
                      <a:pt x="1060" y="475"/>
                    </a:lnTo>
                    <a:lnTo>
                      <a:pt x="1064" y="486"/>
                    </a:lnTo>
                    <a:lnTo>
                      <a:pt x="1073" y="507"/>
                    </a:lnTo>
                    <a:lnTo>
                      <a:pt x="1077" y="517"/>
                    </a:lnTo>
                    <a:lnTo>
                      <a:pt x="1081" y="529"/>
                    </a:lnTo>
                    <a:lnTo>
                      <a:pt x="1086" y="539"/>
                    </a:lnTo>
                    <a:lnTo>
                      <a:pt x="1090" y="551"/>
                    </a:lnTo>
                    <a:lnTo>
                      <a:pt x="1094" y="562"/>
                    </a:lnTo>
                    <a:lnTo>
                      <a:pt x="1098" y="573"/>
                    </a:lnTo>
                    <a:lnTo>
                      <a:pt x="1103" y="585"/>
                    </a:lnTo>
                    <a:lnTo>
                      <a:pt x="1107" y="596"/>
                    </a:lnTo>
                    <a:lnTo>
                      <a:pt x="1111" y="608"/>
                    </a:lnTo>
                    <a:lnTo>
                      <a:pt x="1115" y="619"/>
                    </a:lnTo>
                    <a:lnTo>
                      <a:pt x="1119" y="630"/>
                    </a:lnTo>
                    <a:lnTo>
                      <a:pt x="1124" y="641"/>
                    </a:lnTo>
                    <a:lnTo>
                      <a:pt x="1127" y="652"/>
                    </a:lnTo>
                    <a:lnTo>
                      <a:pt x="1131" y="663"/>
                    </a:lnTo>
                    <a:lnTo>
                      <a:pt x="1135" y="674"/>
                    </a:lnTo>
                    <a:lnTo>
                      <a:pt x="1138" y="684"/>
                    </a:lnTo>
                    <a:lnTo>
                      <a:pt x="1142" y="694"/>
                    </a:lnTo>
                    <a:lnTo>
                      <a:pt x="1145" y="704"/>
                    </a:lnTo>
                    <a:lnTo>
                      <a:pt x="1151" y="723"/>
                    </a:lnTo>
                    <a:lnTo>
                      <a:pt x="1154" y="733"/>
                    </a:lnTo>
                    <a:lnTo>
                      <a:pt x="1156" y="741"/>
                    </a:lnTo>
                    <a:lnTo>
                      <a:pt x="1159" y="750"/>
                    </a:lnTo>
                    <a:lnTo>
                      <a:pt x="1161" y="758"/>
                    </a:lnTo>
                    <a:lnTo>
                      <a:pt x="1163" y="765"/>
                    </a:lnTo>
                    <a:lnTo>
                      <a:pt x="1165" y="773"/>
                    </a:lnTo>
                    <a:lnTo>
                      <a:pt x="1167" y="780"/>
                    </a:lnTo>
                    <a:lnTo>
                      <a:pt x="1169" y="787"/>
                    </a:lnTo>
                    <a:lnTo>
                      <a:pt x="1171" y="794"/>
                    </a:lnTo>
                    <a:lnTo>
                      <a:pt x="1172" y="801"/>
                    </a:lnTo>
                    <a:lnTo>
                      <a:pt x="1174" y="807"/>
                    </a:lnTo>
                    <a:lnTo>
                      <a:pt x="1176" y="814"/>
                    </a:lnTo>
                    <a:lnTo>
                      <a:pt x="1177" y="820"/>
                    </a:lnTo>
                    <a:lnTo>
                      <a:pt x="1178" y="826"/>
                    </a:lnTo>
                    <a:lnTo>
                      <a:pt x="1180" y="832"/>
                    </a:lnTo>
                    <a:lnTo>
                      <a:pt x="1181" y="838"/>
                    </a:lnTo>
                    <a:lnTo>
                      <a:pt x="1182" y="844"/>
                    </a:lnTo>
                    <a:lnTo>
                      <a:pt x="1184" y="849"/>
                    </a:lnTo>
                    <a:lnTo>
                      <a:pt x="1186" y="861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1" name="Freeform 17"/>
              <p:cNvSpPr>
                <a:spLocks/>
              </p:cNvSpPr>
              <p:nvPr/>
            </p:nvSpPr>
            <p:spPr bwMode="auto">
              <a:xfrm>
                <a:off x="2131" y="2134"/>
                <a:ext cx="1644" cy="627"/>
              </a:xfrm>
              <a:custGeom>
                <a:avLst/>
                <a:gdLst>
                  <a:gd name="T0" fmla="*/ 15 w 1644"/>
                  <a:gd name="T1" fmla="*/ 4 h 627"/>
                  <a:gd name="T2" fmla="*/ 38 w 1644"/>
                  <a:gd name="T3" fmla="*/ 10 h 627"/>
                  <a:gd name="T4" fmla="*/ 61 w 1644"/>
                  <a:gd name="T5" fmla="*/ 16 h 627"/>
                  <a:gd name="T6" fmla="*/ 85 w 1644"/>
                  <a:gd name="T7" fmla="*/ 23 h 627"/>
                  <a:gd name="T8" fmla="*/ 109 w 1644"/>
                  <a:gd name="T9" fmla="*/ 29 h 627"/>
                  <a:gd name="T10" fmla="*/ 135 w 1644"/>
                  <a:gd name="T11" fmla="*/ 35 h 627"/>
                  <a:gd name="T12" fmla="*/ 171 w 1644"/>
                  <a:gd name="T13" fmla="*/ 43 h 627"/>
                  <a:gd name="T14" fmla="*/ 200 w 1644"/>
                  <a:gd name="T15" fmla="*/ 48 h 627"/>
                  <a:gd name="T16" fmla="*/ 230 w 1644"/>
                  <a:gd name="T17" fmla="*/ 54 h 627"/>
                  <a:gd name="T18" fmla="*/ 262 w 1644"/>
                  <a:gd name="T19" fmla="*/ 59 h 627"/>
                  <a:gd name="T20" fmla="*/ 295 w 1644"/>
                  <a:gd name="T21" fmla="*/ 64 h 627"/>
                  <a:gd name="T22" fmla="*/ 329 w 1644"/>
                  <a:gd name="T23" fmla="*/ 69 h 627"/>
                  <a:gd name="T24" fmla="*/ 377 w 1644"/>
                  <a:gd name="T25" fmla="*/ 75 h 627"/>
                  <a:gd name="T26" fmla="*/ 415 w 1644"/>
                  <a:gd name="T27" fmla="*/ 79 h 627"/>
                  <a:gd name="T28" fmla="*/ 454 w 1644"/>
                  <a:gd name="T29" fmla="*/ 82 h 627"/>
                  <a:gd name="T30" fmla="*/ 493 w 1644"/>
                  <a:gd name="T31" fmla="*/ 86 h 627"/>
                  <a:gd name="T32" fmla="*/ 533 w 1644"/>
                  <a:gd name="T33" fmla="*/ 89 h 627"/>
                  <a:gd name="T34" fmla="*/ 573 w 1644"/>
                  <a:gd name="T35" fmla="*/ 92 h 627"/>
                  <a:gd name="T36" fmla="*/ 613 w 1644"/>
                  <a:gd name="T37" fmla="*/ 96 h 627"/>
                  <a:gd name="T38" fmla="*/ 665 w 1644"/>
                  <a:gd name="T39" fmla="*/ 100 h 627"/>
                  <a:gd name="T40" fmla="*/ 704 w 1644"/>
                  <a:gd name="T41" fmla="*/ 105 h 627"/>
                  <a:gd name="T42" fmla="*/ 741 w 1644"/>
                  <a:gd name="T43" fmla="*/ 109 h 627"/>
                  <a:gd name="T44" fmla="*/ 778 w 1644"/>
                  <a:gd name="T45" fmla="*/ 113 h 627"/>
                  <a:gd name="T46" fmla="*/ 814 w 1644"/>
                  <a:gd name="T47" fmla="*/ 118 h 627"/>
                  <a:gd name="T48" fmla="*/ 849 w 1644"/>
                  <a:gd name="T49" fmla="*/ 124 h 627"/>
                  <a:gd name="T50" fmla="*/ 894 w 1644"/>
                  <a:gd name="T51" fmla="*/ 132 h 627"/>
                  <a:gd name="T52" fmla="*/ 926 w 1644"/>
                  <a:gd name="T53" fmla="*/ 139 h 627"/>
                  <a:gd name="T54" fmla="*/ 958 w 1644"/>
                  <a:gd name="T55" fmla="*/ 146 h 627"/>
                  <a:gd name="T56" fmla="*/ 989 w 1644"/>
                  <a:gd name="T57" fmla="*/ 154 h 627"/>
                  <a:gd name="T58" fmla="*/ 1019 w 1644"/>
                  <a:gd name="T59" fmla="*/ 163 h 627"/>
                  <a:gd name="T60" fmla="*/ 1048 w 1644"/>
                  <a:gd name="T61" fmla="*/ 172 h 627"/>
                  <a:gd name="T62" fmla="*/ 1086 w 1644"/>
                  <a:gd name="T63" fmla="*/ 185 h 627"/>
                  <a:gd name="T64" fmla="*/ 1113 w 1644"/>
                  <a:gd name="T65" fmla="*/ 196 h 627"/>
                  <a:gd name="T66" fmla="*/ 1140 w 1644"/>
                  <a:gd name="T67" fmla="*/ 208 h 627"/>
                  <a:gd name="T68" fmla="*/ 1167 w 1644"/>
                  <a:gd name="T69" fmla="*/ 220 h 627"/>
                  <a:gd name="T70" fmla="*/ 1194 w 1644"/>
                  <a:gd name="T71" fmla="*/ 233 h 627"/>
                  <a:gd name="T72" fmla="*/ 1219 w 1644"/>
                  <a:gd name="T73" fmla="*/ 246 h 627"/>
                  <a:gd name="T74" fmla="*/ 1245 w 1644"/>
                  <a:gd name="T75" fmla="*/ 261 h 627"/>
                  <a:gd name="T76" fmla="*/ 1279 w 1644"/>
                  <a:gd name="T77" fmla="*/ 282 h 627"/>
                  <a:gd name="T78" fmla="*/ 1304 w 1644"/>
                  <a:gd name="T79" fmla="*/ 299 h 627"/>
                  <a:gd name="T80" fmla="*/ 1328 w 1644"/>
                  <a:gd name="T81" fmla="*/ 316 h 627"/>
                  <a:gd name="T82" fmla="*/ 1352 w 1644"/>
                  <a:gd name="T83" fmla="*/ 334 h 627"/>
                  <a:gd name="T84" fmla="*/ 1375 w 1644"/>
                  <a:gd name="T85" fmla="*/ 352 h 627"/>
                  <a:gd name="T86" fmla="*/ 1397 w 1644"/>
                  <a:gd name="T87" fmla="*/ 370 h 627"/>
                  <a:gd name="T88" fmla="*/ 1426 w 1644"/>
                  <a:gd name="T89" fmla="*/ 393 h 627"/>
                  <a:gd name="T90" fmla="*/ 1445 w 1644"/>
                  <a:gd name="T91" fmla="*/ 410 h 627"/>
                  <a:gd name="T92" fmla="*/ 1464 w 1644"/>
                  <a:gd name="T93" fmla="*/ 426 h 627"/>
                  <a:gd name="T94" fmla="*/ 1482 w 1644"/>
                  <a:gd name="T95" fmla="*/ 441 h 627"/>
                  <a:gd name="T96" fmla="*/ 1498 w 1644"/>
                  <a:gd name="T97" fmla="*/ 456 h 627"/>
                  <a:gd name="T98" fmla="*/ 1513 w 1644"/>
                  <a:gd name="T99" fmla="*/ 471 h 627"/>
                  <a:gd name="T100" fmla="*/ 1533 w 1644"/>
                  <a:gd name="T101" fmla="*/ 489 h 627"/>
                  <a:gd name="T102" fmla="*/ 1545 w 1644"/>
                  <a:gd name="T103" fmla="*/ 503 h 627"/>
                  <a:gd name="T104" fmla="*/ 1557 w 1644"/>
                  <a:gd name="T105" fmla="*/ 515 h 627"/>
                  <a:gd name="T106" fmla="*/ 1569 w 1644"/>
                  <a:gd name="T107" fmla="*/ 528 h 627"/>
                  <a:gd name="T108" fmla="*/ 1579 w 1644"/>
                  <a:gd name="T109" fmla="*/ 539 h 627"/>
                  <a:gd name="T110" fmla="*/ 1588 w 1644"/>
                  <a:gd name="T111" fmla="*/ 550 h 627"/>
                  <a:gd name="T112" fmla="*/ 1596 w 1644"/>
                  <a:gd name="T113" fmla="*/ 561 h 627"/>
                  <a:gd name="T114" fmla="*/ 1607 w 1644"/>
                  <a:gd name="T115" fmla="*/ 574 h 627"/>
                  <a:gd name="T116" fmla="*/ 1614 w 1644"/>
                  <a:gd name="T117" fmla="*/ 584 h 627"/>
                  <a:gd name="T118" fmla="*/ 1620 w 1644"/>
                  <a:gd name="T119" fmla="*/ 592 h 627"/>
                  <a:gd name="T120" fmla="*/ 1626 w 1644"/>
                  <a:gd name="T121" fmla="*/ 601 h 627"/>
                  <a:gd name="T122" fmla="*/ 1632 w 1644"/>
                  <a:gd name="T123" fmla="*/ 610 h 627"/>
                  <a:gd name="T124" fmla="*/ 1638 w 1644"/>
                  <a:gd name="T125" fmla="*/ 618 h 62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644"/>
                  <a:gd name="T190" fmla="*/ 0 h 627"/>
                  <a:gd name="T191" fmla="*/ 1644 w 1644"/>
                  <a:gd name="T192" fmla="*/ 627 h 62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644" h="627">
                    <a:moveTo>
                      <a:pt x="0" y="0"/>
                    </a:moveTo>
                    <a:lnTo>
                      <a:pt x="8" y="2"/>
                    </a:lnTo>
                    <a:lnTo>
                      <a:pt x="15" y="4"/>
                    </a:lnTo>
                    <a:lnTo>
                      <a:pt x="23" y="6"/>
                    </a:lnTo>
                    <a:lnTo>
                      <a:pt x="30" y="8"/>
                    </a:lnTo>
                    <a:lnTo>
                      <a:pt x="38" y="10"/>
                    </a:lnTo>
                    <a:lnTo>
                      <a:pt x="45" y="12"/>
                    </a:lnTo>
                    <a:lnTo>
                      <a:pt x="53" y="14"/>
                    </a:lnTo>
                    <a:lnTo>
                      <a:pt x="61" y="16"/>
                    </a:lnTo>
                    <a:lnTo>
                      <a:pt x="69" y="19"/>
                    </a:lnTo>
                    <a:lnTo>
                      <a:pt x="77" y="20"/>
                    </a:lnTo>
                    <a:lnTo>
                      <a:pt x="85" y="23"/>
                    </a:lnTo>
                    <a:lnTo>
                      <a:pt x="93" y="25"/>
                    </a:lnTo>
                    <a:lnTo>
                      <a:pt x="101" y="27"/>
                    </a:lnTo>
                    <a:lnTo>
                      <a:pt x="109" y="29"/>
                    </a:lnTo>
                    <a:lnTo>
                      <a:pt x="118" y="31"/>
                    </a:lnTo>
                    <a:lnTo>
                      <a:pt x="126" y="33"/>
                    </a:lnTo>
                    <a:lnTo>
                      <a:pt x="135" y="35"/>
                    </a:lnTo>
                    <a:lnTo>
                      <a:pt x="144" y="37"/>
                    </a:lnTo>
                    <a:lnTo>
                      <a:pt x="161" y="41"/>
                    </a:lnTo>
                    <a:lnTo>
                      <a:pt x="171" y="43"/>
                    </a:lnTo>
                    <a:lnTo>
                      <a:pt x="180" y="45"/>
                    </a:lnTo>
                    <a:lnTo>
                      <a:pt x="190" y="47"/>
                    </a:lnTo>
                    <a:lnTo>
                      <a:pt x="200" y="48"/>
                    </a:lnTo>
                    <a:lnTo>
                      <a:pt x="210" y="50"/>
                    </a:lnTo>
                    <a:lnTo>
                      <a:pt x="220" y="52"/>
                    </a:lnTo>
                    <a:lnTo>
                      <a:pt x="230" y="54"/>
                    </a:lnTo>
                    <a:lnTo>
                      <a:pt x="240" y="56"/>
                    </a:lnTo>
                    <a:lnTo>
                      <a:pt x="251" y="57"/>
                    </a:lnTo>
                    <a:lnTo>
                      <a:pt x="262" y="59"/>
                    </a:lnTo>
                    <a:lnTo>
                      <a:pt x="272" y="61"/>
                    </a:lnTo>
                    <a:lnTo>
                      <a:pt x="284" y="63"/>
                    </a:lnTo>
                    <a:lnTo>
                      <a:pt x="295" y="64"/>
                    </a:lnTo>
                    <a:lnTo>
                      <a:pt x="306" y="66"/>
                    </a:lnTo>
                    <a:lnTo>
                      <a:pt x="318" y="68"/>
                    </a:lnTo>
                    <a:lnTo>
                      <a:pt x="329" y="69"/>
                    </a:lnTo>
                    <a:lnTo>
                      <a:pt x="341" y="71"/>
                    </a:lnTo>
                    <a:lnTo>
                      <a:pt x="353" y="72"/>
                    </a:lnTo>
                    <a:lnTo>
                      <a:pt x="377" y="75"/>
                    </a:lnTo>
                    <a:lnTo>
                      <a:pt x="390" y="76"/>
                    </a:lnTo>
                    <a:lnTo>
                      <a:pt x="402" y="78"/>
                    </a:lnTo>
                    <a:lnTo>
                      <a:pt x="415" y="79"/>
                    </a:lnTo>
                    <a:lnTo>
                      <a:pt x="428" y="80"/>
                    </a:lnTo>
                    <a:lnTo>
                      <a:pt x="441" y="81"/>
                    </a:lnTo>
                    <a:lnTo>
                      <a:pt x="454" y="82"/>
                    </a:lnTo>
                    <a:lnTo>
                      <a:pt x="467" y="83"/>
                    </a:lnTo>
                    <a:lnTo>
                      <a:pt x="480" y="84"/>
                    </a:lnTo>
                    <a:lnTo>
                      <a:pt x="493" y="86"/>
                    </a:lnTo>
                    <a:lnTo>
                      <a:pt x="506" y="87"/>
                    </a:lnTo>
                    <a:lnTo>
                      <a:pt x="520" y="88"/>
                    </a:lnTo>
                    <a:lnTo>
                      <a:pt x="533" y="89"/>
                    </a:lnTo>
                    <a:lnTo>
                      <a:pt x="546" y="90"/>
                    </a:lnTo>
                    <a:lnTo>
                      <a:pt x="560" y="91"/>
                    </a:lnTo>
                    <a:lnTo>
                      <a:pt x="573" y="92"/>
                    </a:lnTo>
                    <a:lnTo>
                      <a:pt x="586" y="93"/>
                    </a:lnTo>
                    <a:lnTo>
                      <a:pt x="600" y="95"/>
                    </a:lnTo>
                    <a:lnTo>
                      <a:pt x="613" y="96"/>
                    </a:lnTo>
                    <a:lnTo>
                      <a:pt x="639" y="98"/>
                    </a:lnTo>
                    <a:lnTo>
                      <a:pt x="652" y="99"/>
                    </a:lnTo>
                    <a:lnTo>
                      <a:pt x="665" y="100"/>
                    </a:lnTo>
                    <a:lnTo>
                      <a:pt x="678" y="102"/>
                    </a:lnTo>
                    <a:lnTo>
                      <a:pt x="691" y="103"/>
                    </a:lnTo>
                    <a:lnTo>
                      <a:pt x="704" y="105"/>
                    </a:lnTo>
                    <a:lnTo>
                      <a:pt x="716" y="106"/>
                    </a:lnTo>
                    <a:lnTo>
                      <a:pt x="729" y="107"/>
                    </a:lnTo>
                    <a:lnTo>
                      <a:pt x="741" y="109"/>
                    </a:lnTo>
                    <a:lnTo>
                      <a:pt x="753" y="110"/>
                    </a:lnTo>
                    <a:lnTo>
                      <a:pt x="766" y="112"/>
                    </a:lnTo>
                    <a:lnTo>
                      <a:pt x="778" y="113"/>
                    </a:lnTo>
                    <a:lnTo>
                      <a:pt x="790" y="115"/>
                    </a:lnTo>
                    <a:lnTo>
                      <a:pt x="802" y="117"/>
                    </a:lnTo>
                    <a:lnTo>
                      <a:pt x="814" y="118"/>
                    </a:lnTo>
                    <a:lnTo>
                      <a:pt x="826" y="120"/>
                    </a:lnTo>
                    <a:lnTo>
                      <a:pt x="837" y="122"/>
                    </a:lnTo>
                    <a:lnTo>
                      <a:pt x="849" y="124"/>
                    </a:lnTo>
                    <a:lnTo>
                      <a:pt x="860" y="126"/>
                    </a:lnTo>
                    <a:lnTo>
                      <a:pt x="883" y="130"/>
                    </a:lnTo>
                    <a:lnTo>
                      <a:pt x="894" y="132"/>
                    </a:lnTo>
                    <a:lnTo>
                      <a:pt x="905" y="134"/>
                    </a:lnTo>
                    <a:lnTo>
                      <a:pt x="916" y="137"/>
                    </a:lnTo>
                    <a:lnTo>
                      <a:pt x="926" y="139"/>
                    </a:lnTo>
                    <a:lnTo>
                      <a:pt x="937" y="142"/>
                    </a:lnTo>
                    <a:lnTo>
                      <a:pt x="948" y="144"/>
                    </a:lnTo>
                    <a:lnTo>
                      <a:pt x="958" y="146"/>
                    </a:lnTo>
                    <a:lnTo>
                      <a:pt x="969" y="149"/>
                    </a:lnTo>
                    <a:lnTo>
                      <a:pt x="979" y="152"/>
                    </a:lnTo>
                    <a:lnTo>
                      <a:pt x="989" y="154"/>
                    </a:lnTo>
                    <a:lnTo>
                      <a:pt x="999" y="157"/>
                    </a:lnTo>
                    <a:lnTo>
                      <a:pt x="1009" y="160"/>
                    </a:lnTo>
                    <a:lnTo>
                      <a:pt x="1019" y="163"/>
                    </a:lnTo>
                    <a:lnTo>
                      <a:pt x="1028" y="166"/>
                    </a:lnTo>
                    <a:lnTo>
                      <a:pt x="1038" y="169"/>
                    </a:lnTo>
                    <a:lnTo>
                      <a:pt x="1048" y="172"/>
                    </a:lnTo>
                    <a:lnTo>
                      <a:pt x="1057" y="175"/>
                    </a:lnTo>
                    <a:lnTo>
                      <a:pt x="1067" y="179"/>
                    </a:lnTo>
                    <a:lnTo>
                      <a:pt x="1086" y="185"/>
                    </a:lnTo>
                    <a:lnTo>
                      <a:pt x="1095" y="189"/>
                    </a:lnTo>
                    <a:lnTo>
                      <a:pt x="1104" y="192"/>
                    </a:lnTo>
                    <a:lnTo>
                      <a:pt x="1113" y="196"/>
                    </a:lnTo>
                    <a:lnTo>
                      <a:pt x="1122" y="200"/>
                    </a:lnTo>
                    <a:lnTo>
                      <a:pt x="1132" y="204"/>
                    </a:lnTo>
                    <a:lnTo>
                      <a:pt x="1140" y="208"/>
                    </a:lnTo>
                    <a:lnTo>
                      <a:pt x="1149" y="211"/>
                    </a:lnTo>
                    <a:lnTo>
                      <a:pt x="1159" y="216"/>
                    </a:lnTo>
                    <a:lnTo>
                      <a:pt x="1167" y="220"/>
                    </a:lnTo>
                    <a:lnTo>
                      <a:pt x="1176" y="224"/>
                    </a:lnTo>
                    <a:lnTo>
                      <a:pt x="1185" y="228"/>
                    </a:lnTo>
                    <a:lnTo>
                      <a:pt x="1194" y="233"/>
                    </a:lnTo>
                    <a:lnTo>
                      <a:pt x="1202" y="237"/>
                    </a:lnTo>
                    <a:lnTo>
                      <a:pt x="1211" y="242"/>
                    </a:lnTo>
                    <a:lnTo>
                      <a:pt x="1219" y="246"/>
                    </a:lnTo>
                    <a:lnTo>
                      <a:pt x="1228" y="252"/>
                    </a:lnTo>
                    <a:lnTo>
                      <a:pt x="1237" y="256"/>
                    </a:lnTo>
                    <a:lnTo>
                      <a:pt x="1245" y="261"/>
                    </a:lnTo>
                    <a:lnTo>
                      <a:pt x="1262" y="272"/>
                    </a:lnTo>
                    <a:lnTo>
                      <a:pt x="1271" y="277"/>
                    </a:lnTo>
                    <a:lnTo>
                      <a:pt x="1279" y="282"/>
                    </a:lnTo>
                    <a:lnTo>
                      <a:pt x="1287" y="288"/>
                    </a:lnTo>
                    <a:lnTo>
                      <a:pt x="1295" y="294"/>
                    </a:lnTo>
                    <a:lnTo>
                      <a:pt x="1304" y="299"/>
                    </a:lnTo>
                    <a:lnTo>
                      <a:pt x="1312" y="305"/>
                    </a:lnTo>
                    <a:lnTo>
                      <a:pt x="1320" y="311"/>
                    </a:lnTo>
                    <a:lnTo>
                      <a:pt x="1328" y="316"/>
                    </a:lnTo>
                    <a:lnTo>
                      <a:pt x="1336" y="322"/>
                    </a:lnTo>
                    <a:lnTo>
                      <a:pt x="1344" y="328"/>
                    </a:lnTo>
                    <a:lnTo>
                      <a:pt x="1352" y="334"/>
                    </a:lnTo>
                    <a:lnTo>
                      <a:pt x="1360" y="340"/>
                    </a:lnTo>
                    <a:lnTo>
                      <a:pt x="1367" y="346"/>
                    </a:lnTo>
                    <a:lnTo>
                      <a:pt x="1375" y="352"/>
                    </a:lnTo>
                    <a:lnTo>
                      <a:pt x="1382" y="358"/>
                    </a:lnTo>
                    <a:lnTo>
                      <a:pt x="1390" y="364"/>
                    </a:lnTo>
                    <a:lnTo>
                      <a:pt x="1397" y="370"/>
                    </a:lnTo>
                    <a:lnTo>
                      <a:pt x="1404" y="376"/>
                    </a:lnTo>
                    <a:lnTo>
                      <a:pt x="1419" y="387"/>
                    </a:lnTo>
                    <a:lnTo>
                      <a:pt x="1426" y="393"/>
                    </a:lnTo>
                    <a:lnTo>
                      <a:pt x="1432" y="398"/>
                    </a:lnTo>
                    <a:lnTo>
                      <a:pt x="1439" y="404"/>
                    </a:lnTo>
                    <a:lnTo>
                      <a:pt x="1445" y="410"/>
                    </a:lnTo>
                    <a:lnTo>
                      <a:pt x="1452" y="415"/>
                    </a:lnTo>
                    <a:lnTo>
                      <a:pt x="1458" y="420"/>
                    </a:lnTo>
                    <a:lnTo>
                      <a:pt x="1464" y="426"/>
                    </a:lnTo>
                    <a:lnTo>
                      <a:pt x="1470" y="431"/>
                    </a:lnTo>
                    <a:lnTo>
                      <a:pt x="1476" y="436"/>
                    </a:lnTo>
                    <a:lnTo>
                      <a:pt x="1482" y="441"/>
                    </a:lnTo>
                    <a:lnTo>
                      <a:pt x="1487" y="446"/>
                    </a:lnTo>
                    <a:lnTo>
                      <a:pt x="1493" y="451"/>
                    </a:lnTo>
                    <a:lnTo>
                      <a:pt x="1498" y="456"/>
                    </a:lnTo>
                    <a:lnTo>
                      <a:pt x="1504" y="461"/>
                    </a:lnTo>
                    <a:lnTo>
                      <a:pt x="1509" y="466"/>
                    </a:lnTo>
                    <a:lnTo>
                      <a:pt x="1513" y="471"/>
                    </a:lnTo>
                    <a:lnTo>
                      <a:pt x="1518" y="476"/>
                    </a:lnTo>
                    <a:lnTo>
                      <a:pt x="1523" y="480"/>
                    </a:lnTo>
                    <a:lnTo>
                      <a:pt x="1533" y="489"/>
                    </a:lnTo>
                    <a:lnTo>
                      <a:pt x="1537" y="494"/>
                    </a:lnTo>
                    <a:lnTo>
                      <a:pt x="1541" y="498"/>
                    </a:lnTo>
                    <a:lnTo>
                      <a:pt x="1545" y="503"/>
                    </a:lnTo>
                    <a:lnTo>
                      <a:pt x="1550" y="507"/>
                    </a:lnTo>
                    <a:lnTo>
                      <a:pt x="1554" y="511"/>
                    </a:lnTo>
                    <a:lnTo>
                      <a:pt x="1557" y="515"/>
                    </a:lnTo>
                    <a:lnTo>
                      <a:pt x="1561" y="520"/>
                    </a:lnTo>
                    <a:lnTo>
                      <a:pt x="1565" y="524"/>
                    </a:lnTo>
                    <a:lnTo>
                      <a:pt x="1569" y="528"/>
                    </a:lnTo>
                    <a:lnTo>
                      <a:pt x="1572" y="532"/>
                    </a:lnTo>
                    <a:lnTo>
                      <a:pt x="1575" y="535"/>
                    </a:lnTo>
                    <a:lnTo>
                      <a:pt x="1579" y="539"/>
                    </a:lnTo>
                    <a:lnTo>
                      <a:pt x="1582" y="543"/>
                    </a:lnTo>
                    <a:lnTo>
                      <a:pt x="1585" y="547"/>
                    </a:lnTo>
                    <a:lnTo>
                      <a:pt x="1588" y="550"/>
                    </a:lnTo>
                    <a:lnTo>
                      <a:pt x="1591" y="554"/>
                    </a:lnTo>
                    <a:lnTo>
                      <a:pt x="1594" y="558"/>
                    </a:lnTo>
                    <a:lnTo>
                      <a:pt x="1596" y="561"/>
                    </a:lnTo>
                    <a:lnTo>
                      <a:pt x="1602" y="568"/>
                    </a:lnTo>
                    <a:lnTo>
                      <a:pt x="1604" y="571"/>
                    </a:lnTo>
                    <a:lnTo>
                      <a:pt x="1607" y="574"/>
                    </a:lnTo>
                    <a:lnTo>
                      <a:pt x="1609" y="577"/>
                    </a:lnTo>
                    <a:lnTo>
                      <a:pt x="1611" y="581"/>
                    </a:lnTo>
                    <a:lnTo>
                      <a:pt x="1614" y="584"/>
                    </a:lnTo>
                    <a:lnTo>
                      <a:pt x="1616" y="587"/>
                    </a:lnTo>
                    <a:lnTo>
                      <a:pt x="1618" y="590"/>
                    </a:lnTo>
                    <a:lnTo>
                      <a:pt x="1620" y="592"/>
                    </a:lnTo>
                    <a:lnTo>
                      <a:pt x="1622" y="596"/>
                    </a:lnTo>
                    <a:lnTo>
                      <a:pt x="1624" y="598"/>
                    </a:lnTo>
                    <a:lnTo>
                      <a:pt x="1626" y="601"/>
                    </a:lnTo>
                    <a:lnTo>
                      <a:pt x="1628" y="604"/>
                    </a:lnTo>
                    <a:lnTo>
                      <a:pt x="1630" y="607"/>
                    </a:lnTo>
                    <a:lnTo>
                      <a:pt x="1632" y="610"/>
                    </a:lnTo>
                    <a:lnTo>
                      <a:pt x="1634" y="613"/>
                    </a:lnTo>
                    <a:lnTo>
                      <a:pt x="1636" y="615"/>
                    </a:lnTo>
                    <a:lnTo>
                      <a:pt x="1638" y="618"/>
                    </a:lnTo>
                    <a:lnTo>
                      <a:pt x="1639" y="621"/>
                    </a:lnTo>
                    <a:lnTo>
                      <a:pt x="1643" y="626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2" name="Freeform 18"/>
              <p:cNvSpPr>
                <a:spLocks/>
              </p:cNvSpPr>
              <p:nvPr/>
            </p:nvSpPr>
            <p:spPr bwMode="auto">
              <a:xfrm>
                <a:off x="2137" y="2380"/>
                <a:ext cx="1999" cy="381"/>
              </a:xfrm>
              <a:custGeom>
                <a:avLst/>
                <a:gdLst>
                  <a:gd name="T0" fmla="*/ 33 w 1999"/>
                  <a:gd name="T1" fmla="*/ 4 h 381"/>
                  <a:gd name="T2" fmla="*/ 83 w 1999"/>
                  <a:gd name="T3" fmla="*/ 8 h 381"/>
                  <a:gd name="T4" fmla="*/ 134 w 1999"/>
                  <a:gd name="T5" fmla="*/ 12 h 381"/>
                  <a:gd name="T6" fmla="*/ 186 w 1999"/>
                  <a:gd name="T7" fmla="*/ 17 h 381"/>
                  <a:gd name="T8" fmla="*/ 239 w 1999"/>
                  <a:gd name="T9" fmla="*/ 22 h 381"/>
                  <a:gd name="T10" fmla="*/ 294 w 1999"/>
                  <a:gd name="T11" fmla="*/ 26 h 381"/>
                  <a:gd name="T12" fmla="*/ 371 w 1999"/>
                  <a:gd name="T13" fmla="*/ 32 h 381"/>
                  <a:gd name="T14" fmla="*/ 431 w 1999"/>
                  <a:gd name="T15" fmla="*/ 37 h 381"/>
                  <a:gd name="T16" fmla="*/ 493 w 1999"/>
                  <a:gd name="T17" fmla="*/ 41 h 381"/>
                  <a:gd name="T18" fmla="*/ 556 w 1999"/>
                  <a:gd name="T19" fmla="*/ 46 h 381"/>
                  <a:gd name="T20" fmla="*/ 618 w 1999"/>
                  <a:gd name="T21" fmla="*/ 51 h 381"/>
                  <a:gd name="T22" fmla="*/ 678 w 1999"/>
                  <a:gd name="T23" fmla="*/ 55 h 381"/>
                  <a:gd name="T24" fmla="*/ 754 w 1999"/>
                  <a:gd name="T25" fmla="*/ 62 h 381"/>
                  <a:gd name="T26" fmla="*/ 808 w 1999"/>
                  <a:gd name="T27" fmla="*/ 67 h 381"/>
                  <a:gd name="T28" fmla="*/ 858 w 1999"/>
                  <a:gd name="T29" fmla="*/ 72 h 381"/>
                  <a:gd name="T30" fmla="*/ 906 w 1999"/>
                  <a:gd name="T31" fmla="*/ 78 h 381"/>
                  <a:gd name="T32" fmla="*/ 953 w 1999"/>
                  <a:gd name="T33" fmla="*/ 83 h 381"/>
                  <a:gd name="T34" fmla="*/ 1000 w 1999"/>
                  <a:gd name="T35" fmla="*/ 90 h 381"/>
                  <a:gd name="T36" fmla="*/ 1046 w 1999"/>
                  <a:gd name="T37" fmla="*/ 97 h 381"/>
                  <a:gd name="T38" fmla="*/ 1110 w 1999"/>
                  <a:gd name="T39" fmla="*/ 107 h 381"/>
                  <a:gd name="T40" fmla="*/ 1159 w 1999"/>
                  <a:gd name="T41" fmla="*/ 115 h 381"/>
                  <a:gd name="T42" fmla="*/ 1209 w 1999"/>
                  <a:gd name="T43" fmla="*/ 124 h 381"/>
                  <a:gd name="T44" fmla="*/ 1258 w 1999"/>
                  <a:gd name="T45" fmla="*/ 134 h 381"/>
                  <a:gd name="T46" fmla="*/ 1307 w 1999"/>
                  <a:gd name="T47" fmla="*/ 143 h 381"/>
                  <a:gd name="T48" fmla="*/ 1353 w 1999"/>
                  <a:gd name="T49" fmla="*/ 152 h 381"/>
                  <a:gd name="T50" fmla="*/ 1411 w 1999"/>
                  <a:gd name="T51" fmla="*/ 165 h 381"/>
                  <a:gd name="T52" fmla="*/ 1452 w 1999"/>
                  <a:gd name="T53" fmla="*/ 175 h 381"/>
                  <a:gd name="T54" fmla="*/ 1490 w 1999"/>
                  <a:gd name="T55" fmla="*/ 184 h 381"/>
                  <a:gd name="T56" fmla="*/ 1526 w 1999"/>
                  <a:gd name="T57" fmla="*/ 194 h 381"/>
                  <a:gd name="T58" fmla="*/ 1559 w 1999"/>
                  <a:gd name="T59" fmla="*/ 203 h 381"/>
                  <a:gd name="T60" fmla="*/ 1592 w 1999"/>
                  <a:gd name="T61" fmla="*/ 213 h 381"/>
                  <a:gd name="T62" fmla="*/ 1635 w 1999"/>
                  <a:gd name="T63" fmla="*/ 227 h 381"/>
                  <a:gd name="T64" fmla="*/ 1666 w 1999"/>
                  <a:gd name="T65" fmla="*/ 238 h 381"/>
                  <a:gd name="T66" fmla="*/ 1697 w 1999"/>
                  <a:gd name="T67" fmla="*/ 250 h 381"/>
                  <a:gd name="T68" fmla="*/ 1728 w 1999"/>
                  <a:gd name="T69" fmla="*/ 262 h 381"/>
                  <a:gd name="T70" fmla="*/ 1758 w 1999"/>
                  <a:gd name="T71" fmla="*/ 274 h 381"/>
                  <a:gd name="T72" fmla="*/ 1787 w 1999"/>
                  <a:gd name="T73" fmla="*/ 286 h 381"/>
                  <a:gd name="T74" fmla="*/ 1815 w 1999"/>
                  <a:gd name="T75" fmla="*/ 298 h 381"/>
                  <a:gd name="T76" fmla="*/ 1851 w 1999"/>
                  <a:gd name="T77" fmla="*/ 314 h 381"/>
                  <a:gd name="T78" fmla="*/ 1877 w 1999"/>
                  <a:gd name="T79" fmla="*/ 325 h 381"/>
                  <a:gd name="T80" fmla="*/ 1902 w 1999"/>
                  <a:gd name="T81" fmla="*/ 336 h 381"/>
                  <a:gd name="T82" fmla="*/ 1927 w 1999"/>
                  <a:gd name="T83" fmla="*/ 347 h 381"/>
                  <a:gd name="T84" fmla="*/ 1951 w 1999"/>
                  <a:gd name="T85" fmla="*/ 358 h 381"/>
                  <a:gd name="T86" fmla="*/ 1975 w 1999"/>
                  <a:gd name="T87" fmla="*/ 369 h 38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999"/>
                  <a:gd name="T133" fmla="*/ 0 h 381"/>
                  <a:gd name="T134" fmla="*/ 1999 w 1999"/>
                  <a:gd name="T135" fmla="*/ 381 h 38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999" h="381">
                    <a:moveTo>
                      <a:pt x="0" y="0"/>
                    </a:moveTo>
                    <a:lnTo>
                      <a:pt x="17" y="2"/>
                    </a:lnTo>
                    <a:lnTo>
                      <a:pt x="33" y="4"/>
                    </a:lnTo>
                    <a:lnTo>
                      <a:pt x="50" y="5"/>
                    </a:lnTo>
                    <a:lnTo>
                      <a:pt x="66" y="7"/>
                    </a:lnTo>
                    <a:lnTo>
                      <a:pt x="83" y="8"/>
                    </a:lnTo>
                    <a:lnTo>
                      <a:pt x="100" y="10"/>
                    </a:lnTo>
                    <a:lnTo>
                      <a:pt x="117" y="11"/>
                    </a:lnTo>
                    <a:lnTo>
                      <a:pt x="134" y="12"/>
                    </a:lnTo>
                    <a:lnTo>
                      <a:pt x="151" y="14"/>
                    </a:lnTo>
                    <a:lnTo>
                      <a:pt x="168" y="16"/>
                    </a:lnTo>
                    <a:lnTo>
                      <a:pt x="186" y="17"/>
                    </a:lnTo>
                    <a:lnTo>
                      <a:pt x="203" y="19"/>
                    </a:lnTo>
                    <a:lnTo>
                      <a:pt x="221" y="20"/>
                    </a:lnTo>
                    <a:lnTo>
                      <a:pt x="239" y="22"/>
                    </a:lnTo>
                    <a:lnTo>
                      <a:pt x="257" y="23"/>
                    </a:lnTo>
                    <a:lnTo>
                      <a:pt x="275" y="25"/>
                    </a:lnTo>
                    <a:lnTo>
                      <a:pt x="294" y="26"/>
                    </a:lnTo>
                    <a:lnTo>
                      <a:pt x="313" y="27"/>
                    </a:lnTo>
                    <a:lnTo>
                      <a:pt x="351" y="31"/>
                    </a:lnTo>
                    <a:lnTo>
                      <a:pt x="371" y="32"/>
                    </a:lnTo>
                    <a:lnTo>
                      <a:pt x="391" y="34"/>
                    </a:lnTo>
                    <a:lnTo>
                      <a:pt x="411" y="35"/>
                    </a:lnTo>
                    <a:lnTo>
                      <a:pt x="431" y="37"/>
                    </a:lnTo>
                    <a:lnTo>
                      <a:pt x="452" y="38"/>
                    </a:lnTo>
                    <a:lnTo>
                      <a:pt x="473" y="40"/>
                    </a:lnTo>
                    <a:lnTo>
                      <a:pt x="493" y="41"/>
                    </a:lnTo>
                    <a:lnTo>
                      <a:pt x="514" y="43"/>
                    </a:lnTo>
                    <a:lnTo>
                      <a:pt x="535" y="44"/>
                    </a:lnTo>
                    <a:lnTo>
                      <a:pt x="556" y="46"/>
                    </a:lnTo>
                    <a:lnTo>
                      <a:pt x="577" y="48"/>
                    </a:lnTo>
                    <a:lnTo>
                      <a:pt x="597" y="49"/>
                    </a:lnTo>
                    <a:lnTo>
                      <a:pt x="618" y="51"/>
                    </a:lnTo>
                    <a:lnTo>
                      <a:pt x="638" y="52"/>
                    </a:lnTo>
                    <a:lnTo>
                      <a:pt x="658" y="54"/>
                    </a:lnTo>
                    <a:lnTo>
                      <a:pt x="678" y="55"/>
                    </a:lnTo>
                    <a:lnTo>
                      <a:pt x="698" y="57"/>
                    </a:lnTo>
                    <a:lnTo>
                      <a:pt x="717" y="58"/>
                    </a:lnTo>
                    <a:lnTo>
                      <a:pt x="754" y="62"/>
                    </a:lnTo>
                    <a:lnTo>
                      <a:pt x="773" y="63"/>
                    </a:lnTo>
                    <a:lnTo>
                      <a:pt x="790" y="65"/>
                    </a:lnTo>
                    <a:lnTo>
                      <a:pt x="808" y="67"/>
                    </a:lnTo>
                    <a:lnTo>
                      <a:pt x="825" y="68"/>
                    </a:lnTo>
                    <a:lnTo>
                      <a:pt x="841" y="70"/>
                    </a:lnTo>
                    <a:lnTo>
                      <a:pt x="858" y="72"/>
                    </a:lnTo>
                    <a:lnTo>
                      <a:pt x="874" y="74"/>
                    </a:lnTo>
                    <a:lnTo>
                      <a:pt x="890" y="76"/>
                    </a:lnTo>
                    <a:lnTo>
                      <a:pt x="906" y="78"/>
                    </a:lnTo>
                    <a:lnTo>
                      <a:pt x="922" y="80"/>
                    </a:lnTo>
                    <a:lnTo>
                      <a:pt x="937" y="81"/>
                    </a:lnTo>
                    <a:lnTo>
                      <a:pt x="953" y="83"/>
                    </a:lnTo>
                    <a:lnTo>
                      <a:pt x="969" y="86"/>
                    </a:lnTo>
                    <a:lnTo>
                      <a:pt x="984" y="88"/>
                    </a:lnTo>
                    <a:lnTo>
                      <a:pt x="1000" y="90"/>
                    </a:lnTo>
                    <a:lnTo>
                      <a:pt x="1015" y="92"/>
                    </a:lnTo>
                    <a:lnTo>
                      <a:pt x="1030" y="95"/>
                    </a:lnTo>
                    <a:lnTo>
                      <a:pt x="1046" y="97"/>
                    </a:lnTo>
                    <a:lnTo>
                      <a:pt x="1077" y="102"/>
                    </a:lnTo>
                    <a:lnTo>
                      <a:pt x="1094" y="105"/>
                    </a:lnTo>
                    <a:lnTo>
                      <a:pt x="1110" y="107"/>
                    </a:lnTo>
                    <a:lnTo>
                      <a:pt x="1126" y="110"/>
                    </a:lnTo>
                    <a:lnTo>
                      <a:pt x="1142" y="113"/>
                    </a:lnTo>
                    <a:lnTo>
                      <a:pt x="1159" y="115"/>
                    </a:lnTo>
                    <a:lnTo>
                      <a:pt x="1176" y="119"/>
                    </a:lnTo>
                    <a:lnTo>
                      <a:pt x="1192" y="122"/>
                    </a:lnTo>
                    <a:lnTo>
                      <a:pt x="1209" y="124"/>
                    </a:lnTo>
                    <a:lnTo>
                      <a:pt x="1225" y="127"/>
                    </a:lnTo>
                    <a:lnTo>
                      <a:pt x="1242" y="130"/>
                    </a:lnTo>
                    <a:lnTo>
                      <a:pt x="1258" y="134"/>
                    </a:lnTo>
                    <a:lnTo>
                      <a:pt x="1274" y="137"/>
                    </a:lnTo>
                    <a:lnTo>
                      <a:pt x="1290" y="140"/>
                    </a:lnTo>
                    <a:lnTo>
                      <a:pt x="1307" y="143"/>
                    </a:lnTo>
                    <a:lnTo>
                      <a:pt x="1322" y="146"/>
                    </a:lnTo>
                    <a:lnTo>
                      <a:pt x="1338" y="149"/>
                    </a:lnTo>
                    <a:lnTo>
                      <a:pt x="1353" y="152"/>
                    </a:lnTo>
                    <a:lnTo>
                      <a:pt x="1368" y="156"/>
                    </a:lnTo>
                    <a:lnTo>
                      <a:pt x="1398" y="162"/>
                    </a:lnTo>
                    <a:lnTo>
                      <a:pt x="1411" y="165"/>
                    </a:lnTo>
                    <a:lnTo>
                      <a:pt x="1425" y="169"/>
                    </a:lnTo>
                    <a:lnTo>
                      <a:pt x="1439" y="172"/>
                    </a:lnTo>
                    <a:lnTo>
                      <a:pt x="1452" y="175"/>
                    </a:lnTo>
                    <a:lnTo>
                      <a:pt x="1465" y="178"/>
                    </a:lnTo>
                    <a:lnTo>
                      <a:pt x="1478" y="181"/>
                    </a:lnTo>
                    <a:lnTo>
                      <a:pt x="1490" y="184"/>
                    </a:lnTo>
                    <a:lnTo>
                      <a:pt x="1502" y="187"/>
                    </a:lnTo>
                    <a:lnTo>
                      <a:pt x="1514" y="191"/>
                    </a:lnTo>
                    <a:lnTo>
                      <a:pt x="1526" y="194"/>
                    </a:lnTo>
                    <a:lnTo>
                      <a:pt x="1537" y="197"/>
                    </a:lnTo>
                    <a:lnTo>
                      <a:pt x="1548" y="200"/>
                    </a:lnTo>
                    <a:lnTo>
                      <a:pt x="1559" y="203"/>
                    </a:lnTo>
                    <a:lnTo>
                      <a:pt x="1571" y="207"/>
                    </a:lnTo>
                    <a:lnTo>
                      <a:pt x="1581" y="210"/>
                    </a:lnTo>
                    <a:lnTo>
                      <a:pt x="1592" y="213"/>
                    </a:lnTo>
                    <a:lnTo>
                      <a:pt x="1603" y="217"/>
                    </a:lnTo>
                    <a:lnTo>
                      <a:pt x="1614" y="220"/>
                    </a:lnTo>
                    <a:lnTo>
                      <a:pt x="1635" y="227"/>
                    </a:lnTo>
                    <a:lnTo>
                      <a:pt x="1645" y="231"/>
                    </a:lnTo>
                    <a:lnTo>
                      <a:pt x="1656" y="235"/>
                    </a:lnTo>
                    <a:lnTo>
                      <a:pt x="1666" y="238"/>
                    </a:lnTo>
                    <a:lnTo>
                      <a:pt x="1677" y="242"/>
                    </a:lnTo>
                    <a:lnTo>
                      <a:pt x="1687" y="246"/>
                    </a:lnTo>
                    <a:lnTo>
                      <a:pt x="1697" y="250"/>
                    </a:lnTo>
                    <a:lnTo>
                      <a:pt x="1707" y="254"/>
                    </a:lnTo>
                    <a:lnTo>
                      <a:pt x="1718" y="258"/>
                    </a:lnTo>
                    <a:lnTo>
                      <a:pt x="1728" y="262"/>
                    </a:lnTo>
                    <a:lnTo>
                      <a:pt x="1738" y="266"/>
                    </a:lnTo>
                    <a:lnTo>
                      <a:pt x="1748" y="270"/>
                    </a:lnTo>
                    <a:lnTo>
                      <a:pt x="1758" y="274"/>
                    </a:lnTo>
                    <a:lnTo>
                      <a:pt x="1768" y="278"/>
                    </a:lnTo>
                    <a:lnTo>
                      <a:pt x="1777" y="282"/>
                    </a:lnTo>
                    <a:lnTo>
                      <a:pt x="1787" y="286"/>
                    </a:lnTo>
                    <a:lnTo>
                      <a:pt x="1796" y="290"/>
                    </a:lnTo>
                    <a:lnTo>
                      <a:pt x="1806" y="294"/>
                    </a:lnTo>
                    <a:lnTo>
                      <a:pt x="1815" y="298"/>
                    </a:lnTo>
                    <a:lnTo>
                      <a:pt x="1833" y="306"/>
                    </a:lnTo>
                    <a:lnTo>
                      <a:pt x="1842" y="310"/>
                    </a:lnTo>
                    <a:lnTo>
                      <a:pt x="1851" y="314"/>
                    </a:lnTo>
                    <a:lnTo>
                      <a:pt x="1860" y="318"/>
                    </a:lnTo>
                    <a:lnTo>
                      <a:pt x="1869" y="321"/>
                    </a:lnTo>
                    <a:lnTo>
                      <a:pt x="1877" y="325"/>
                    </a:lnTo>
                    <a:lnTo>
                      <a:pt x="1886" y="329"/>
                    </a:lnTo>
                    <a:lnTo>
                      <a:pt x="1894" y="333"/>
                    </a:lnTo>
                    <a:lnTo>
                      <a:pt x="1902" y="336"/>
                    </a:lnTo>
                    <a:lnTo>
                      <a:pt x="1911" y="340"/>
                    </a:lnTo>
                    <a:lnTo>
                      <a:pt x="1919" y="344"/>
                    </a:lnTo>
                    <a:lnTo>
                      <a:pt x="1927" y="347"/>
                    </a:lnTo>
                    <a:lnTo>
                      <a:pt x="1935" y="351"/>
                    </a:lnTo>
                    <a:lnTo>
                      <a:pt x="1943" y="355"/>
                    </a:lnTo>
                    <a:lnTo>
                      <a:pt x="1951" y="358"/>
                    </a:lnTo>
                    <a:lnTo>
                      <a:pt x="1959" y="362"/>
                    </a:lnTo>
                    <a:lnTo>
                      <a:pt x="1967" y="365"/>
                    </a:lnTo>
                    <a:lnTo>
                      <a:pt x="1975" y="369"/>
                    </a:lnTo>
                    <a:lnTo>
                      <a:pt x="1982" y="373"/>
                    </a:lnTo>
                    <a:lnTo>
                      <a:pt x="1998" y="38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3" name="Freeform 19"/>
              <p:cNvSpPr>
                <a:spLocks/>
              </p:cNvSpPr>
              <p:nvPr/>
            </p:nvSpPr>
            <p:spPr bwMode="auto">
              <a:xfrm>
                <a:off x="2131" y="2525"/>
                <a:ext cx="2035" cy="170"/>
              </a:xfrm>
              <a:custGeom>
                <a:avLst/>
                <a:gdLst>
                  <a:gd name="T0" fmla="*/ 33 w 2035"/>
                  <a:gd name="T1" fmla="*/ 2 h 170"/>
                  <a:gd name="T2" fmla="*/ 81 w 2035"/>
                  <a:gd name="T3" fmla="*/ 6 h 170"/>
                  <a:gd name="T4" fmla="*/ 131 w 2035"/>
                  <a:gd name="T5" fmla="*/ 10 h 170"/>
                  <a:gd name="T6" fmla="*/ 180 w 2035"/>
                  <a:gd name="T7" fmla="*/ 14 h 170"/>
                  <a:gd name="T8" fmla="*/ 230 w 2035"/>
                  <a:gd name="T9" fmla="*/ 17 h 170"/>
                  <a:gd name="T10" fmla="*/ 280 w 2035"/>
                  <a:gd name="T11" fmla="*/ 21 h 170"/>
                  <a:gd name="T12" fmla="*/ 348 w 2035"/>
                  <a:gd name="T13" fmla="*/ 27 h 170"/>
                  <a:gd name="T14" fmla="*/ 400 w 2035"/>
                  <a:gd name="T15" fmla="*/ 31 h 170"/>
                  <a:gd name="T16" fmla="*/ 452 w 2035"/>
                  <a:gd name="T17" fmla="*/ 35 h 170"/>
                  <a:gd name="T18" fmla="*/ 503 w 2035"/>
                  <a:gd name="T19" fmla="*/ 39 h 170"/>
                  <a:gd name="T20" fmla="*/ 553 w 2035"/>
                  <a:gd name="T21" fmla="*/ 44 h 170"/>
                  <a:gd name="T22" fmla="*/ 602 w 2035"/>
                  <a:gd name="T23" fmla="*/ 48 h 170"/>
                  <a:gd name="T24" fmla="*/ 662 w 2035"/>
                  <a:gd name="T25" fmla="*/ 53 h 170"/>
                  <a:gd name="T26" fmla="*/ 704 w 2035"/>
                  <a:gd name="T27" fmla="*/ 57 h 170"/>
                  <a:gd name="T28" fmla="*/ 743 w 2035"/>
                  <a:gd name="T29" fmla="*/ 61 h 170"/>
                  <a:gd name="T30" fmla="*/ 780 w 2035"/>
                  <a:gd name="T31" fmla="*/ 65 h 170"/>
                  <a:gd name="T32" fmla="*/ 816 w 2035"/>
                  <a:gd name="T33" fmla="*/ 68 h 170"/>
                  <a:gd name="T34" fmla="*/ 850 w 2035"/>
                  <a:gd name="T35" fmla="*/ 72 h 170"/>
                  <a:gd name="T36" fmla="*/ 883 w 2035"/>
                  <a:gd name="T37" fmla="*/ 75 h 170"/>
                  <a:gd name="T38" fmla="*/ 929 w 2035"/>
                  <a:gd name="T39" fmla="*/ 80 h 170"/>
                  <a:gd name="T40" fmla="*/ 963 w 2035"/>
                  <a:gd name="T41" fmla="*/ 83 h 170"/>
                  <a:gd name="T42" fmla="*/ 998 w 2035"/>
                  <a:gd name="T43" fmla="*/ 85 h 170"/>
                  <a:gd name="T44" fmla="*/ 1034 w 2035"/>
                  <a:gd name="T45" fmla="*/ 88 h 170"/>
                  <a:gd name="T46" fmla="*/ 1071 w 2035"/>
                  <a:gd name="T47" fmla="*/ 92 h 170"/>
                  <a:gd name="T48" fmla="*/ 1110 w 2035"/>
                  <a:gd name="T49" fmla="*/ 94 h 170"/>
                  <a:gd name="T50" fmla="*/ 1164 w 2035"/>
                  <a:gd name="T51" fmla="*/ 98 h 170"/>
                  <a:gd name="T52" fmla="*/ 1205 w 2035"/>
                  <a:gd name="T53" fmla="*/ 102 h 170"/>
                  <a:gd name="T54" fmla="*/ 1248 w 2035"/>
                  <a:gd name="T55" fmla="*/ 105 h 170"/>
                  <a:gd name="T56" fmla="*/ 1291 w 2035"/>
                  <a:gd name="T57" fmla="*/ 108 h 170"/>
                  <a:gd name="T58" fmla="*/ 1333 w 2035"/>
                  <a:gd name="T59" fmla="*/ 111 h 170"/>
                  <a:gd name="T60" fmla="*/ 1375 w 2035"/>
                  <a:gd name="T61" fmla="*/ 114 h 170"/>
                  <a:gd name="T62" fmla="*/ 1429 w 2035"/>
                  <a:gd name="T63" fmla="*/ 117 h 170"/>
                  <a:gd name="T64" fmla="*/ 1466 w 2035"/>
                  <a:gd name="T65" fmla="*/ 120 h 170"/>
                  <a:gd name="T66" fmla="*/ 1503 w 2035"/>
                  <a:gd name="T67" fmla="*/ 122 h 170"/>
                  <a:gd name="T68" fmla="*/ 1537 w 2035"/>
                  <a:gd name="T69" fmla="*/ 123 h 170"/>
                  <a:gd name="T70" fmla="*/ 1572 w 2035"/>
                  <a:gd name="T71" fmla="*/ 125 h 170"/>
                  <a:gd name="T72" fmla="*/ 1606 w 2035"/>
                  <a:gd name="T73" fmla="*/ 127 h 170"/>
                  <a:gd name="T74" fmla="*/ 1640 w 2035"/>
                  <a:gd name="T75" fmla="*/ 129 h 170"/>
                  <a:gd name="T76" fmla="*/ 1688 w 2035"/>
                  <a:gd name="T77" fmla="*/ 132 h 170"/>
                  <a:gd name="T78" fmla="*/ 1725 w 2035"/>
                  <a:gd name="T79" fmla="*/ 136 h 170"/>
                  <a:gd name="T80" fmla="*/ 1761 w 2035"/>
                  <a:gd name="T81" fmla="*/ 139 h 170"/>
                  <a:gd name="T82" fmla="*/ 1797 w 2035"/>
                  <a:gd name="T83" fmla="*/ 143 h 170"/>
                  <a:gd name="T84" fmla="*/ 1832 w 2035"/>
                  <a:gd name="T85" fmla="*/ 147 h 170"/>
                  <a:gd name="T86" fmla="*/ 1865 w 2035"/>
                  <a:gd name="T87" fmla="*/ 151 h 170"/>
                  <a:gd name="T88" fmla="*/ 1904 w 2035"/>
                  <a:gd name="T89" fmla="*/ 155 h 170"/>
                  <a:gd name="T90" fmla="*/ 1930 w 2035"/>
                  <a:gd name="T91" fmla="*/ 158 h 170"/>
                  <a:gd name="T92" fmla="*/ 1953 w 2035"/>
                  <a:gd name="T93" fmla="*/ 160 h 170"/>
                  <a:gd name="T94" fmla="*/ 1974 w 2035"/>
                  <a:gd name="T95" fmla="*/ 163 h 170"/>
                  <a:gd name="T96" fmla="*/ 1993 w 2035"/>
                  <a:gd name="T97" fmla="*/ 164 h 170"/>
                  <a:gd name="T98" fmla="*/ 2011 w 2035"/>
                  <a:gd name="T99" fmla="*/ 166 h 170"/>
                  <a:gd name="T100" fmla="*/ 2034 w 2035"/>
                  <a:gd name="T101" fmla="*/ 169 h 1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035"/>
                  <a:gd name="T154" fmla="*/ 0 h 170"/>
                  <a:gd name="T155" fmla="*/ 2035 w 2035"/>
                  <a:gd name="T156" fmla="*/ 170 h 17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035" h="170">
                    <a:moveTo>
                      <a:pt x="0" y="0"/>
                    </a:moveTo>
                    <a:lnTo>
                      <a:pt x="16" y="1"/>
                    </a:lnTo>
                    <a:lnTo>
                      <a:pt x="33" y="2"/>
                    </a:lnTo>
                    <a:lnTo>
                      <a:pt x="49" y="4"/>
                    </a:lnTo>
                    <a:lnTo>
                      <a:pt x="65" y="5"/>
                    </a:lnTo>
                    <a:lnTo>
                      <a:pt x="81" y="6"/>
                    </a:lnTo>
                    <a:lnTo>
                      <a:pt x="98" y="7"/>
                    </a:lnTo>
                    <a:lnTo>
                      <a:pt x="114" y="9"/>
                    </a:lnTo>
                    <a:lnTo>
                      <a:pt x="131" y="10"/>
                    </a:lnTo>
                    <a:lnTo>
                      <a:pt x="147" y="11"/>
                    </a:lnTo>
                    <a:lnTo>
                      <a:pt x="163" y="12"/>
                    </a:lnTo>
                    <a:lnTo>
                      <a:pt x="180" y="14"/>
                    </a:lnTo>
                    <a:lnTo>
                      <a:pt x="197" y="15"/>
                    </a:lnTo>
                    <a:lnTo>
                      <a:pt x="213" y="16"/>
                    </a:lnTo>
                    <a:lnTo>
                      <a:pt x="230" y="17"/>
                    </a:lnTo>
                    <a:lnTo>
                      <a:pt x="246" y="19"/>
                    </a:lnTo>
                    <a:lnTo>
                      <a:pt x="263" y="20"/>
                    </a:lnTo>
                    <a:lnTo>
                      <a:pt x="280" y="21"/>
                    </a:lnTo>
                    <a:lnTo>
                      <a:pt x="297" y="23"/>
                    </a:lnTo>
                    <a:lnTo>
                      <a:pt x="331" y="25"/>
                    </a:lnTo>
                    <a:lnTo>
                      <a:pt x="348" y="27"/>
                    </a:lnTo>
                    <a:lnTo>
                      <a:pt x="366" y="28"/>
                    </a:lnTo>
                    <a:lnTo>
                      <a:pt x="383" y="29"/>
                    </a:lnTo>
                    <a:lnTo>
                      <a:pt x="400" y="31"/>
                    </a:lnTo>
                    <a:lnTo>
                      <a:pt x="418" y="32"/>
                    </a:lnTo>
                    <a:lnTo>
                      <a:pt x="435" y="34"/>
                    </a:lnTo>
                    <a:lnTo>
                      <a:pt x="452" y="35"/>
                    </a:lnTo>
                    <a:lnTo>
                      <a:pt x="469" y="36"/>
                    </a:lnTo>
                    <a:lnTo>
                      <a:pt x="486" y="38"/>
                    </a:lnTo>
                    <a:lnTo>
                      <a:pt x="503" y="39"/>
                    </a:lnTo>
                    <a:lnTo>
                      <a:pt x="520" y="41"/>
                    </a:lnTo>
                    <a:lnTo>
                      <a:pt x="537" y="42"/>
                    </a:lnTo>
                    <a:lnTo>
                      <a:pt x="553" y="44"/>
                    </a:lnTo>
                    <a:lnTo>
                      <a:pt x="570" y="45"/>
                    </a:lnTo>
                    <a:lnTo>
                      <a:pt x="586" y="46"/>
                    </a:lnTo>
                    <a:lnTo>
                      <a:pt x="602" y="48"/>
                    </a:lnTo>
                    <a:lnTo>
                      <a:pt x="617" y="49"/>
                    </a:lnTo>
                    <a:lnTo>
                      <a:pt x="632" y="51"/>
                    </a:lnTo>
                    <a:lnTo>
                      <a:pt x="662" y="53"/>
                    </a:lnTo>
                    <a:lnTo>
                      <a:pt x="676" y="55"/>
                    </a:lnTo>
                    <a:lnTo>
                      <a:pt x="690" y="56"/>
                    </a:lnTo>
                    <a:lnTo>
                      <a:pt x="704" y="57"/>
                    </a:lnTo>
                    <a:lnTo>
                      <a:pt x="717" y="59"/>
                    </a:lnTo>
                    <a:lnTo>
                      <a:pt x="730" y="60"/>
                    </a:lnTo>
                    <a:lnTo>
                      <a:pt x="743" y="61"/>
                    </a:lnTo>
                    <a:lnTo>
                      <a:pt x="756" y="63"/>
                    </a:lnTo>
                    <a:lnTo>
                      <a:pt x="768" y="64"/>
                    </a:lnTo>
                    <a:lnTo>
                      <a:pt x="780" y="65"/>
                    </a:lnTo>
                    <a:lnTo>
                      <a:pt x="792" y="66"/>
                    </a:lnTo>
                    <a:lnTo>
                      <a:pt x="804" y="67"/>
                    </a:lnTo>
                    <a:lnTo>
                      <a:pt x="816" y="68"/>
                    </a:lnTo>
                    <a:lnTo>
                      <a:pt x="827" y="70"/>
                    </a:lnTo>
                    <a:lnTo>
                      <a:pt x="838" y="71"/>
                    </a:lnTo>
                    <a:lnTo>
                      <a:pt x="850" y="72"/>
                    </a:lnTo>
                    <a:lnTo>
                      <a:pt x="861" y="73"/>
                    </a:lnTo>
                    <a:lnTo>
                      <a:pt x="872" y="74"/>
                    </a:lnTo>
                    <a:lnTo>
                      <a:pt x="883" y="75"/>
                    </a:lnTo>
                    <a:lnTo>
                      <a:pt x="906" y="77"/>
                    </a:lnTo>
                    <a:lnTo>
                      <a:pt x="917" y="78"/>
                    </a:lnTo>
                    <a:lnTo>
                      <a:pt x="929" y="80"/>
                    </a:lnTo>
                    <a:lnTo>
                      <a:pt x="940" y="80"/>
                    </a:lnTo>
                    <a:lnTo>
                      <a:pt x="952" y="82"/>
                    </a:lnTo>
                    <a:lnTo>
                      <a:pt x="963" y="83"/>
                    </a:lnTo>
                    <a:lnTo>
                      <a:pt x="975" y="83"/>
                    </a:lnTo>
                    <a:lnTo>
                      <a:pt x="987" y="85"/>
                    </a:lnTo>
                    <a:lnTo>
                      <a:pt x="998" y="85"/>
                    </a:lnTo>
                    <a:lnTo>
                      <a:pt x="1010" y="87"/>
                    </a:lnTo>
                    <a:lnTo>
                      <a:pt x="1022" y="87"/>
                    </a:lnTo>
                    <a:lnTo>
                      <a:pt x="1034" y="88"/>
                    </a:lnTo>
                    <a:lnTo>
                      <a:pt x="1047" y="89"/>
                    </a:lnTo>
                    <a:lnTo>
                      <a:pt x="1059" y="90"/>
                    </a:lnTo>
                    <a:lnTo>
                      <a:pt x="1071" y="92"/>
                    </a:lnTo>
                    <a:lnTo>
                      <a:pt x="1084" y="92"/>
                    </a:lnTo>
                    <a:lnTo>
                      <a:pt x="1097" y="93"/>
                    </a:lnTo>
                    <a:lnTo>
                      <a:pt x="1110" y="94"/>
                    </a:lnTo>
                    <a:lnTo>
                      <a:pt x="1123" y="95"/>
                    </a:lnTo>
                    <a:lnTo>
                      <a:pt x="1150" y="97"/>
                    </a:lnTo>
                    <a:lnTo>
                      <a:pt x="1164" y="98"/>
                    </a:lnTo>
                    <a:lnTo>
                      <a:pt x="1177" y="100"/>
                    </a:lnTo>
                    <a:lnTo>
                      <a:pt x="1191" y="101"/>
                    </a:lnTo>
                    <a:lnTo>
                      <a:pt x="1205" y="102"/>
                    </a:lnTo>
                    <a:lnTo>
                      <a:pt x="1219" y="103"/>
                    </a:lnTo>
                    <a:lnTo>
                      <a:pt x="1234" y="104"/>
                    </a:lnTo>
                    <a:lnTo>
                      <a:pt x="1248" y="105"/>
                    </a:lnTo>
                    <a:lnTo>
                      <a:pt x="1262" y="106"/>
                    </a:lnTo>
                    <a:lnTo>
                      <a:pt x="1276" y="107"/>
                    </a:lnTo>
                    <a:lnTo>
                      <a:pt x="1291" y="108"/>
                    </a:lnTo>
                    <a:lnTo>
                      <a:pt x="1305" y="109"/>
                    </a:lnTo>
                    <a:lnTo>
                      <a:pt x="1319" y="110"/>
                    </a:lnTo>
                    <a:lnTo>
                      <a:pt x="1333" y="111"/>
                    </a:lnTo>
                    <a:lnTo>
                      <a:pt x="1347" y="112"/>
                    </a:lnTo>
                    <a:lnTo>
                      <a:pt x="1361" y="113"/>
                    </a:lnTo>
                    <a:lnTo>
                      <a:pt x="1375" y="114"/>
                    </a:lnTo>
                    <a:lnTo>
                      <a:pt x="1389" y="115"/>
                    </a:lnTo>
                    <a:lnTo>
                      <a:pt x="1402" y="116"/>
                    </a:lnTo>
                    <a:lnTo>
                      <a:pt x="1429" y="117"/>
                    </a:lnTo>
                    <a:lnTo>
                      <a:pt x="1441" y="118"/>
                    </a:lnTo>
                    <a:lnTo>
                      <a:pt x="1454" y="119"/>
                    </a:lnTo>
                    <a:lnTo>
                      <a:pt x="1466" y="120"/>
                    </a:lnTo>
                    <a:lnTo>
                      <a:pt x="1479" y="120"/>
                    </a:lnTo>
                    <a:lnTo>
                      <a:pt x="1491" y="121"/>
                    </a:lnTo>
                    <a:lnTo>
                      <a:pt x="1503" y="122"/>
                    </a:lnTo>
                    <a:lnTo>
                      <a:pt x="1514" y="122"/>
                    </a:lnTo>
                    <a:lnTo>
                      <a:pt x="1526" y="123"/>
                    </a:lnTo>
                    <a:lnTo>
                      <a:pt x="1537" y="123"/>
                    </a:lnTo>
                    <a:lnTo>
                      <a:pt x="1549" y="124"/>
                    </a:lnTo>
                    <a:lnTo>
                      <a:pt x="1560" y="124"/>
                    </a:lnTo>
                    <a:lnTo>
                      <a:pt x="1572" y="125"/>
                    </a:lnTo>
                    <a:lnTo>
                      <a:pt x="1583" y="125"/>
                    </a:lnTo>
                    <a:lnTo>
                      <a:pt x="1594" y="126"/>
                    </a:lnTo>
                    <a:lnTo>
                      <a:pt x="1606" y="127"/>
                    </a:lnTo>
                    <a:lnTo>
                      <a:pt x="1617" y="127"/>
                    </a:lnTo>
                    <a:lnTo>
                      <a:pt x="1629" y="128"/>
                    </a:lnTo>
                    <a:lnTo>
                      <a:pt x="1640" y="129"/>
                    </a:lnTo>
                    <a:lnTo>
                      <a:pt x="1664" y="131"/>
                    </a:lnTo>
                    <a:lnTo>
                      <a:pt x="1676" y="132"/>
                    </a:lnTo>
                    <a:lnTo>
                      <a:pt x="1688" y="132"/>
                    </a:lnTo>
                    <a:lnTo>
                      <a:pt x="1700" y="134"/>
                    </a:lnTo>
                    <a:lnTo>
                      <a:pt x="1712" y="135"/>
                    </a:lnTo>
                    <a:lnTo>
                      <a:pt x="1725" y="136"/>
                    </a:lnTo>
                    <a:lnTo>
                      <a:pt x="1737" y="137"/>
                    </a:lnTo>
                    <a:lnTo>
                      <a:pt x="1749" y="138"/>
                    </a:lnTo>
                    <a:lnTo>
                      <a:pt x="1761" y="139"/>
                    </a:lnTo>
                    <a:lnTo>
                      <a:pt x="1773" y="141"/>
                    </a:lnTo>
                    <a:lnTo>
                      <a:pt x="1785" y="142"/>
                    </a:lnTo>
                    <a:lnTo>
                      <a:pt x="1797" y="143"/>
                    </a:lnTo>
                    <a:lnTo>
                      <a:pt x="1809" y="144"/>
                    </a:lnTo>
                    <a:lnTo>
                      <a:pt x="1821" y="146"/>
                    </a:lnTo>
                    <a:lnTo>
                      <a:pt x="1832" y="147"/>
                    </a:lnTo>
                    <a:lnTo>
                      <a:pt x="1843" y="148"/>
                    </a:lnTo>
                    <a:lnTo>
                      <a:pt x="1854" y="149"/>
                    </a:lnTo>
                    <a:lnTo>
                      <a:pt x="1865" y="151"/>
                    </a:lnTo>
                    <a:lnTo>
                      <a:pt x="1875" y="152"/>
                    </a:lnTo>
                    <a:lnTo>
                      <a:pt x="1895" y="154"/>
                    </a:lnTo>
                    <a:lnTo>
                      <a:pt x="1904" y="155"/>
                    </a:lnTo>
                    <a:lnTo>
                      <a:pt x="1913" y="156"/>
                    </a:lnTo>
                    <a:lnTo>
                      <a:pt x="1922" y="157"/>
                    </a:lnTo>
                    <a:lnTo>
                      <a:pt x="1930" y="158"/>
                    </a:lnTo>
                    <a:lnTo>
                      <a:pt x="1938" y="159"/>
                    </a:lnTo>
                    <a:lnTo>
                      <a:pt x="1945" y="159"/>
                    </a:lnTo>
                    <a:lnTo>
                      <a:pt x="1953" y="160"/>
                    </a:lnTo>
                    <a:lnTo>
                      <a:pt x="1960" y="161"/>
                    </a:lnTo>
                    <a:lnTo>
                      <a:pt x="1967" y="162"/>
                    </a:lnTo>
                    <a:lnTo>
                      <a:pt x="1974" y="163"/>
                    </a:lnTo>
                    <a:lnTo>
                      <a:pt x="1981" y="163"/>
                    </a:lnTo>
                    <a:lnTo>
                      <a:pt x="1987" y="164"/>
                    </a:lnTo>
                    <a:lnTo>
                      <a:pt x="1993" y="164"/>
                    </a:lnTo>
                    <a:lnTo>
                      <a:pt x="1999" y="165"/>
                    </a:lnTo>
                    <a:lnTo>
                      <a:pt x="2005" y="166"/>
                    </a:lnTo>
                    <a:lnTo>
                      <a:pt x="2011" y="166"/>
                    </a:lnTo>
                    <a:lnTo>
                      <a:pt x="2017" y="167"/>
                    </a:lnTo>
                    <a:lnTo>
                      <a:pt x="2023" y="168"/>
                    </a:lnTo>
                    <a:lnTo>
                      <a:pt x="2034" y="169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80" name="Group 91"/>
            <p:cNvGrpSpPr>
              <a:grpSpLocks/>
            </p:cNvGrpSpPr>
            <p:nvPr/>
          </p:nvGrpSpPr>
          <p:grpSpPr bwMode="auto">
            <a:xfrm>
              <a:off x="3080" y="838"/>
              <a:ext cx="280" cy="1082"/>
              <a:chOff x="2062" y="3117"/>
              <a:chExt cx="280" cy="1082"/>
            </a:xfrm>
          </p:grpSpPr>
          <p:sp>
            <p:nvSpPr>
              <p:cNvPr id="5190" name="Text Box 92"/>
              <p:cNvSpPr txBox="1">
                <a:spLocks noChangeArrowheads="1"/>
              </p:cNvSpPr>
              <p:nvPr/>
            </p:nvSpPr>
            <p:spPr bwMode="auto">
              <a:xfrm rot="-5400000">
                <a:off x="1974" y="3541"/>
                <a:ext cx="422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Biomass</a:t>
                </a:r>
              </a:p>
            </p:txBody>
          </p:sp>
          <p:sp>
            <p:nvSpPr>
              <p:cNvPr id="5191" name="Text Box 93"/>
              <p:cNvSpPr txBox="1">
                <a:spLocks noChangeArrowheads="1"/>
              </p:cNvSpPr>
              <p:nvPr/>
            </p:nvSpPr>
            <p:spPr bwMode="auto">
              <a:xfrm>
                <a:off x="2070" y="4045"/>
                <a:ext cx="262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Low</a:t>
                </a:r>
              </a:p>
            </p:txBody>
          </p:sp>
          <p:sp>
            <p:nvSpPr>
              <p:cNvPr id="5192" name="Text Box 94"/>
              <p:cNvSpPr txBox="1">
                <a:spLocks noChangeArrowheads="1"/>
              </p:cNvSpPr>
              <p:nvPr/>
            </p:nvSpPr>
            <p:spPr bwMode="auto">
              <a:xfrm>
                <a:off x="2062" y="3117"/>
                <a:ext cx="280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High</a:t>
                </a:r>
              </a:p>
            </p:txBody>
          </p:sp>
        </p:grpSp>
        <p:grpSp>
          <p:nvGrpSpPr>
            <p:cNvPr id="5181" name="Group 99"/>
            <p:cNvGrpSpPr>
              <a:grpSpLocks/>
            </p:cNvGrpSpPr>
            <p:nvPr/>
          </p:nvGrpSpPr>
          <p:grpSpPr bwMode="auto">
            <a:xfrm>
              <a:off x="3328" y="1926"/>
              <a:ext cx="1353" cy="218"/>
              <a:chOff x="2310" y="4213"/>
              <a:chExt cx="1353" cy="218"/>
            </a:xfrm>
          </p:grpSpPr>
          <p:sp>
            <p:nvSpPr>
              <p:cNvPr id="5187" name="Text Box 100"/>
              <p:cNvSpPr txBox="1">
                <a:spLocks noChangeArrowheads="1"/>
              </p:cNvSpPr>
              <p:nvPr/>
            </p:nvSpPr>
            <p:spPr bwMode="auto">
              <a:xfrm>
                <a:off x="2702" y="4277"/>
                <a:ext cx="577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Soil Moisture</a:t>
                </a:r>
              </a:p>
            </p:txBody>
          </p:sp>
          <p:sp>
            <p:nvSpPr>
              <p:cNvPr id="5188" name="Text Box 101"/>
              <p:cNvSpPr txBox="1">
                <a:spLocks noChangeArrowheads="1"/>
              </p:cNvSpPr>
              <p:nvPr/>
            </p:nvSpPr>
            <p:spPr bwMode="auto">
              <a:xfrm>
                <a:off x="2310" y="4221"/>
                <a:ext cx="258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Wet</a:t>
                </a:r>
              </a:p>
            </p:txBody>
          </p:sp>
          <p:sp>
            <p:nvSpPr>
              <p:cNvPr id="5189" name="Text Box 102"/>
              <p:cNvSpPr txBox="1">
                <a:spLocks noChangeArrowheads="1"/>
              </p:cNvSpPr>
              <p:nvPr/>
            </p:nvSpPr>
            <p:spPr bwMode="auto">
              <a:xfrm>
                <a:off x="3422" y="4213"/>
                <a:ext cx="241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Dry</a:t>
                </a:r>
              </a:p>
            </p:txBody>
          </p:sp>
        </p:grpSp>
        <p:sp>
          <p:nvSpPr>
            <p:cNvPr id="5182" name="Text Box 109"/>
            <p:cNvSpPr txBox="1">
              <a:spLocks noChangeArrowheads="1"/>
            </p:cNvSpPr>
            <p:nvPr/>
          </p:nvSpPr>
          <p:spPr bwMode="auto">
            <a:xfrm>
              <a:off x="3784" y="940"/>
              <a:ext cx="152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</a:t>
              </a:r>
            </a:p>
          </p:txBody>
        </p:sp>
        <p:sp>
          <p:nvSpPr>
            <p:cNvPr id="5183" name="Text Box 110"/>
            <p:cNvSpPr txBox="1">
              <a:spLocks noChangeArrowheads="1"/>
            </p:cNvSpPr>
            <p:nvPr/>
          </p:nvSpPr>
          <p:spPr bwMode="auto">
            <a:xfrm>
              <a:off x="4036" y="1324"/>
              <a:ext cx="152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6</a:t>
              </a:r>
            </a:p>
          </p:txBody>
        </p:sp>
        <p:sp>
          <p:nvSpPr>
            <p:cNvPr id="5184" name="Text Box 111"/>
            <p:cNvSpPr txBox="1">
              <a:spLocks noChangeArrowheads="1"/>
            </p:cNvSpPr>
            <p:nvPr/>
          </p:nvSpPr>
          <p:spPr bwMode="auto">
            <a:xfrm>
              <a:off x="4222" y="1510"/>
              <a:ext cx="188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10</a:t>
              </a:r>
            </a:p>
          </p:txBody>
        </p:sp>
        <p:sp>
          <p:nvSpPr>
            <p:cNvPr id="5185" name="Text Box 112"/>
            <p:cNvSpPr txBox="1">
              <a:spLocks noChangeArrowheads="1"/>
            </p:cNvSpPr>
            <p:nvPr/>
          </p:nvSpPr>
          <p:spPr bwMode="auto">
            <a:xfrm>
              <a:off x="4372" y="1666"/>
              <a:ext cx="188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13</a:t>
              </a:r>
            </a:p>
          </p:txBody>
        </p:sp>
        <p:sp>
          <p:nvSpPr>
            <p:cNvPr id="5186" name="Text Box 113"/>
            <p:cNvSpPr txBox="1">
              <a:spLocks noChangeArrowheads="1"/>
            </p:cNvSpPr>
            <p:nvPr/>
          </p:nvSpPr>
          <p:spPr bwMode="auto">
            <a:xfrm>
              <a:off x="4498" y="1732"/>
              <a:ext cx="188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15</a:t>
              </a:r>
            </a:p>
          </p:txBody>
        </p:sp>
      </p:grpSp>
      <p:sp>
        <p:nvSpPr>
          <p:cNvPr id="5177" name="Text Box 118"/>
          <p:cNvSpPr txBox="1">
            <a:spLocks noChangeArrowheads="1"/>
          </p:cNvSpPr>
          <p:nvPr/>
        </p:nvSpPr>
        <p:spPr bwMode="auto">
          <a:xfrm>
            <a:off x="201613" y="644525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20.4</a:t>
            </a:r>
          </a:p>
        </p:txBody>
      </p:sp>
      <p:sp>
        <p:nvSpPr>
          <p:cNvPr id="5178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05"/>
          <p:cNvSpPr>
            <a:spLocks noChangeShapeType="1"/>
          </p:cNvSpPr>
          <p:nvPr/>
        </p:nvSpPr>
        <p:spPr bwMode="auto">
          <a:xfrm>
            <a:off x="6443663" y="2919413"/>
            <a:ext cx="19780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Rectangle 303"/>
          <p:cNvSpPr>
            <a:spLocks noChangeArrowheads="1"/>
          </p:cNvSpPr>
          <p:nvPr/>
        </p:nvSpPr>
        <p:spPr bwMode="auto">
          <a:xfrm>
            <a:off x="6480175" y="2841625"/>
            <a:ext cx="44450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Rectangle 304"/>
          <p:cNvSpPr>
            <a:spLocks noChangeArrowheads="1"/>
          </p:cNvSpPr>
          <p:nvPr/>
        </p:nvSpPr>
        <p:spPr bwMode="auto">
          <a:xfrm>
            <a:off x="6524625" y="2841625"/>
            <a:ext cx="46038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Rectangle 155"/>
          <p:cNvSpPr>
            <a:spLocks noChangeArrowheads="1"/>
          </p:cNvSpPr>
          <p:nvPr/>
        </p:nvSpPr>
        <p:spPr bwMode="auto">
          <a:xfrm>
            <a:off x="6443663" y="1458913"/>
            <a:ext cx="197802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56"/>
          <p:cNvSpPr>
            <a:spLocks noChangeShapeType="1"/>
          </p:cNvSpPr>
          <p:nvPr/>
        </p:nvSpPr>
        <p:spPr bwMode="auto">
          <a:xfrm>
            <a:off x="6443663" y="2625725"/>
            <a:ext cx="1978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57"/>
          <p:cNvSpPr>
            <a:spLocks noChangeShapeType="1"/>
          </p:cNvSpPr>
          <p:nvPr/>
        </p:nvSpPr>
        <p:spPr bwMode="auto">
          <a:xfrm>
            <a:off x="6443663" y="2332038"/>
            <a:ext cx="19780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58"/>
          <p:cNvSpPr>
            <a:spLocks noChangeShapeType="1"/>
          </p:cNvSpPr>
          <p:nvPr/>
        </p:nvSpPr>
        <p:spPr bwMode="auto">
          <a:xfrm>
            <a:off x="6443663" y="2047875"/>
            <a:ext cx="19780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59"/>
          <p:cNvSpPr>
            <a:spLocks noChangeShapeType="1"/>
          </p:cNvSpPr>
          <p:nvPr/>
        </p:nvSpPr>
        <p:spPr bwMode="auto">
          <a:xfrm>
            <a:off x="6443663" y="1754188"/>
            <a:ext cx="19780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60"/>
          <p:cNvSpPr>
            <a:spLocks noChangeShapeType="1"/>
          </p:cNvSpPr>
          <p:nvPr/>
        </p:nvSpPr>
        <p:spPr bwMode="auto">
          <a:xfrm>
            <a:off x="6443663" y="1458913"/>
            <a:ext cx="19780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61"/>
          <p:cNvSpPr>
            <a:spLocks noChangeShapeType="1"/>
          </p:cNvSpPr>
          <p:nvPr/>
        </p:nvSpPr>
        <p:spPr bwMode="auto">
          <a:xfrm>
            <a:off x="6643688" y="1458913"/>
            <a:ext cx="1587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62"/>
          <p:cNvSpPr>
            <a:spLocks noChangeShapeType="1"/>
          </p:cNvSpPr>
          <p:nvPr/>
        </p:nvSpPr>
        <p:spPr bwMode="auto">
          <a:xfrm>
            <a:off x="6835775" y="1458913"/>
            <a:ext cx="1588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63"/>
          <p:cNvSpPr>
            <a:spLocks noChangeShapeType="1"/>
          </p:cNvSpPr>
          <p:nvPr/>
        </p:nvSpPr>
        <p:spPr bwMode="auto">
          <a:xfrm>
            <a:off x="7035800" y="1458913"/>
            <a:ext cx="1588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64"/>
          <p:cNvSpPr>
            <a:spLocks noChangeShapeType="1"/>
          </p:cNvSpPr>
          <p:nvPr/>
        </p:nvSpPr>
        <p:spPr bwMode="auto">
          <a:xfrm>
            <a:off x="7235825" y="1458913"/>
            <a:ext cx="1588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65"/>
          <p:cNvSpPr>
            <a:spLocks noChangeShapeType="1"/>
          </p:cNvSpPr>
          <p:nvPr/>
        </p:nvSpPr>
        <p:spPr bwMode="auto">
          <a:xfrm>
            <a:off x="7437438" y="1458913"/>
            <a:ext cx="1587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66"/>
          <p:cNvSpPr>
            <a:spLocks noChangeShapeType="1"/>
          </p:cNvSpPr>
          <p:nvPr/>
        </p:nvSpPr>
        <p:spPr bwMode="auto">
          <a:xfrm>
            <a:off x="7629525" y="1458913"/>
            <a:ext cx="1588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167"/>
          <p:cNvSpPr>
            <a:spLocks noChangeShapeType="1"/>
          </p:cNvSpPr>
          <p:nvPr/>
        </p:nvSpPr>
        <p:spPr bwMode="auto">
          <a:xfrm>
            <a:off x="7829550" y="1458913"/>
            <a:ext cx="1588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168"/>
          <p:cNvSpPr>
            <a:spLocks noChangeShapeType="1"/>
          </p:cNvSpPr>
          <p:nvPr/>
        </p:nvSpPr>
        <p:spPr bwMode="auto">
          <a:xfrm>
            <a:off x="8029575" y="1458913"/>
            <a:ext cx="1588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169"/>
          <p:cNvSpPr>
            <a:spLocks noChangeShapeType="1"/>
          </p:cNvSpPr>
          <p:nvPr/>
        </p:nvSpPr>
        <p:spPr bwMode="auto">
          <a:xfrm>
            <a:off x="8221663" y="1458913"/>
            <a:ext cx="1587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170"/>
          <p:cNvSpPr>
            <a:spLocks noChangeShapeType="1"/>
          </p:cNvSpPr>
          <p:nvPr/>
        </p:nvSpPr>
        <p:spPr bwMode="auto">
          <a:xfrm>
            <a:off x="8421688" y="1458913"/>
            <a:ext cx="1587" cy="146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Rectangle 171"/>
          <p:cNvSpPr>
            <a:spLocks noChangeArrowheads="1"/>
          </p:cNvSpPr>
          <p:nvPr/>
        </p:nvSpPr>
        <p:spPr bwMode="auto">
          <a:xfrm>
            <a:off x="6443663" y="1458913"/>
            <a:ext cx="1978025" cy="146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172"/>
          <p:cNvSpPr>
            <a:spLocks noChangeShapeType="1"/>
          </p:cNvSpPr>
          <p:nvPr/>
        </p:nvSpPr>
        <p:spPr bwMode="auto">
          <a:xfrm>
            <a:off x="6443663" y="1458913"/>
            <a:ext cx="1587" cy="146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173"/>
          <p:cNvSpPr>
            <a:spLocks noChangeShapeType="1"/>
          </p:cNvSpPr>
          <p:nvPr/>
        </p:nvSpPr>
        <p:spPr bwMode="auto">
          <a:xfrm>
            <a:off x="6415088" y="291941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178"/>
          <p:cNvSpPr>
            <a:spLocks noChangeShapeType="1"/>
          </p:cNvSpPr>
          <p:nvPr/>
        </p:nvSpPr>
        <p:spPr bwMode="auto">
          <a:xfrm>
            <a:off x="6415088" y="26257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183"/>
          <p:cNvSpPr>
            <a:spLocks noChangeShapeType="1"/>
          </p:cNvSpPr>
          <p:nvPr/>
        </p:nvSpPr>
        <p:spPr bwMode="auto">
          <a:xfrm>
            <a:off x="6415088" y="23320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188"/>
          <p:cNvSpPr>
            <a:spLocks noChangeShapeType="1"/>
          </p:cNvSpPr>
          <p:nvPr/>
        </p:nvSpPr>
        <p:spPr bwMode="auto">
          <a:xfrm>
            <a:off x="6415088" y="204787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193"/>
          <p:cNvSpPr>
            <a:spLocks noChangeShapeType="1"/>
          </p:cNvSpPr>
          <p:nvPr/>
        </p:nvSpPr>
        <p:spPr bwMode="auto">
          <a:xfrm>
            <a:off x="6415088" y="17541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198"/>
          <p:cNvSpPr>
            <a:spLocks noChangeShapeType="1"/>
          </p:cNvSpPr>
          <p:nvPr/>
        </p:nvSpPr>
        <p:spPr bwMode="auto">
          <a:xfrm>
            <a:off x="6415088" y="145891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199"/>
          <p:cNvSpPr>
            <a:spLocks noChangeShapeType="1"/>
          </p:cNvSpPr>
          <p:nvPr/>
        </p:nvSpPr>
        <p:spPr bwMode="auto">
          <a:xfrm>
            <a:off x="6407150" y="2919413"/>
            <a:ext cx="365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200"/>
          <p:cNvSpPr>
            <a:spLocks noChangeShapeType="1"/>
          </p:cNvSpPr>
          <p:nvPr/>
        </p:nvSpPr>
        <p:spPr bwMode="auto">
          <a:xfrm>
            <a:off x="6407150" y="2625725"/>
            <a:ext cx="365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201"/>
          <p:cNvSpPr>
            <a:spLocks noChangeShapeType="1"/>
          </p:cNvSpPr>
          <p:nvPr/>
        </p:nvSpPr>
        <p:spPr bwMode="auto">
          <a:xfrm>
            <a:off x="6407150" y="2332038"/>
            <a:ext cx="365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" name="Line 202"/>
          <p:cNvSpPr>
            <a:spLocks noChangeShapeType="1"/>
          </p:cNvSpPr>
          <p:nvPr/>
        </p:nvSpPr>
        <p:spPr bwMode="auto">
          <a:xfrm>
            <a:off x="6407150" y="2047875"/>
            <a:ext cx="365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7" name="Line 203"/>
          <p:cNvSpPr>
            <a:spLocks noChangeShapeType="1"/>
          </p:cNvSpPr>
          <p:nvPr/>
        </p:nvSpPr>
        <p:spPr bwMode="auto">
          <a:xfrm>
            <a:off x="6407150" y="1754188"/>
            <a:ext cx="365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8" name="Line 204"/>
          <p:cNvSpPr>
            <a:spLocks noChangeShapeType="1"/>
          </p:cNvSpPr>
          <p:nvPr/>
        </p:nvSpPr>
        <p:spPr bwMode="auto">
          <a:xfrm>
            <a:off x="6407150" y="1458913"/>
            <a:ext cx="365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206"/>
          <p:cNvSpPr>
            <a:spLocks noChangeShapeType="1"/>
          </p:cNvSpPr>
          <p:nvPr/>
        </p:nvSpPr>
        <p:spPr bwMode="auto">
          <a:xfrm flipV="1">
            <a:off x="6443663" y="291941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0" name="Line 211"/>
          <p:cNvSpPr>
            <a:spLocks noChangeShapeType="1"/>
          </p:cNvSpPr>
          <p:nvPr/>
        </p:nvSpPr>
        <p:spPr bwMode="auto">
          <a:xfrm flipV="1">
            <a:off x="6643688" y="291941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1" name="Line 216"/>
          <p:cNvSpPr>
            <a:spLocks noChangeShapeType="1"/>
          </p:cNvSpPr>
          <p:nvPr/>
        </p:nvSpPr>
        <p:spPr bwMode="auto">
          <a:xfrm flipV="1">
            <a:off x="6835775" y="29194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2" name="Line 221"/>
          <p:cNvSpPr>
            <a:spLocks noChangeShapeType="1"/>
          </p:cNvSpPr>
          <p:nvPr/>
        </p:nvSpPr>
        <p:spPr bwMode="auto">
          <a:xfrm flipV="1">
            <a:off x="7035800" y="29194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3" name="Line 226"/>
          <p:cNvSpPr>
            <a:spLocks noChangeShapeType="1"/>
          </p:cNvSpPr>
          <p:nvPr/>
        </p:nvSpPr>
        <p:spPr bwMode="auto">
          <a:xfrm flipV="1">
            <a:off x="7235825" y="29194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231"/>
          <p:cNvSpPr>
            <a:spLocks noChangeShapeType="1"/>
          </p:cNvSpPr>
          <p:nvPr/>
        </p:nvSpPr>
        <p:spPr bwMode="auto">
          <a:xfrm flipV="1">
            <a:off x="7437438" y="291941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" name="Line 236"/>
          <p:cNvSpPr>
            <a:spLocks noChangeShapeType="1"/>
          </p:cNvSpPr>
          <p:nvPr/>
        </p:nvSpPr>
        <p:spPr bwMode="auto">
          <a:xfrm flipV="1">
            <a:off x="7629525" y="29194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6" name="Line 241"/>
          <p:cNvSpPr>
            <a:spLocks noChangeShapeType="1"/>
          </p:cNvSpPr>
          <p:nvPr/>
        </p:nvSpPr>
        <p:spPr bwMode="auto">
          <a:xfrm flipV="1">
            <a:off x="7829550" y="29194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7" name="Line 246"/>
          <p:cNvSpPr>
            <a:spLocks noChangeShapeType="1"/>
          </p:cNvSpPr>
          <p:nvPr/>
        </p:nvSpPr>
        <p:spPr bwMode="auto">
          <a:xfrm flipV="1">
            <a:off x="8029575" y="291941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8" name="Line 251"/>
          <p:cNvSpPr>
            <a:spLocks noChangeShapeType="1"/>
          </p:cNvSpPr>
          <p:nvPr/>
        </p:nvSpPr>
        <p:spPr bwMode="auto">
          <a:xfrm flipV="1">
            <a:off x="8221663" y="291941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9" name="Line 256"/>
          <p:cNvSpPr>
            <a:spLocks noChangeShapeType="1"/>
          </p:cNvSpPr>
          <p:nvPr/>
        </p:nvSpPr>
        <p:spPr bwMode="auto">
          <a:xfrm flipV="1">
            <a:off x="8421688" y="291941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0" name="Line 257"/>
          <p:cNvSpPr>
            <a:spLocks noChangeShapeType="1"/>
          </p:cNvSpPr>
          <p:nvPr/>
        </p:nvSpPr>
        <p:spPr bwMode="auto">
          <a:xfrm flipV="1">
            <a:off x="6443663" y="2919413"/>
            <a:ext cx="1587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1" name="Line 258"/>
          <p:cNvSpPr>
            <a:spLocks noChangeShapeType="1"/>
          </p:cNvSpPr>
          <p:nvPr/>
        </p:nvSpPr>
        <p:spPr bwMode="auto">
          <a:xfrm flipV="1">
            <a:off x="6643688" y="2919413"/>
            <a:ext cx="1587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2" name="Line 259"/>
          <p:cNvSpPr>
            <a:spLocks noChangeShapeType="1"/>
          </p:cNvSpPr>
          <p:nvPr/>
        </p:nvSpPr>
        <p:spPr bwMode="auto">
          <a:xfrm flipV="1">
            <a:off x="6835775" y="2919413"/>
            <a:ext cx="1588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3" name="Line 260"/>
          <p:cNvSpPr>
            <a:spLocks noChangeShapeType="1"/>
          </p:cNvSpPr>
          <p:nvPr/>
        </p:nvSpPr>
        <p:spPr bwMode="auto">
          <a:xfrm flipV="1">
            <a:off x="7035800" y="2919413"/>
            <a:ext cx="1588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4" name="Line 261"/>
          <p:cNvSpPr>
            <a:spLocks noChangeShapeType="1"/>
          </p:cNvSpPr>
          <p:nvPr/>
        </p:nvSpPr>
        <p:spPr bwMode="auto">
          <a:xfrm flipV="1">
            <a:off x="7235825" y="2919413"/>
            <a:ext cx="1588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" name="Line 262"/>
          <p:cNvSpPr>
            <a:spLocks noChangeShapeType="1"/>
          </p:cNvSpPr>
          <p:nvPr/>
        </p:nvSpPr>
        <p:spPr bwMode="auto">
          <a:xfrm flipV="1">
            <a:off x="7437438" y="2919413"/>
            <a:ext cx="1587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6" name="Line 263"/>
          <p:cNvSpPr>
            <a:spLocks noChangeShapeType="1"/>
          </p:cNvSpPr>
          <p:nvPr/>
        </p:nvSpPr>
        <p:spPr bwMode="auto">
          <a:xfrm flipV="1">
            <a:off x="7629525" y="2919413"/>
            <a:ext cx="1588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7" name="Line 264"/>
          <p:cNvSpPr>
            <a:spLocks noChangeShapeType="1"/>
          </p:cNvSpPr>
          <p:nvPr/>
        </p:nvSpPr>
        <p:spPr bwMode="auto">
          <a:xfrm flipV="1">
            <a:off x="7829550" y="2919413"/>
            <a:ext cx="1588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8" name="Line 265"/>
          <p:cNvSpPr>
            <a:spLocks noChangeShapeType="1"/>
          </p:cNvSpPr>
          <p:nvPr/>
        </p:nvSpPr>
        <p:spPr bwMode="auto">
          <a:xfrm flipV="1">
            <a:off x="8029575" y="2919413"/>
            <a:ext cx="1588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9" name="Line 266"/>
          <p:cNvSpPr>
            <a:spLocks noChangeShapeType="1"/>
          </p:cNvSpPr>
          <p:nvPr/>
        </p:nvSpPr>
        <p:spPr bwMode="auto">
          <a:xfrm flipV="1">
            <a:off x="8221663" y="2919413"/>
            <a:ext cx="1587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0" name="Line 267"/>
          <p:cNvSpPr>
            <a:spLocks noChangeShapeType="1"/>
          </p:cNvSpPr>
          <p:nvPr/>
        </p:nvSpPr>
        <p:spPr bwMode="auto">
          <a:xfrm flipV="1">
            <a:off x="8421688" y="2919413"/>
            <a:ext cx="1587" cy="39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1" name="Line 268"/>
          <p:cNvSpPr>
            <a:spLocks noChangeShapeType="1"/>
          </p:cNvSpPr>
          <p:nvPr/>
        </p:nvSpPr>
        <p:spPr bwMode="auto">
          <a:xfrm flipV="1">
            <a:off x="6507163" y="2889250"/>
            <a:ext cx="44450" cy="20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2" name="Line 269"/>
          <p:cNvSpPr>
            <a:spLocks noChangeShapeType="1"/>
          </p:cNvSpPr>
          <p:nvPr/>
        </p:nvSpPr>
        <p:spPr bwMode="auto">
          <a:xfrm flipV="1">
            <a:off x="6551613" y="2879725"/>
            <a:ext cx="4603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3" name="Line 270"/>
          <p:cNvSpPr>
            <a:spLocks noChangeShapeType="1"/>
          </p:cNvSpPr>
          <p:nvPr/>
        </p:nvSpPr>
        <p:spPr bwMode="auto">
          <a:xfrm flipV="1">
            <a:off x="6597650" y="2870200"/>
            <a:ext cx="92075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4" name="Line 271"/>
          <p:cNvSpPr>
            <a:spLocks noChangeShapeType="1"/>
          </p:cNvSpPr>
          <p:nvPr/>
        </p:nvSpPr>
        <p:spPr bwMode="auto">
          <a:xfrm>
            <a:off x="6689725" y="2870200"/>
            <a:ext cx="539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5" name="Line 272"/>
          <p:cNvSpPr>
            <a:spLocks noChangeShapeType="1"/>
          </p:cNvSpPr>
          <p:nvPr/>
        </p:nvSpPr>
        <p:spPr bwMode="auto">
          <a:xfrm flipV="1">
            <a:off x="6743700" y="2851150"/>
            <a:ext cx="46038" cy="19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6" name="Line 273"/>
          <p:cNvSpPr>
            <a:spLocks noChangeShapeType="1"/>
          </p:cNvSpPr>
          <p:nvPr/>
        </p:nvSpPr>
        <p:spPr bwMode="auto">
          <a:xfrm>
            <a:off x="6789738" y="2851150"/>
            <a:ext cx="460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7" name="Line 274"/>
          <p:cNvSpPr>
            <a:spLocks noChangeShapeType="1"/>
          </p:cNvSpPr>
          <p:nvPr/>
        </p:nvSpPr>
        <p:spPr bwMode="auto">
          <a:xfrm flipV="1">
            <a:off x="6835775" y="2841625"/>
            <a:ext cx="444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8" name="Line 275"/>
          <p:cNvSpPr>
            <a:spLocks noChangeShapeType="1"/>
          </p:cNvSpPr>
          <p:nvPr/>
        </p:nvSpPr>
        <p:spPr bwMode="auto">
          <a:xfrm>
            <a:off x="6880225" y="2841625"/>
            <a:ext cx="1825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9" name="Line 276"/>
          <p:cNvSpPr>
            <a:spLocks noChangeShapeType="1"/>
          </p:cNvSpPr>
          <p:nvPr/>
        </p:nvSpPr>
        <p:spPr bwMode="auto">
          <a:xfrm flipV="1">
            <a:off x="7062788" y="2820988"/>
            <a:ext cx="246062" cy="20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0" name="Line 277"/>
          <p:cNvSpPr>
            <a:spLocks noChangeShapeType="1"/>
          </p:cNvSpPr>
          <p:nvPr/>
        </p:nvSpPr>
        <p:spPr bwMode="auto">
          <a:xfrm flipV="1">
            <a:off x="7308850" y="2536825"/>
            <a:ext cx="657225" cy="284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1" name="Line 278"/>
          <p:cNvSpPr>
            <a:spLocks noChangeShapeType="1"/>
          </p:cNvSpPr>
          <p:nvPr/>
        </p:nvSpPr>
        <p:spPr bwMode="auto">
          <a:xfrm flipV="1">
            <a:off x="7966075" y="2184400"/>
            <a:ext cx="155575" cy="352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2" name="Line 279"/>
          <p:cNvSpPr>
            <a:spLocks noChangeShapeType="1"/>
          </p:cNvSpPr>
          <p:nvPr/>
        </p:nvSpPr>
        <p:spPr bwMode="auto">
          <a:xfrm flipV="1">
            <a:off x="8121650" y="1557338"/>
            <a:ext cx="127000" cy="62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3" name="Line 280"/>
          <p:cNvSpPr>
            <a:spLocks noChangeShapeType="1"/>
          </p:cNvSpPr>
          <p:nvPr/>
        </p:nvSpPr>
        <p:spPr bwMode="auto">
          <a:xfrm>
            <a:off x="6507163" y="2870200"/>
            <a:ext cx="444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4" name="Line 281"/>
          <p:cNvSpPr>
            <a:spLocks noChangeShapeType="1"/>
          </p:cNvSpPr>
          <p:nvPr/>
        </p:nvSpPr>
        <p:spPr bwMode="auto">
          <a:xfrm flipV="1">
            <a:off x="6551613" y="2851150"/>
            <a:ext cx="46037" cy="19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5" name="Line 282"/>
          <p:cNvSpPr>
            <a:spLocks noChangeShapeType="1"/>
          </p:cNvSpPr>
          <p:nvPr/>
        </p:nvSpPr>
        <p:spPr bwMode="auto">
          <a:xfrm flipV="1">
            <a:off x="6597650" y="2752725"/>
            <a:ext cx="92075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6" name="Line 283"/>
          <p:cNvSpPr>
            <a:spLocks noChangeShapeType="1"/>
          </p:cNvSpPr>
          <p:nvPr/>
        </p:nvSpPr>
        <p:spPr bwMode="auto">
          <a:xfrm flipV="1">
            <a:off x="6689725" y="2733675"/>
            <a:ext cx="53975" cy="19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7" name="Line 284"/>
          <p:cNvSpPr>
            <a:spLocks noChangeShapeType="1"/>
          </p:cNvSpPr>
          <p:nvPr/>
        </p:nvSpPr>
        <p:spPr bwMode="auto">
          <a:xfrm flipV="1">
            <a:off x="6743700" y="2713038"/>
            <a:ext cx="46038" cy="20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8" name="Line 285"/>
          <p:cNvSpPr>
            <a:spLocks noChangeShapeType="1"/>
          </p:cNvSpPr>
          <p:nvPr/>
        </p:nvSpPr>
        <p:spPr bwMode="auto">
          <a:xfrm flipV="1">
            <a:off x="6789738" y="2703513"/>
            <a:ext cx="4603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9" name="Line 286"/>
          <p:cNvSpPr>
            <a:spLocks noChangeShapeType="1"/>
          </p:cNvSpPr>
          <p:nvPr/>
        </p:nvSpPr>
        <p:spPr bwMode="auto">
          <a:xfrm>
            <a:off x="6835775" y="2703513"/>
            <a:ext cx="444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0" name="Line 287"/>
          <p:cNvSpPr>
            <a:spLocks noChangeShapeType="1"/>
          </p:cNvSpPr>
          <p:nvPr/>
        </p:nvSpPr>
        <p:spPr bwMode="auto">
          <a:xfrm flipV="1">
            <a:off x="6880225" y="2693988"/>
            <a:ext cx="182563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1" name="Line 288"/>
          <p:cNvSpPr>
            <a:spLocks noChangeShapeType="1"/>
          </p:cNvSpPr>
          <p:nvPr/>
        </p:nvSpPr>
        <p:spPr bwMode="auto">
          <a:xfrm flipV="1">
            <a:off x="7062788" y="2684463"/>
            <a:ext cx="246062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2" name="Line 289"/>
          <p:cNvSpPr>
            <a:spLocks noChangeShapeType="1"/>
          </p:cNvSpPr>
          <p:nvPr/>
        </p:nvSpPr>
        <p:spPr bwMode="auto">
          <a:xfrm flipV="1">
            <a:off x="7308850" y="2008188"/>
            <a:ext cx="657225" cy="676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3" name="Freeform 291"/>
          <p:cNvSpPr>
            <a:spLocks/>
          </p:cNvSpPr>
          <p:nvPr/>
        </p:nvSpPr>
        <p:spPr bwMode="auto">
          <a:xfrm>
            <a:off x="6524625" y="2860675"/>
            <a:ext cx="55563" cy="58738"/>
          </a:xfrm>
          <a:custGeom>
            <a:avLst/>
            <a:gdLst>
              <a:gd name="T0" fmla="*/ 17 w 35"/>
              <a:gd name="T1" fmla="*/ 0 h 36"/>
              <a:gd name="T2" fmla="*/ 35 w 35"/>
              <a:gd name="T3" fmla="*/ 18 h 36"/>
              <a:gd name="T4" fmla="*/ 17 w 35"/>
              <a:gd name="T5" fmla="*/ 36 h 36"/>
              <a:gd name="T6" fmla="*/ 0 w 35"/>
              <a:gd name="T7" fmla="*/ 18 h 36"/>
              <a:gd name="T8" fmla="*/ 17 w 35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17" y="0"/>
                </a:moveTo>
                <a:lnTo>
                  <a:pt x="35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4" name="Freeform 293"/>
          <p:cNvSpPr>
            <a:spLocks/>
          </p:cNvSpPr>
          <p:nvPr/>
        </p:nvSpPr>
        <p:spPr bwMode="auto">
          <a:xfrm>
            <a:off x="6661150" y="2841625"/>
            <a:ext cx="55563" cy="58738"/>
          </a:xfrm>
          <a:custGeom>
            <a:avLst/>
            <a:gdLst>
              <a:gd name="T0" fmla="*/ 18 w 35"/>
              <a:gd name="T1" fmla="*/ 0 h 36"/>
              <a:gd name="T2" fmla="*/ 35 w 35"/>
              <a:gd name="T3" fmla="*/ 18 h 36"/>
              <a:gd name="T4" fmla="*/ 18 w 35"/>
              <a:gd name="T5" fmla="*/ 36 h 36"/>
              <a:gd name="T6" fmla="*/ 0 w 35"/>
              <a:gd name="T7" fmla="*/ 18 h 36"/>
              <a:gd name="T8" fmla="*/ 18 w 35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18" y="0"/>
                </a:moveTo>
                <a:lnTo>
                  <a:pt x="35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5" name="Freeform 294"/>
          <p:cNvSpPr>
            <a:spLocks/>
          </p:cNvSpPr>
          <p:nvPr/>
        </p:nvSpPr>
        <p:spPr bwMode="auto">
          <a:xfrm>
            <a:off x="6716713" y="2841625"/>
            <a:ext cx="53975" cy="58738"/>
          </a:xfrm>
          <a:custGeom>
            <a:avLst/>
            <a:gdLst>
              <a:gd name="T0" fmla="*/ 17 w 34"/>
              <a:gd name="T1" fmla="*/ 0 h 36"/>
              <a:gd name="T2" fmla="*/ 34 w 34"/>
              <a:gd name="T3" fmla="*/ 18 h 36"/>
              <a:gd name="T4" fmla="*/ 17 w 34"/>
              <a:gd name="T5" fmla="*/ 36 h 36"/>
              <a:gd name="T6" fmla="*/ 0 w 34"/>
              <a:gd name="T7" fmla="*/ 18 h 36"/>
              <a:gd name="T8" fmla="*/ 17 w 34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36"/>
              <a:gd name="T17" fmla="*/ 34 w 34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36">
                <a:moveTo>
                  <a:pt x="17" y="0"/>
                </a:moveTo>
                <a:lnTo>
                  <a:pt x="34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" name="Freeform 295"/>
          <p:cNvSpPr>
            <a:spLocks/>
          </p:cNvSpPr>
          <p:nvPr/>
        </p:nvSpPr>
        <p:spPr bwMode="auto">
          <a:xfrm>
            <a:off x="6762750" y="2820988"/>
            <a:ext cx="53975" cy="58737"/>
          </a:xfrm>
          <a:custGeom>
            <a:avLst/>
            <a:gdLst>
              <a:gd name="T0" fmla="*/ 17 w 34"/>
              <a:gd name="T1" fmla="*/ 0 h 36"/>
              <a:gd name="T2" fmla="*/ 34 w 34"/>
              <a:gd name="T3" fmla="*/ 18 h 36"/>
              <a:gd name="T4" fmla="*/ 17 w 34"/>
              <a:gd name="T5" fmla="*/ 36 h 36"/>
              <a:gd name="T6" fmla="*/ 0 w 34"/>
              <a:gd name="T7" fmla="*/ 18 h 36"/>
              <a:gd name="T8" fmla="*/ 17 w 34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36"/>
              <a:gd name="T17" fmla="*/ 34 w 34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36">
                <a:moveTo>
                  <a:pt x="17" y="0"/>
                </a:moveTo>
                <a:lnTo>
                  <a:pt x="34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" name="Freeform 296"/>
          <p:cNvSpPr>
            <a:spLocks/>
          </p:cNvSpPr>
          <p:nvPr/>
        </p:nvSpPr>
        <p:spPr bwMode="auto">
          <a:xfrm>
            <a:off x="6807200" y="2820988"/>
            <a:ext cx="55563" cy="58737"/>
          </a:xfrm>
          <a:custGeom>
            <a:avLst/>
            <a:gdLst>
              <a:gd name="T0" fmla="*/ 18 w 35"/>
              <a:gd name="T1" fmla="*/ 0 h 36"/>
              <a:gd name="T2" fmla="*/ 35 w 35"/>
              <a:gd name="T3" fmla="*/ 18 h 36"/>
              <a:gd name="T4" fmla="*/ 18 w 35"/>
              <a:gd name="T5" fmla="*/ 36 h 36"/>
              <a:gd name="T6" fmla="*/ 0 w 35"/>
              <a:gd name="T7" fmla="*/ 18 h 36"/>
              <a:gd name="T8" fmla="*/ 18 w 35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18" y="0"/>
                </a:moveTo>
                <a:lnTo>
                  <a:pt x="35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8" name="Freeform 297"/>
          <p:cNvSpPr>
            <a:spLocks/>
          </p:cNvSpPr>
          <p:nvPr/>
        </p:nvSpPr>
        <p:spPr bwMode="auto">
          <a:xfrm>
            <a:off x="6853238" y="2811463"/>
            <a:ext cx="55562" cy="58737"/>
          </a:xfrm>
          <a:custGeom>
            <a:avLst/>
            <a:gdLst>
              <a:gd name="T0" fmla="*/ 17 w 35"/>
              <a:gd name="T1" fmla="*/ 0 h 36"/>
              <a:gd name="T2" fmla="*/ 35 w 35"/>
              <a:gd name="T3" fmla="*/ 18 h 36"/>
              <a:gd name="T4" fmla="*/ 17 w 35"/>
              <a:gd name="T5" fmla="*/ 36 h 36"/>
              <a:gd name="T6" fmla="*/ 0 w 35"/>
              <a:gd name="T7" fmla="*/ 18 h 36"/>
              <a:gd name="T8" fmla="*/ 17 w 35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17" y="0"/>
                </a:moveTo>
                <a:lnTo>
                  <a:pt x="35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9" name="Freeform 298"/>
          <p:cNvSpPr>
            <a:spLocks/>
          </p:cNvSpPr>
          <p:nvPr/>
        </p:nvSpPr>
        <p:spPr bwMode="auto">
          <a:xfrm>
            <a:off x="7035800" y="2811463"/>
            <a:ext cx="55563" cy="58737"/>
          </a:xfrm>
          <a:custGeom>
            <a:avLst/>
            <a:gdLst>
              <a:gd name="T0" fmla="*/ 17 w 35"/>
              <a:gd name="T1" fmla="*/ 0 h 36"/>
              <a:gd name="T2" fmla="*/ 35 w 35"/>
              <a:gd name="T3" fmla="*/ 18 h 36"/>
              <a:gd name="T4" fmla="*/ 17 w 35"/>
              <a:gd name="T5" fmla="*/ 36 h 36"/>
              <a:gd name="T6" fmla="*/ 0 w 35"/>
              <a:gd name="T7" fmla="*/ 18 h 36"/>
              <a:gd name="T8" fmla="*/ 17 w 35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17" y="0"/>
                </a:moveTo>
                <a:lnTo>
                  <a:pt x="35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0" name="Freeform 299"/>
          <p:cNvSpPr>
            <a:spLocks/>
          </p:cNvSpPr>
          <p:nvPr/>
        </p:nvSpPr>
        <p:spPr bwMode="auto">
          <a:xfrm>
            <a:off x="7281863" y="2792413"/>
            <a:ext cx="55562" cy="58737"/>
          </a:xfrm>
          <a:custGeom>
            <a:avLst/>
            <a:gdLst>
              <a:gd name="T0" fmla="*/ 17 w 35"/>
              <a:gd name="T1" fmla="*/ 0 h 36"/>
              <a:gd name="T2" fmla="*/ 35 w 35"/>
              <a:gd name="T3" fmla="*/ 18 h 36"/>
              <a:gd name="T4" fmla="*/ 17 w 35"/>
              <a:gd name="T5" fmla="*/ 36 h 36"/>
              <a:gd name="T6" fmla="*/ 0 w 35"/>
              <a:gd name="T7" fmla="*/ 18 h 36"/>
              <a:gd name="T8" fmla="*/ 17 w 35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17" y="0"/>
                </a:moveTo>
                <a:lnTo>
                  <a:pt x="35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1" name="Freeform 300"/>
          <p:cNvSpPr>
            <a:spLocks/>
          </p:cNvSpPr>
          <p:nvPr/>
        </p:nvSpPr>
        <p:spPr bwMode="auto">
          <a:xfrm>
            <a:off x="7939088" y="2508250"/>
            <a:ext cx="53975" cy="58738"/>
          </a:xfrm>
          <a:custGeom>
            <a:avLst/>
            <a:gdLst>
              <a:gd name="T0" fmla="*/ 17 w 34"/>
              <a:gd name="T1" fmla="*/ 0 h 36"/>
              <a:gd name="T2" fmla="*/ 34 w 34"/>
              <a:gd name="T3" fmla="*/ 18 h 36"/>
              <a:gd name="T4" fmla="*/ 17 w 34"/>
              <a:gd name="T5" fmla="*/ 36 h 36"/>
              <a:gd name="T6" fmla="*/ 0 w 34"/>
              <a:gd name="T7" fmla="*/ 18 h 36"/>
              <a:gd name="T8" fmla="*/ 17 w 34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36"/>
              <a:gd name="T17" fmla="*/ 34 w 34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36">
                <a:moveTo>
                  <a:pt x="17" y="0"/>
                </a:moveTo>
                <a:lnTo>
                  <a:pt x="34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2" name="Freeform 301"/>
          <p:cNvSpPr>
            <a:spLocks/>
          </p:cNvSpPr>
          <p:nvPr/>
        </p:nvSpPr>
        <p:spPr bwMode="auto">
          <a:xfrm>
            <a:off x="8094663" y="2155825"/>
            <a:ext cx="53975" cy="58738"/>
          </a:xfrm>
          <a:custGeom>
            <a:avLst/>
            <a:gdLst>
              <a:gd name="T0" fmla="*/ 17 w 34"/>
              <a:gd name="T1" fmla="*/ 0 h 36"/>
              <a:gd name="T2" fmla="*/ 34 w 34"/>
              <a:gd name="T3" fmla="*/ 18 h 36"/>
              <a:gd name="T4" fmla="*/ 17 w 34"/>
              <a:gd name="T5" fmla="*/ 36 h 36"/>
              <a:gd name="T6" fmla="*/ 0 w 34"/>
              <a:gd name="T7" fmla="*/ 18 h 36"/>
              <a:gd name="T8" fmla="*/ 17 w 34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36"/>
              <a:gd name="T17" fmla="*/ 34 w 34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36">
                <a:moveTo>
                  <a:pt x="17" y="0"/>
                </a:moveTo>
                <a:lnTo>
                  <a:pt x="34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3" name="Freeform 302"/>
          <p:cNvSpPr>
            <a:spLocks/>
          </p:cNvSpPr>
          <p:nvPr/>
        </p:nvSpPr>
        <p:spPr bwMode="auto">
          <a:xfrm>
            <a:off x="8221663" y="1528763"/>
            <a:ext cx="55562" cy="58737"/>
          </a:xfrm>
          <a:custGeom>
            <a:avLst/>
            <a:gdLst>
              <a:gd name="T0" fmla="*/ 17 w 35"/>
              <a:gd name="T1" fmla="*/ 0 h 36"/>
              <a:gd name="T2" fmla="*/ 35 w 35"/>
              <a:gd name="T3" fmla="*/ 18 h 36"/>
              <a:gd name="T4" fmla="*/ 17 w 35"/>
              <a:gd name="T5" fmla="*/ 36 h 36"/>
              <a:gd name="T6" fmla="*/ 0 w 35"/>
              <a:gd name="T7" fmla="*/ 18 h 36"/>
              <a:gd name="T8" fmla="*/ 17 w 35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17" y="0"/>
                </a:moveTo>
                <a:lnTo>
                  <a:pt x="35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4" name="Rectangle 305"/>
          <p:cNvSpPr>
            <a:spLocks noChangeArrowheads="1"/>
          </p:cNvSpPr>
          <p:nvPr/>
        </p:nvSpPr>
        <p:spPr bwMode="auto">
          <a:xfrm>
            <a:off x="6570663" y="2820988"/>
            <a:ext cx="46037" cy="4921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5" name="Rectangle 306"/>
          <p:cNvSpPr>
            <a:spLocks noChangeArrowheads="1"/>
          </p:cNvSpPr>
          <p:nvPr/>
        </p:nvSpPr>
        <p:spPr bwMode="auto">
          <a:xfrm>
            <a:off x="6661150" y="2722563"/>
            <a:ext cx="46038" cy="4921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" name="Rectangle 307"/>
          <p:cNvSpPr>
            <a:spLocks noChangeArrowheads="1"/>
          </p:cNvSpPr>
          <p:nvPr/>
        </p:nvSpPr>
        <p:spPr bwMode="auto">
          <a:xfrm>
            <a:off x="6716713" y="2703513"/>
            <a:ext cx="46037" cy="4921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7" name="Rectangle 308"/>
          <p:cNvSpPr>
            <a:spLocks noChangeArrowheads="1"/>
          </p:cNvSpPr>
          <p:nvPr/>
        </p:nvSpPr>
        <p:spPr bwMode="auto">
          <a:xfrm>
            <a:off x="6762750" y="2684463"/>
            <a:ext cx="44450" cy="4921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8" name="Rectangle 309"/>
          <p:cNvSpPr>
            <a:spLocks noChangeArrowheads="1"/>
          </p:cNvSpPr>
          <p:nvPr/>
        </p:nvSpPr>
        <p:spPr bwMode="auto">
          <a:xfrm>
            <a:off x="6807200" y="2674938"/>
            <a:ext cx="46038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9" name="Rectangle 310"/>
          <p:cNvSpPr>
            <a:spLocks noChangeArrowheads="1"/>
          </p:cNvSpPr>
          <p:nvPr/>
        </p:nvSpPr>
        <p:spPr bwMode="auto">
          <a:xfrm>
            <a:off x="6853238" y="2674938"/>
            <a:ext cx="46037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0" name="Rectangle 311"/>
          <p:cNvSpPr>
            <a:spLocks noChangeArrowheads="1"/>
          </p:cNvSpPr>
          <p:nvPr/>
        </p:nvSpPr>
        <p:spPr bwMode="auto">
          <a:xfrm>
            <a:off x="7035800" y="2663825"/>
            <a:ext cx="46038" cy="49213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1" name="Rectangle 312"/>
          <p:cNvSpPr>
            <a:spLocks noChangeArrowheads="1"/>
          </p:cNvSpPr>
          <p:nvPr/>
        </p:nvSpPr>
        <p:spPr bwMode="auto">
          <a:xfrm>
            <a:off x="7281863" y="2654300"/>
            <a:ext cx="46037" cy="49213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2" name="Rectangle 313"/>
          <p:cNvSpPr>
            <a:spLocks noChangeArrowheads="1"/>
          </p:cNvSpPr>
          <p:nvPr/>
        </p:nvSpPr>
        <p:spPr bwMode="auto">
          <a:xfrm>
            <a:off x="7939088" y="1978025"/>
            <a:ext cx="46037" cy="49213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3" name="Rectangle 315"/>
          <p:cNvSpPr>
            <a:spLocks noChangeArrowheads="1"/>
          </p:cNvSpPr>
          <p:nvPr/>
        </p:nvSpPr>
        <p:spPr bwMode="auto">
          <a:xfrm>
            <a:off x="6288088" y="2841625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0</a:t>
            </a:r>
            <a:endParaRPr lang="en-US" sz="800"/>
          </a:p>
        </p:txBody>
      </p:sp>
      <p:sp>
        <p:nvSpPr>
          <p:cNvPr id="6244" name="Rectangle 316"/>
          <p:cNvSpPr>
            <a:spLocks noChangeArrowheads="1"/>
          </p:cNvSpPr>
          <p:nvPr/>
        </p:nvSpPr>
        <p:spPr bwMode="auto">
          <a:xfrm>
            <a:off x="6288088" y="2546350"/>
            <a:ext cx="698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5</a:t>
            </a:r>
            <a:endParaRPr lang="en-US" sz="800"/>
          </a:p>
        </p:txBody>
      </p:sp>
      <p:sp>
        <p:nvSpPr>
          <p:cNvPr id="6245" name="Rectangle 317"/>
          <p:cNvSpPr>
            <a:spLocks noChangeArrowheads="1"/>
          </p:cNvSpPr>
          <p:nvPr/>
        </p:nvSpPr>
        <p:spPr bwMode="auto">
          <a:xfrm>
            <a:off x="6224588" y="2252663"/>
            <a:ext cx="139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</a:t>
            </a:r>
            <a:endParaRPr lang="en-US" sz="800"/>
          </a:p>
        </p:txBody>
      </p:sp>
      <p:sp>
        <p:nvSpPr>
          <p:cNvPr id="6246" name="Rectangle 318"/>
          <p:cNvSpPr>
            <a:spLocks noChangeArrowheads="1"/>
          </p:cNvSpPr>
          <p:nvPr/>
        </p:nvSpPr>
        <p:spPr bwMode="auto">
          <a:xfrm>
            <a:off x="6224588" y="1968500"/>
            <a:ext cx="1397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15</a:t>
            </a:r>
            <a:endParaRPr lang="en-US" sz="800"/>
          </a:p>
        </p:txBody>
      </p:sp>
      <p:sp>
        <p:nvSpPr>
          <p:cNvPr id="6247" name="Rectangle 319"/>
          <p:cNvSpPr>
            <a:spLocks noChangeArrowheads="1"/>
          </p:cNvSpPr>
          <p:nvPr/>
        </p:nvSpPr>
        <p:spPr bwMode="auto">
          <a:xfrm>
            <a:off x="6224588" y="1674813"/>
            <a:ext cx="139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20</a:t>
            </a:r>
            <a:endParaRPr lang="en-US" sz="800"/>
          </a:p>
        </p:txBody>
      </p:sp>
      <p:sp>
        <p:nvSpPr>
          <p:cNvPr id="6248" name="Rectangle 320"/>
          <p:cNvSpPr>
            <a:spLocks noChangeArrowheads="1"/>
          </p:cNvSpPr>
          <p:nvPr/>
        </p:nvSpPr>
        <p:spPr bwMode="auto">
          <a:xfrm>
            <a:off x="6224588" y="1381125"/>
            <a:ext cx="1397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25</a:t>
            </a:r>
            <a:endParaRPr lang="en-US" sz="800"/>
          </a:p>
        </p:txBody>
      </p:sp>
      <p:sp>
        <p:nvSpPr>
          <p:cNvPr id="6249" name="Rectangle 321"/>
          <p:cNvSpPr>
            <a:spLocks noChangeArrowheads="1"/>
          </p:cNvSpPr>
          <p:nvPr/>
        </p:nvSpPr>
        <p:spPr bwMode="auto">
          <a:xfrm rot="-5400000">
            <a:off x="6162675" y="3209926"/>
            <a:ext cx="561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01-Oct-63</a:t>
            </a:r>
            <a:endParaRPr lang="en-US" sz="800"/>
          </a:p>
        </p:txBody>
      </p:sp>
      <p:sp>
        <p:nvSpPr>
          <p:cNvPr id="6250" name="Rectangle 322"/>
          <p:cNvSpPr>
            <a:spLocks noChangeArrowheads="1"/>
          </p:cNvSpPr>
          <p:nvPr/>
        </p:nvSpPr>
        <p:spPr bwMode="auto">
          <a:xfrm rot="-5400000">
            <a:off x="6362700" y="3209926"/>
            <a:ext cx="561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31-Oct-63</a:t>
            </a:r>
            <a:endParaRPr lang="en-US" sz="800"/>
          </a:p>
        </p:txBody>
      </p:sp>
      <p:sp>
        <p:nvSpPr>
          <p:cNvPr id="6251" name="Rectangle 323"/>
          <p:cNvSpPr>
            <a:spLocks noChangeArrowheads="1"/>
          </p:cNvSpPr>
          <p:nvPr/>
        </p:nvSpPr>
        <p:spPr bwMode="auto">
          <a:xfrm rot="-5400000">
            <a:off x="6540500" y="3195638"/>
            <a:ext cx="590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30-Nov-63</a:t>
            </a:r>
            <a:endParaRPr lang="en-US" sz="800"/>
          </a:p>
        </p:txBody>
      </p:sp>
      <p:sp>
        <p:nvSpPr>
          <p:cNvPr id="6252" name="Rectangle 324"/>
          <p:cNvSpPr>
            <a:spLocks noChangeArrowheads="1"/>
          </p:cNvSpPr>
          <p:nvPr/>
        </p:nvSpPr>
        <p:spPr bwMode="auto">
          <a:xfrm rot="-5400000">
            <a:off x="6740525" y="3216275"/>
            <a:ext cx="590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30-Dec-63</a:t>
            </a:r>
            <a:endParaRPr lang="en-US" sz="800"/>
          </a:p>
        </p:txBody>
      </p:sp>
      <p:sp>
        <p:nvSpPr>
          <p:cNvPr id="6253" name="Rectangle 325"/>
          <p:cNvSpPr>
            <a:spLocks noChangeArrowheads="1"/>
          </p:cNvSpPr>
          <p:nvPr/>
        </p:nvSpPr>
        <p:spPr bwMode="auto">
          <a:xfrm rot="-5400000">
            <a:off x="6951662" y="3197226"/>
            <a:ext cx="5683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29-Jan-64</a:t>
            </a:r>
            <a:endParaRPr lang="en-US" sz="800"/>
          </a:p>
        </p:txBody>
      </p:sp>
      <p:sp>
        <p:nvSpPr>
          <p:cNvPr id="6254" name="Rectangle 326"/>
          <p:cNvSpPr>
            <a:spLocks noChangeArrowheads="1"/>
          </p:cNvSpPr>
          <p:nvPr/>
        </p:nvSpPr>
        <p:spPr bwMode="auto">
          <a:xfrm rot="-5400000">
            <a:off x="7146131" y="3209132"/>
            <a:ext cx="5826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28-Feb-64</a:t>
            </a:r>
            <a:endParaRPr lang="en-US" sz="800"/>
          </a:p>
        </p:txBody>
      </p:sp>
      <p:sp>
        <p:nvSpPr>
          <p:cNvPr id="6255" name="Rectangle 327"/>
          <p:cNvSpPr>
            <a:spLocks noChangeArrowheads="1"/>
          </p:cNvSpPr>
          <p:nvPr/>
        </p:nvSpPr>
        <p:spPr bwMode="auto">
          <a:xfrm rot="-5400000">
            <a:off x="7337425" y="3208338"/>
            <a:ext cx="584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29-Mar-64</a:t>
            </a:r>
            <a:endParaRPr lang="en-US" sz="800"/>
          </a:p>
        </p:txBody>
      </p:sp>
      <p:sp>
        <p:nvSpPr>
          <p:cNvPr id="6256" name="Rectangle 328"/>
          <p:cNvSpPr>
            <a:spLocks noChangeArrowheads="1"/>
          </p:cNvSpPr>
          <p:nvPr/>
        </p:nvSpPr>
        <p:spPr bwMode="auto">
          <a:xfrm rot="-5400000">
            <a:off x="7548562" y="3200401"/>
            <a:ext cx="561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28-Apr-64</a:t>
            </a:r>
            <a:endParaRPr lang="en-US" sz="800"/>
          </a:p>
        </p:txBody>
      </p:sp>
      <p:sp>
        <p:nvSpPr>
          <p:cNvPr id="6257" name="Rectangle 329"/>
          <p:cNvSpPr>
            <a:spLocks noChangeArrowheads="1"/>
          </p:cNvSpPr>
          <p:nvPr/>
        </p:nvSpPr>
        <p:spPr bwMode="auto">
          <a:xfrm rot="-5400000">
            <a:off x="7727156" y="3229769"/>
            <a:ext cx="6048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28-May-64</a:t>
            </a:r>
            <a:endParaRPr lang="en-US" sz="800"/>
          </a:p>
        </p:txBody>
      </p:sp>
      <p:sp>
        <p:nvSpPr>
          <p:cNvPr id="6258" name="Rectangle 330"/>
          <p:cNvSpPr>
            <a:spLocks noChangeArrowheads="1"/>
          </p:cNvSpPr>
          <p:nvPr/>
        </p:nvSpPr>
        <p:spPr bwMode="auto">
          <a:xfrm rot="-5400000">
            <a:off x="7937500" y="3197226"/>
            <a:ext cx="5683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27-Jun-64</a:t>
            </a:r>
            <a:endParaRPr lang="en-US" sz="800"/>
          </a:p>
        </p:txBody>
      </p:sp>
      <p:sp>
        <p:nvSpPr>
          <p:cNvPr id="6259" name="Rectangle 331"/>
          <p:cNvSpPr>
            <a:spLocks noChangeArrowheads="1"/>
          </p:cNvSpPr>
          <p:nvPr/>
        </p:nvSpPr>
        <p:spPr bwMode="auto">
          <a:xfrm rot="-5400000">
            <a:off x="8159750" y="3179763"/>
            <a:ext cx="5270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27-Jul-64</a:t>
            </a:r>
            <a:endParaRPr lang="en-US" sz="800"/>
          </a:p>
        </p:txBody>
      </p:sp>
      <p:sp>
        <p:nvSpPr>
          <p:cNvPr id="6260" name="Rectangle 332"/>
          <p:cNvSpPr>
            <a:spLocks noChangeArrowheads="1"/>
          </p:cNvSpPr>
          <p:nvPr/>
        </p:nvSpPr>
        <p:spPr bwMode="auto">
          <a:xfrm rot="-5400000">
            <a:off x="5449094" y="2099469"/>
            <a:ext cx="12938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Number Of Main Roots</a:t>
            </a:r>
            <a:endParaRPr lang="en-US" sz="800"/>
          </a:p>
        </p:txBody>
      </p:sp>
      <p:sp>
        <p:nvSpPr>
          <p:cNvPr id="6261" name="Rectangle 333"/>
          <p:cNvSpPr>
            <a:spLocks noChangeArrowheads="1"/>
          </p:cNvSpPr>
          <p:nvPr/>
        </p:nvSpPr>
        <p:spPr bwMode="auto">
          <a:xfrm>
            <a:off x="7010400" y="3713163"/>
            <a:ext cx="1023938" cy="411162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2" name="Line 334"/>
          <p:cNvSpPr>
            <a:spLocks noChangeShapeType="1"/>
          </p:cNvSpPr>
          <p:nvPr/>
        </p:nvSpPr>
        <p:spPr bwMode="auto">
          <a:xfrm>
            <a:off x="7056438" y="3830638"/>
            <a:ext cx="2460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3" name="Freeform 335"/>
          <p:cNvSpPr>
            <a:spLocks/>
          </p:cNvSpPr>
          <p:nvPr/>
        </p:nvSpPr>
        <p:spPr bwMode="auto">
          <a:xfrm>
            <a:off x="7146925" y="3802063"/>
            <a:ext cx="55563" cy="58737"/>
          </a:xfrm>
          <a:custGeom>
            <a:avLst/>
            <a:gdLst>
              <a:gd name="T0" fmla="*/ 17 w 35"/>
              <a:gd name="T1" fmla="*/ 0 h 36"/>
              <a:gd name="T2" fmla="*/ 35 w 35"/>
              <a:gd name="T3" fmla="*/ 18 h 36"/>
              <a:gd name="T4" fmla="*/ 17 w 35"/>
              <a:gd name="T5" fmla="*/ 36 h 36"/>
              <a:gd name="T6" fmla="*/ 0 w 35"/>
              <a:gd name="T7" fmla="*/ 18 h 36"/>
              <a:gd name="T8" fmla="*/ 17 w 35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17" y="0"/>
                </a:moveTo>
                <a:lnTo>
                  <a:pt x="35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4" name="Rectangle 336"/>
          <p:cNvSpPr>
            <a:spLocks noChangeArrowheads="1"/>
          </p:cNvSpPr>
          <p:nvPr/>
        </p:nvSpPr>
        <p:spPr bwMode="auto">
          <a:xfrm>
            <a:off x="7329488" y="3743325"/>
            <a:ext cx="6746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Wheatgrass</a:t>
            </a:r>
            <a:endParaRPr lang="en-US" sz="800"/>
          </a:p>
        </p:txBody>
      </p:sp>
      <p:sp>
        <p:nvSpPr>
          <p:cNvPr id="6265" name="Line 337"/>
          <p:cNvSpPr>
            <a:spLocks noChangeShapeType="1"/>
          </p:cNvSpPr>
          <p:nvPr/>
        </p:nvSpPr>
        <p:spPr bwMode="auto">
          <a:xfrm>
            <a:off x="7056438" y="4037013"/>
            <a:ext cx="2460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6" name="Rectangle 338"/>
          <p:cNvSpPr>
            <a:spLocks noChangeArrowheads="1"/>
          </p:cNvSpPr>
          <p:nvPr/>
        </p:nvSpPr>
        <p:spPr bwMode="auto">
          <a:xfrm>
            <a:off x="7146925" y="4006850"/>
            <a:ext cx="46038" cy="49213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7" name="Rectangle 339"/>
          <p:cNvSpPr>
            <a:spLocks noChangeArrowheads="1"/>
          </p:cNvSpPr>
          <p:nvPr/>
        </p:nvSpPr>
        <p:spPr bwMode="auto">
          <a:xfrm>
            <a:off x="7329488" y="3948113"/>
            <a:ext cx="64611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Cheatgrass</a:t>
            </a:r>
            <a:endParaRPr lang="en-US" sz="800"/>
          </a:p>
        </p:txBody>
      </p:sp>
      <p:sp>
        <p:nvSpPr>
          <p:cNvPr id="6268" name="Rectangle 4"/>
          <p:cNvSpPr>
            <a:spLocks noChangeArrowheads="1"/>
          </p:cNvSpPr>
          <p:nvPr/>
        </p:nvSpPr>
        <p:spPr bwMode="auto">
          <a:xfrm>
            <a:off x="781050" y="1460500"/>
            <a:ext cx="19732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69" name="Line 5"/>
          <p:cNvSpPr>
            <a:spLocks noChangeShapeType="1"/>
          </p:cNvSpPr>
          <p:nvPr/>
        </p:nvSpPr>
        <p:spPr bwMode="auto">
          <a:xfrm>
            <a:off x="781050" y="2738438"/>
            <a:ext cx="19732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0" name="Line 6"/>
          <p:cNvSpPr>
            <a:spLocks noChangeShapeType="1"/>
          </p:cNvSpPr>
          <p:nvPr/>
        </p:nvSpPr>
        <p:spPr bwMode="auto">
          <a:xfrm>
            <a:off x="781050" y="2560638"/>
            <a:ext cx="19732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1" name="Line 7"/>
          <p:cNvSpPr>
            <a:spLocks noChangeShapeType="1"/>
          </p:cNvSpPr>
          <p:nvPr/>
        </p:nvSpPr>
        <p:spPr bwMode="auto">
          <a:xfrm>
            <a:off x="781050" y="2374900"/>
            <a:ext cx="19732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2" name="Line 8"/>
          <p:cNvSpPr>
            <a:spLocks noChangeShapeType="1"/>
          </p:cNvSpPr>
          <p:nvPr/>
        </p:nvSpPr>
        <p:spPr bwMode="auto">
          <a:xfrm>
            <a:off x="781050" y="2197100"/>
            <a:ext cx="19732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3" name="Line 9"/>
          <p:cNvSpPr>
            <a:spLocks noChangeShapeType="1"/>
          </p:cNvSpPr>
          <p:nvPr/>
        </p:nvSpPr>
        <p:spPr bwMode="auto">
          <a:xfrm>
            <a:off x="781050" y="2011363"/>
            <a:ext cx="19732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4" name="Line 10"/>
          <p:cNvSpPr>
            <a:spLocks noChangeShapeType="1"/>
          </p:cNvSpPr>
          <p:nvPr/>
        </p:nvSpPr>
        <p:spPr bwMode="auto">
          <a:xfrm>
            <a:off x="781050" y="1824038"/>
            <a:ext cx="19732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5" name="Line 11"/>
          <p:cNvSpPr>
            <a:spLocks noChangeShapeType="1"/>
          </p:cNvSpPr>
          <p:nvPr/>
        </p:nvSpPr>
        <p:spPr bwMode="auto">
          <a:xfrm>
            <a:off x="781050" y="1647825"/>
            <a:ext cx="19732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6" name="Line 12"/>
          <p:cNvSpPr>
            <a:spLocks noChangeShapeType="1"/>
          </p:cNvSpPr>
          <p:nvPr/>
        </p:nvSpPr>
        <p:spPr bwMode="auto">
          <a:xfrm>
            <a:off x="781050" y="1460500"/>
            <a:ext cx="19732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7" name="Rectangle 13"/>
          <p:cNvSpPr>
            <a:spLocks noChangeArrowheads="1"/>
          </p:cNvSpPr>
          <p:nvPr/>
        </p:nvSpPr>
        <p:spPr bwMode="auto">
          <a:xfrm>
            <a:off x="781050" y="1460500"/>
            <a:ext cx="1973263" cy="146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8" name="Rectangle 14"/>
          <p:cNvSpPr>
            <a:spLocks noChangeArrowheads="1"/>
          </p:cNvSpPr>
          <p:nvPr/>
        </p:nvSpPr>
        <p:spPr bwMode="auto">
          <a:xfrm>
            <a:off x="847725" y="1608138"/>
            <a:ext cx="190500" cy="131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79" name="Rectangle 15"/>
          <p:cNvSpPr>
            <a:spLocks noChangeArrowheads="1"/>
          </p:cNvSpPr>
          <p:nvPr/>
        </p:nvSpPr>
        <p:spPr bwMode="auto">
          <a:xfrm>
            <a:off x="1038225" y="1824038"/>
            <a:ext cx="180975" cy="1101725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0" name="Rectangle 16"/>
          <p:cNvSpPr>
            <a:spLocks noChangeArrowheads="1"/>
          </p:cNvSpPr>
          <p:nvPr/>
        </p:nvSpPr>
        <p:spPr bwMode="auto">
          <a:xfrm>
            <a:off x="1492250" y="1608138"/>
            <a:ext cx="190500" cy="131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1" name="Rectangle 17"/>
          <p:cNvSpPr>
            <a:spLocks noChangeArrowheads="1"/>
          </p:cNvSpPr>
          <p:nvPr/>
        </p:nvSpPr>
        <p:spPr bwMode="auto">
          <a:xfrm>
            <a:off x="1682750" y="2049463"/>
            <a:ext cx="180975" cy="87630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2" name="Rectangle 18"/>
          <p:cNvSpPr>
            <a:spLocks noChangeArrowheads="1"/>
          </p:cNvSpPr>
          <p:nvPr/>
        </p:nvSpPr>
        <p:spPr bwMode="auto">
          <a:xfrm>
            <a:off x="2143125" y="1824038"/>
            <a:ext cx="192088" cy="11017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3" name="Rectangle 19"/>
          <p:cNvSpPr>
            <a:spLocks noChangeArrowheads="1"/>
          </p:cNvSpPr>
          <p:nvPr/>
        </p:nvSpPr>
        <p:spPr bwMode="auto">
          <a:xfrm>
            <a:off x="2335213" y="2522538"/>
            <a:ext cx="180975" cy="403225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4" name="Line 20"/>
          <p:cNvSpPr>
            <a:spLocks noChangeShapeType="1"/>
          </p:cNvSpPr>
          <p:nvPr/>
        </p:nvSpPr>
        <p:spPr bwMode="auto">
          <a:xfrm>
            <a:off x="781050" y="1460500"/>
            <a:ext cx="1588" cy="1465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5" name="Line 21"/>
          <p:cNvSpPr>
            <a:spLocks noChangeShapeType="1"/>
          </p:cNvSpPr>
          <p:nvPr/>
        </p:nvSpPr>
        <p:spPr bwMode="auto">
          <a:xfrm>
            <a:off x="752475" y="29257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6" name="Line 26"/>
          <p:cNvSpPr>
            <a:spLocks noChangeShapeType="1"/>
          </p:cNvSpPr>
          <p:nvPr/>
        </p:nvSpPr>
        <p:spPr bwMode="auto">
          <a:xfrm>
            <a:off x="752475" y="27384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7" name="Line 31"/>
          <p:cNvSpPr>
            <a:spLocks noChangeShapeType="1"/>
          </p:cNvSpPr>
          <p:nvPr/>
        </p:nvSpPr>
        <p:spPr bwMode="auto">
          <a:xfrm>
            <a:off x="752475" y="2560638"/>
            <a:ext cx="285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8" name="Line 36"/>
          <p:cNvSpPr>
            <a:spLocks noChangeShapeType="1"/>
          </p:cNvSpPr>
          <p:nvPr/>
        </p:nvSpPr>
        <p:spPr bwMode="auto">
          <a:xfrm>
            <a:off x="752475" y="237490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9" name="Line 41"/>
          <p:cNvSpPr>
            <a:spLocks noChangeShapeType="1"/>
          </p:cNvSpPr>
          <p:nvPr/>
        </p:nvSpPr>
        <p:spPr bwMode="auto">
          <a:xfrm>
            <a:off x="752475" y="219710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0" name="Line 46"/>
          <p:cNvSpPr>
            <a:spLocks noChangeShapeType="1"/>
          </p:cNvSpPr>
          <p:nvPr/>
        </p:nvSpPr>
        <p:spPr bwMode="auto">
          <a:xfrm>
            <a:off x="752475" y="20113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1" name="Line 51"/>
          <p:cNvSpPr>
            <a:spLocks noChangeShapeType="1"/>
          </p:cNvSpPr>
          <p:nvPr/>
        </p:nvSpPr>
        <p:spPr bwMode="auto">
          <a:xfrm>
            <a:off x="752475" y="18240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2" name="Line 56"/>
          <p:cNvSpPr>
            <a:spLocks noChangeShapeType="1"/>
          </p:cNvSpPr>
          <p:nvPr/>
        </p:nvSpPr>
        <p:spPr bwMode="auto">
          <a:xfrm>
            <a:off x="752475" y="16478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3" name="Line 61"/>
          <p:cNvSpPr>
            <a:spLocks noChangeShapeType="1"/>
          </p:cNvSpPr>
          <p:nvPr/>
        </p:nvSpPr>
        <p:spPr bwMode="auto">
          <a:xfrm>
            <a:off x="752475" y="146050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4" name="Line 62"/>
          <p:cNvSpPr>
            <a:spLocks noChangeShapeType="1"/>
          </p:cNvSpPr>
          <p:nvPr/>
        </p:nvSpPr>
        <p:spPr bwMode="auto">
          <a:xfrm>
            <a:off x="742950" y="29257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5" name="Line 63"/>
          <p:cNvSpPr>
            <a:spLocks noChangeShapeType="1"/>
          </p:cNvSpPr>
          <p:nvPr/>
        </p:nvSpPr>
        <p:spPr bwMode="auto">
          <a:xfrm>
            <a:off x="742950" y="27384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6" name="Line 64"/>
          <p:cNvSpPr>
            <a:spLocks noChangeShapeType="1"/>
          </p:cNvSpPr>
          <p:nvPr/>
        </p:nvSpPr>
        <p:spPr bwMode="auto">
          <a:xfrm>
            <a:off x="742950" y="2560638"/>
            <a:ext cx="381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7" name="Line 65"/>
          <p:cNvSpPr>
            <a:spLocks noChangeShapeType="1"/>
          </p:cNvSpPr>
          <p:nvPr/>
        </p:nvSpPr>
        <p:spPr bwMode="auto">
          <a:xfrm>
            <a:off x="742950" y="237490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8" name="Line 66"/>
          <p:cNvSpPr>
            <a:spLocks noChangeShapeType="1"/>
          </p:cNvSpPr>
          <p:nvPr/>
        </p:nvSpPr>
        <p:spPr bwMode="auto">
          <a:xfrm>
            <a:off x="742950" y="219710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9" name="Line 67"/>
          <p:cNvSpPr>
            <a:spLocks noChangeShapeType="1"/>
          </p:cNvSpPr>
          <p:nvPr/>
        </p:nvSpPr>
        <p:spPr bwMode="auto">
          <a:xfrm>
            <a:off x="742950" y="20113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0" name="Line 68"/>
          <p:cNvSpPr>
            <a:spLocks noChangeShapeType="1"/>
          </p:cNvSpPr>
          <p:nvPr/>
        </p:nvSpPr>
        <p:spPr bwMode="auto">
          <a:xfrm>
            <a:off x="742950" y="18240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1" name="Line 69"/>
          <p:cNvSpPr>
            <a:spLocks noChangeShapeType="1"/>
          </p:cNvSpPr>
          <p:nvPr/>
        </p:nvSpPr>
        <p:spPr bwMode="auto">
          <a:xfrm>
            <a:off x="742950" y="16478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2" name="Line 70"/>
          <p:cNvSpPr>
            <a:spLocks noChangeShapeType="1"/>
          </p:cNvSpPr>
          <p:nvPr/>
        </p:nvSpPr>
        <p:spPr bwMode="auto">
          <a:xfrm>
            <a:off x="742950" y="146050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3" name="Line 71"/>
          <p:cNvSpPr>
            <a:spLocks noChangeShapeType="1"/>
          </p:cNvSpPr>
          <p:nvPr/>
        </p:nvSpPr>
        <p:spPr bwMode="auto">
          <a:xfrm>
            <a:off x="781050" y="2925763"/>
            <a:ext cx="19732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4" name="Rectangle 73"/>
          <p:cNvSpPr>
            <a:spLocks noChangeArrowheads="1"/>
          </p:cNvSpPr>
          <p:nvPr/>
        </p:nvSpPr>
        <p:spPr bwMode="auto">
          <a:xfrm>
            <a:off x="619125" y="2846388"/>
            <a:ext cx="698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6305" name="Rectangle 74"/>
          <p:cNvSpPr>
            <a:spLocks noChangeArrowheads="1"/>
          </p:cNvSpPr>
          <p:nvPr/>
        </p:nvSpPr>
        <p:spPr bwMode="auto">
          <a:xfrm>
            <a:off x="619125" y="2659063"/>
            <a:ext cx="698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5</a:t>
            </a:r>
            <a:endParaRPr lang="en-US" sz="2400">
              <a:latin typeface="Times New Roman" charset="0"/>
            </a:endParaRPr>
          </a:p>
        </p:txBody>
      </p:sp>
      <p:sp>
        <p:nvSpPr>
          <p:cNvPr id="6306" name="Rectangle 75"/>
          <p:cNvSpPr>
            <a:spLocks noChangeArrowheads="1"/>
          </p:cNvSpPr>
          <p:nvPr/>
        </p:nvSpPr>
        <p:spPr bwMode="auto">
          <a:xfrm>
            <a:off x="552450" y="2482850"/>
            <a:ext cx="1397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</a:t>
            </a:r>
            <a:endParaRPr lang="en-US" sz="2400">
              <a:latin typeface="Times New Roman" charset="0"/>
            </a:endParaRPr>
          </a:p>
        </p:txBody>
      </p:sp>
      <p:sp>
        <p:nvSpPr>
          <p:cNvPr id="6307" name="Rectangle 76"/>
          <p:cNvSpPr>
            <a:spLocks noChangeArrowheads="1"/>
          </p:cNvSpPr>
          <p:nvPr/>
        </p:nvSpPr>
        <p:spPr bwMode="auto">
          <a:xfrm>
            <a:off x="552450" y="229552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15</a:t>
            </a:r>
            <a:endParaRPr lang="en-US" sz="2400">
              <a:latin typeface="Times New Roman" charset="0"/>
            </a:endParaRPr>
          </a:p>
        </p:txBody>
      </p:sp>
      <p:sp>
        <p:nvSpPr>
          <p:cNvPr id="6308" name="Rectangle 77"/>
          <p:cNvSpPr>
            <a:spLocks noChangeArrowheads="1"/>
          </p:cNvSpPr>
          <p:nvPr/>
        </p:nvSpPr>
        <p:spPr bwMode="auto">
          <a:xfrm>
            <a:off x="552450" y="2119313"/>
            <a:ext cx="139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20</a:t>
            </a:r>
            <a:endParaRPr lang="en-US" sz="2400">
              <a:latin typeface="Times New Roman" charset="0"/>
            </a:endParaRPr>
          </a:p>
        </p:txBody>
      </p:sp>
      <p:sp>
        <p:nvSpPr>
          <p:cNvPr id="6309" name="Rectangle 78"/>
          <p:cNvSpPr>
            <a:spLocks noChangeArrowheads="1"/>
          </p:cNvSpPr>
          <p:nvPr/>
        </p:nvSpPr>
        <p:spPr bwMode="auto">
          <a:xfrm>
            <a:off x="552450" y="1931988"/>
            <a:ext cx="139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25</a:t>
            </a:r>
            <a:endParaRPr lang="en-US" sz="2400">
              <a:latin typeface="Times New Roman" charset="0"/>
            </a:endParaRPr>
          </a:p>
        </p:txBody>
      </p:sp>
      <p:sp>
        <p:nvSpPr>
          <p:cNvPr id="6310" name="Rectangle 79"/>
          <p:cNvSpPr>
            <a:spLocks noChangeArrowheads="1"/>
          </p:cNvSpPr>
          <p:nvPr/>
        </p:nvSpPr>
        <p:spPr bwMode="auto">
          <a:xfrm>
            <a:off x="552450" y="1744663"/>
            <a:ext cx="139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30</a:t>
            </a:r>
            <a:endParaRPr lang="en-US" sz="2400">
              <a:latin typeface="Times New Roman" charset="0"/>
            </a:endParaRPr>
          </a:p>
        </p:txBody>
      </p:sp>
      <p:sp>
        <p:nvSpPr>
          <p:cNvPr id="6311" name="Rectangle 80"/>
          <p:cNvSpPr>
            <a:spLocks noChangeArrowheads="1"/>
          </p:cNvSpPr>
          <p:nvPr/>
        </p:nvSpPr>
        <p:spPr bwMode="auto">
          <a:xfrm>
            <a:off x="552450" y="1568450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35</a:t>
            </a:r>
            <a:endParaRPr lang="en-US" sz="2400">
              <a:latin typeface="Times New Roman" charset="0"/>
            </a:endParaRPr>
          </a:p>
        </p:txBody>
      </p:sp>
      <p:sp>
        <p:nvSpPr>
          <p:cNvPr id="6312" name="Rectangle 81"/>
          <p:cNvSpPr>
            <a:spLocks noChangeArrowheads="1"/>
          </p:cNvSpPr>
          <p:nvPr/>
        </p:nvSpPr>
        <p:spPr bwMode="auto">
          <a:xfrm>
            <a:off x="552450" y="138112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40</a:t>
            </a:r>
            <a:endParaRPr lang="en-US" sz="2400">
              <a:latin typeface="Times New Roman" charset="0"/>
            </a:endParaRPr>
          </a:p>
        </p:txBody>
      </p:sp>
      <p:sp>
        <p:nvSpPr>
          <p:cNvPr id="6313" name="Rectangle 82"/>
          <p:cNvSpPr>
            <a:spLocks noChangeArrowheads="1"/>
          </p:cNvSpPr>
          <p:nvPr/>
        </p:nvSpPr>
        <p:spPr bwMode="auto">
          <a:xfrm>
            <a:off x="923925" y="3033713"/>
            <a:ext cx="4000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Sparse</a:t>
            </a:r>
            <a:endParaRPr lang="en-US" sz="2400">
              <a:latin typeface="Times New Roman" charset="0"/>
            </a:endParaRPr>
          </a:p>
        </p:txBody>
      </p:sp>
      <p:sp>
        <p:nvSpPr>
          <p:cNvPr id="6314" name="Rectangle 83"/>
          <p:cNvSpPr>
            <a:spLocks noChangeArrowheads="1"/>
          </p:cNvSpPr>
          <p:nvPr/>
        </p:nvSpPr>
        <p:spPr bwMode="auto">
          <a:xfrm>
            <a:off x="1514475" y="3033713"/>
            <a:ext cx="5334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Moderate</a:t>
            </a:r>
            <a:endParaRPr lang="en-US" sz="2400">
              <a:latin typeface="Times New Roman" charset="0"/>
            </a:endParaRPr>
          </a:p>
        </p:txBody>
      </p:sp>
      <p:sp>
        <p:nvSpPr>
          <p:cNvPr id="6315" name="Rectangle 84"/>
          <p:cNvSpPr>
            <a:spLocks noChangeArrowheads="1"/>
          </p:cNvSpPr>
          <p:nvPr/>
        </p:nvSpPr>
        <p:spPr bwMode="auto">
          <a:xfrm>
            <a:off x="2257425" y="3033713"/>
            <a:ext cx="3651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Dense</a:t>
            </a:r>
            <a:endParaRPr lang="en-US" sz="2400">
              <a:latin typeface="Times New Roman" charset="0"/>
            </a:endParaRPr>
          </a:p>
        </p:txBody>
      </p:sp>
      <p:sp>
        <p:nvSpPr>
          <p:cNvPr id="6316" name="Rectangle 85"/>
          <p:cNvSpPr>
            <a:spLocks noChangeArrowheads="1"/>
          </p:cNvSpPr>
          <p:nvPr/>
        </p:nvSpPr>
        <p:spPr bwMode="auto">
          <a:xfrm>
            <a:off x="1152525" y="3259138"/>
            <a:ext cx="1271588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Density Of Cheatgrass</a:t>
            </a:r>
            <a:endParaRPr lang="en-US" sz="2400">
              <a:latin typeface="Times New Roman" charset="0"/>
            </a:endParaRPr>
          </a:p>
        </p:txBody>
      </p:sp>
      <p:sp>
        <p:nvSpPr>
          <p:cNvPr id="6317" name="Rectangle 86"/>
          <p:cNvSpPr>
            <a:spLocks noChangeArrowheads="1"/>
          </p:cNvSpPr>
          <p:nvPr/>
        </p:nvSpPr>
        <p:spPr bwMode="auto">
          <a:xfrm rot="-5400000">
            <a:off x="-447675" y="2128838"/>
            <a:ext cx="1676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Number Of Survivors (per m</a:t>
            </a:r>
            <a:r>
              <a:rPr lang="en-US" sz="1000" baseline="30000">
                <a:solidFill>
                  <a:srgbClr val="000000"/>
                </a:solidFill>
              </a:rPr>
              <a:t>2</a:t>
            </a:r>
            <a:r>
              <a:rPr lang="en-US" sz="1000">
                <a:solidFill>
                  <a:srgbClr val="000000"/>
                </a:solidFill>
              </a:rPr>
              <a:t>)</a:t>
            </a:r>
            <a:endParaRPr lang="en-US" sz="2400">
              <a:latin typeface="Times New Roman" charset="0"/>
            </a:endParaRPr>
          </a:p>
        </p:txBody>
      </p:sp>
      <p:sp>
        <p:nvSpPr>
          <p:cNvPr id="6318" name="Rectangle 87"/>
          <p:cNvSpPr>
            <a:spLocks noChangeArrowheads="1"/>
          </p:cNvSpPr>
          <p:nvPr/>
        </p:nvSpPr>
        <p:spPr bwMode="auto">
          <a:xfrm rot="-5400000">
            <a:off x="2775744" y="2108994"/>
            <a:ext cx="655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Height (cm)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6319" name="Group 442"/>
          <p:cNvGrpSpPr>
            <a:grpSpLocks/>
          </p:cNvGrpSpPr>
          <p:nvPr/>
        </p:nvGrpSpPr>
        <p:grpSpPr bwMode="auto">
          <a:xfrm>
            <a:off x="1143000" y="3495675"/>
            <a:ext cx="1152525" cy="619125"/>
            <a:chOff x="2773" y="792"/>
            <a:chExt cx="726" cy="378"/>
          </a:xfrm>
        </p:grpSpPr>
        <p:sp>
          <p:nvSpPr>
            <p:cNvPr id="6429" name="Rectangle 88"/>
            <p:cNvSpPr>
              <a:spLocks noChangeArrowheads="1"/>
            </p:cNvSpPr>
            <p:nvPr/>
          </p:nvSpPr>
          <p:spPr bwMode="auto">
            <a:xfrm>
              <a:off x="2773" y="792"/>
              <a:ext cx="726" cy="37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" name="Rectangle 89"/>
            <p:cNvSpPr>
              <a:spLocks noChangeArrowheads="1"/>
            </p:cNvSpPr>
            <p:nvPr/>
          </p:nvSpPr>
          <p:spPr bwMode="auto">
            <a:xfrm>
              <a:off x="2803" y="840"/>
              <a:ext cx="42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" name="Rectangle 90"/>
            <p:cNvSpPr>
              <a:spLocks noChangeArrowheads="1"/>
            </p:cNvSpPr>
            <p:nvPr/>
          </p:nvSpPr>
          <p:spPr bwMode="auto">
            <a:xfrm>
              <a:off x="2869" y="810"/>
              <a:ext cx="509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Density - June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6432" name="Rectangle 91"/>
            <p:cNvSpPr>
              <a:spLocks noChangeArrowheads="1"/>
            </p:cNvSpPr>
            <p:nvPr/>
          </p:nvSpPr>
          <p:spPr bwMode="auto">
            <a:xfrm>
              <a:off x="2803" y="966"/>
              <a:ext cx="42" cy="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" name="Rectangle 92"/>
            <p:cNvSpPr>
              <a:spLocks noChangeArrowheads="1"/>
            </p:cNvSpPr>
            <p:nvPr/>
          </p:nvSpPr>
          <p:spPr bwMode="auto">
            <a:xfrm>
              <a:off x="2869" y="936"/>
              <a:ext cx="620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Density - October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6434" name="Rectangle 93"/>
            <p:cNvSpPr>
              <a:spLocks noChangeArrowheads="1"/>
            </p:cNvSpPr>
            <p:nvPr/>
          </p:nvSpPr>
          <p:spPr bwMode="auto">
            <a:xfrm>
              <a:off x="2803" y="1092"/>
              <a:ext cx="42" cy="4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" name="Rectangle 94"/>
            <p:cNvSpPr>
              <a:spLocks noChangeArrowheads="1"/>
            </p:cNvSpPr>
            <p:nvPr/>
          </p:nvSpPr>
          <p:spPr bwMode="auto">
            <a:xfrm>
              <a:off x="2803" y="1092"/>
              <a:ext cx="42" cy="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" name="Rectangle 95"/>
            <p:cNvSpPr>
              <a:spLocks noChangeArrowheads="1"/>
            </p:cNvSpPr>
            <p:nvPr/>
          </p:nvSpPr>
          <p:spPr bwMode="auto">
            <a:xfrm>
              <a:off x="2869" y="1062"/>
              <a:ext cx="495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Height -  June</a:t>
              </a:r>
              <a:endParaRPr lang="en-US" sz="2400">
                <a:latin typeface="Times New Roman" charset="0"/>
              </a:endParaRPr>
            </a:p>
          </p:txBody>
        </p:sp>
      </p:grpSp>
      <p:sp>
        <p:nvSpPr>
          <p:cNvPr id="6320" name="Line 341"/>
          <p:cNvSpPr>
            <a:spLocks noChangeShapeType="1"/>
          </p:cNvSpPr>
          <p:nvPr/>
        </p:nvSpPr>
        <p:spPr bwMode="auto">
          <a:xfrm>
            <a:off x="2755900" y="1462088"/>
            <a:ext cx="1588" cy="1465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1" name="Line 342"/>
          <p:cNvSpPr>
            <a:spLocks noChangeShapeType="1"/>
          </p:cNvSpPr>
          <p:nvPr/>
        </p:nvSpPr>
        <p:spPr bwMode="auto">
          <a:xfrm>
            <a:off x="2755900" y="292735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2" name="Line 347"/>
          <p:cNvSpPr>
            <a:spLocks noChangeShapeType="1"/>
          </p:cNvSpPr>
          <p:nvPr/>
        </p:nvSpPr>
        <p:spPr bwMode="auto">
          <a:xfrm>
            <a:off x="2755900" y="27400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3" name="Line 352"/>
          <p:cNvSpPr>
            <a:spLocks noChangeShapeType="1"/>
          </p:cNvSpPr>
          <p:nvPr/>
        </p:nvSpPr>
        <p:spPr bwMode="auto">
          <a:xfrm>
            <a:off x="2755900" y="25622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4" name="Line 357"/>
          <p:cNvSpPr>
            <a:spLocks noChangeShapeType="1"/>
          </p:cNvSpPr>
          <p:nvPr/>
        </p:nvSpPr>
        <p:spPr bwMode="auto">
          <a:xfrm>
            <a:off x="2755900" y="23764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5" name="Line 362"/>
          <p:cNvSpPr>
            <a:spLocks noChangeShapeType="1"/>
          </p:cNvSpPr>
          <p:nvPr/>
        </p:nvSpPr>
        <p:spPr bwMode="auto">
          <a:xfrm>
            <a:off x="2755900" y="21986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6" name="Line 367"/>
          <p:cNvSpPr>
            <a:spLocks noChangeShapeType="1"/>
          </p:cNvSpPr>
          <p:nvPr/>
        </p:nvSpPr>
        <p:spPr bwMode="auto">
          <a:xfrm>
            <a:off x="2755900" y="20113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7" name="Line 372"/>
          <p:cNvSpPr>
            <a:spLocks noChangeShapeType="1"/>
          </p:cNvSpPr>
          <p:nvPr/>
        </p:nvSpPr>
        <p:spPr bwMode="auto">
          <a:xfrm>
            <a:off x="2755900" y="18256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8" name="Line 377"/>
          <p:cNvSpPr>
            <a:spLocks noChangeShapeType="1"/>
          </p:cNvSpPr>
          <p:nvPr/>
        </p:nvSpPr>
        <p:spPr bwMode="auto">
          <a:xfrm>
            <a:off x="2755900" y="16478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29" name="Line 382"/>
          <p:cNvSpPr>
            <a:spLocks noChangeShapeType="1"/>
          </p:cNvSpPr>
          <p:nvPr/>
        </p:nvSpPr>
        <p:spPr bwMode="auto">
          <a:xfrm>
            <a:off x="2755900" y="14620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0" name="Line 383"/>
          <p:cNvSpPr>
            <a:spLocks noChangeShapeType="1"/>
          </p:cNvSpPr>
          <p:nvPr/>
        </p:nvSpPr>
        <p:spPr bwMode="auto">
          <a:xfrm>
            <a:off x="2755900" y="292735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1" name="Line 384"/>
          <p:cNvSpPr>
            <a:spLocks noChangeShapeType="1"/>
          </p:cNvSpPr>
          <p:nvPr/>
        </p:nvSpPr>
        <p:spPr bwMode="auto">
          <a:xfrm>
            <a:off x="2755900" y="27400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2" name="Line 385"/>
          <p:cNvSpPr>
            <a:spLocks noChangeShapeType="1"/>
          </p:cNvSpPr>
          <p:nvPr/>
        </p:nvSpPr>
        <p:spPr bwMode="auto">
          <a:xfrm>
            <a:off x="2755900" y="25622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3" name="Line 386"/>
          <p:cNvSpPr>
            <a:spLocks noChangeShapeType="1"/>
          </p:cNvSpPr>
          <p:nvPr/>
        </p:nvSpPr>
        <p:spPr bwMode="auto">
          <a:xfrm>
            <a:off x="2755900" y="23764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4" name="Line 387"/>
          <p:cNvSpPr>
            <a:spLocks noChangeShapeType="1"/>
          </p:cNvSpPr>
          <p:nvPr/>
        </p:nvSpPr>
        <p:spPr bwMode="auto">
          <a:xfrm>
            <a:off x="2755900" y="21986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5" name="Line 388"/>
          <p:cNvSpPr>
            <a:spLocks noChangeShapeType="1"/>
          </p:cNvSpPr>
          <p:nvPr/>
        </p:nvSpPr>
        <p:spPr bwMode="auto">
          <a:xfrm>
            <a:off x="2755900" y="20113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6" name="Line 389"/>
          <p:cNvSpPr>
            <a:spLocks noChangeShapeType="1"/>
          </p:cNvSpPr>
          <p:nvPr/>
        </p:nvSpPr>
        <p:spPr bwMode="auto">
          <a:xfrm>
            <a:off x="2755900" y="18256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7" name="Line 390"/>
          <p:cNvSpPr>
            <a:spLocks noChangeShapeType="1"/>
          </p:cNvSpPr>
          <p:nvPr/>
        </p:nvSpPr>
        <p:spPr bwMode="auto">
          <a:xfrm>
            <a:off x="2755900" y="16478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8" name="Line 391"/>
          <p:cNvSpPr>
            <a:spLocks noChangeShapeType="1"/>
          </p:cNvSpPr>
          <p:nvPr/>
        </p:nvSpPr>
        <p:spPr bwMode="auto">
          <a:xfrm>
            <a:off x="2755900" y="14620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39" name="Rectangle 392"/>
          <p:cNvSpPr>
            <a:spLocks noChangeArrowheads="1"/>
          </p:cNvSpPr>
          <p:nvPr/>
        </p:nvSpPr>
        <p:spPr bwMode="auto">
          <a:xfrm>
            <a:off x="2851150" y="2847975"/>
            <a:ext cx="698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0</a:t>
            </a:r>
            <a:endParaRPr lang="en-US" sz="800"/>
          </a:p>
        </p:txBody>
      </p:sp>
      <p:sp>
        <p:nvSpPr>
          <p:cNvPr id="6340" name="Rectangle 393"/>
          <p:cNvSpPr>
            <a:spLocks noChangeArrowheads="1"/>
          </p:cNvSpPr>
          <p:nvPr/>
        </p:nvSpPr>
        <p:spPr bwMode="auto">
          <a:xfrm>
            <a:off x="2851150" y="2660650"/>
            <a:ext cx="698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5</a:t>
            </a:r>
            <a:endParaRPr lang="en-US" sz="800"/>
          </a:p>
        </p:txBody>
      </p:sp>
      <p:sp>
        <p:nvSpPr>
          <p:cNvPr id="6341" name="Rectangle 394"/>
          <p:cNvSpPr>
            <a:spLocks noChangeArrowheads="1"/>
          </p:cNvSpPr>
          <p:nvPr/>
        </p:nvSpPr>
        <p:spPr bwMode="auto">
          <a:xfrm>
            <a:off x="2851150" y="2484438"/>
            <a:ext cx="139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</a:t>
            </a:r>
            <a:endParaRPr lang="en-US" sz="800"/>
          </a:p>
        </p:txBody>
      </p:sp>
      <p:sp>
        <p:nvSpPr>
          <p:cNvPr id="6342" name="Rectangle 395"/>
          <p:cNvSpPr>
            <a:spLocks noChangeArrowheads="1"/>
          </p:cNvSpPr>
          <p:nvPr/>
        </p:nvSpPr>
        <p:spPr bwMode="auto">
          <a:xfrm>
            <a:off x="2851150" y="229711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15</a:t>
            </a:r>
            <a:endParaRPr lang="en-US" sz="800"/>
          </a:p>
        </p:txBody>
      </p:sp>
      <p:sp>
        <p:nvSpPr>
          <p:cNvPr id="6343" name="Rectangle 396"/>
          <p:cNvSpPr>
            <a:spLocks noChangeArrowheads="1"/>
          </p:cNvSpPr>
          <p:nvPr/>
        </p:nvSpPr>
        <p:spPr bwMode="auto">
          <a:xfrm>
            <a:off x="2851150" y="2120900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20</a:t>
            </a:r>
            <a:endParaRPr lang="en-US" sz="800"/>
          </a:p>
        </p:txBody>
      </p:sp>
      <p:sp>
        <p:nvSpPr>
          <p:cNvPr id="6344" name="Rectangle 397"/>
          <p:cNvSpPr>
            <a:spLocks noChangeArrowheads="1"/>
          </p:cNvSpPr>
          <p:nvPr/>
        </p:nvSpPr>
        <p:spPr bwMode="auto">
          <a:xfrm>
            <a:off x="2851150" y="1933575"/>
            <a:ext cx="1397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25</a:t>
            </a:r>
            <a:endParaRPr lang="en-US" sz="800"/>
          </a:p>
        </p:txBody>
      </p:sp>
      <p:sp>
        <p:nvSpPr>
          <p:cNvPr id="6345" name="Rectangle 398"/>
          <p:cNvSpPr>
            <a:spLocks noChangeArrowheads="1"/>
          </p:cNvSpPr>
          <p:nvPr/>
        </p:nvSpPr>
        <p:spPr bwMode="auto">
          <a:xfrm>
            <a:off x="2851150" y="1746250"/>
            <a:ext cx="1397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30</a:t>
            </a:r>
            <a:endParaRPr lang="en-US" sz="800"/>
          </a:p>
        </p:txBody>
      </p:sp>
      <p:sp>
        <p:nvSpPr>
          <p:cNvPr id="6346" name="Rectangle 399"/>
          <p:cNvSpPr>
            <a:spLocks noChangeArrowheads="1"/>
          </p:cNvSpPr>
          <p:nvPr/>
        </p:nvSpPr>
        <p:spPr bwMode="auto">
          <a:xfrm>
            <a:off x="2851150" y="1570038"/>
            <a:ext cx="139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35</a:t>
            </a:r>
            <a:endParaRPr lang="en-US" sz="800"/>
          </a:p>
        </p:txBody>
      </p:sp>
      <p:sp>
        <p:nvSpPr>
          <p:cNvPr id="6347" name="Rectangle 400"/>
          <p:cNvSpPr>
            <a:spLocks noChangeArrowheads="1"/>
          </p:cNvSpPr>
          <p:nvPr/>
        </p:nvSpPr>
        <p:spPr bwMode="auto">
          <a:xfrm>
            <a:off x="2851150" y="1382713"/>
            <a:ext cx="139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40</a:t>
            </a:r>
            <a:endParaRPr lang="en-US" sz="800"/>
          </a:p>
        </p:txBody>
      </p:sp>
      <p:grpSp>
        <p:nvGrpSpPr>
          <p:cNvPr id="6348" name="Group 401"/>
          <p:cNvGrpSpPr>
            <a:grpSpLocks/>
          </p:cNvGrpSpPr>
          <p:nvPr/>
        </p:nvGrpSpPr>
        <p:grpSpPr bwMode="auto">
          <a:xfrm>
            <a:off x="1220788" y="1530350"/>
            <a:ext cx="190500" cy="1397000"/>
            <a:chOff x="1353" y="2445"/>
            <a:chExt cx="120" cy="852"/>
          </a:xfrm>
        </p:grpSpPr>
        <p:sp>
          <p:nvSpPr>
            <p:cNvPr id="6427" name="Rectangle 402"/>
            <p:cNvSpPr>
              <a:spLocks noChangeArrowheads="1"/>
            </p:cNvSpPr>
            <p:nvPr/>
          </p:nvSpPr>
          <p:spPr bwMode="auto">
            <a:xfrm>
              <a:off x="1353" y="2445"/>
              <a:ext cx="120" cy="8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" name="Rectangle 403"/>
            <p:cNvSpPr>
              <a:spLocks noChangeArrowheads="1"/>
            </p:cNvSpPr>
            <p:nvPr/>
          </p:nvSpPr>
          <p:spPr bwMode="auto">
            <a:xfrm>
              <a:off x="1353" y="2445"/>
              <a:ext cx="120" cy="8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49" name="Group 404"/>
          <p:cNvGrpSpPr>
            <a:grpSpLocks/>
          </p:cNvGrpSpPr>
          <p:nvPr/>
        </p:nvGrpSpPr>
        <p:grpSpPr bwMode="auto">
          <a:xfrm>
            <a:off x="1865313" y="1785938"/>
            <a:ext cx="190500" cy="1141412"/>
            <a:chOff x="1767" y="2601"/>
            <a:chExt cx="120" cy="696"/>
          </a:xfrm>
        </p:grpSpPr>
        <p:sp>
          <p:nvSpPr>
            <p:cNvPr id="6425" name="Rectangle 405"/>
            <p:cNvSpPr>
              <a:spLocks noChangeArrowheads="1"/>
            </p:cNvSpPr>
            <p:nvPr/>
          </p:nvSpPr>
          <p:spPr bwMode="auto">
            <a:xfrm>
              <a:off x="1767" y="2601"/>
              <a:ext cx="120" cy="6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" name="Rectangle 406"/>
            <p:cNvSpPr>
              <a:spLocks noChangeArrowheads="1"/>
            </p:cNvSpPr>
            <p:nvPr/>
          </p:nvSpPr>
          <p:spPr bwMode="auto">
            <a:xfrm>
              <a:off x="1767" y="2601"/>
              <a:ext cx="120" cy="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0" name="Group 407"/>
          <p:cNvGrpSpPr>
            <a:grpSpLocks/>
          </p:cNvGrpSpPr>
          <p:nvPr/>
        </p:nvGrpSpPr>
        <p:grpSpPr bwMode="auto">
          <a:xfrm>
            <a:off x="2511425" y="2287588"/>
            <a:ext cx="190500" cy="639762"/>
            <a:chOff x="2182" y="2907"/>
            <a:chExt cx="120" cy="390"/>
          </a:xfrm>
        </p:grpSpPr>
        <p:sp>
          <p:nvSpPr>
            <p:cNvPr id="6423" name="Rectangle 408"/>
            <p:cNvSpPr>
              <a:spLocks noChangeArrowheads="1"/>
            </p:cNvSpPr>
            <p:nvPr/>
          </p:nvSpPr>
          <p:spPr bwMode="auto">
            <a:xfrm>
              <a:off x="2182" y="2907"/>
              <a:ext cx="120" cy="39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" name="Rectangle 409"/>
            <p:cNvSpPr>
              <a:spLocks noChangeArrowheads="1"/>
            </p:cNvSpPr>
            <p:nvPr/>
          </p:nvSpPr>
          <p:spPr bwMode="auto">
            <a:xfrm>
              <a:off x="2182" y="2907"/>
              <a:ext cx="120" cy="3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1" name="Rectangle 96"/>
          <p:cNvSpPr>
            <a:spLocks noChangeArrowheads="1"/>
          </p:cNvSpPr>
          <p:nvPr/>
        </p:nvSpPr>
        <p:spPr bwMode="auto">
          <a:xfrm>
            <a:off x="3781425" y="1447800"/>
            <a:ext cx="19605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" name="Line 97"/>
          <p:cNvSpPr>
            <a:spLocks noChangeShapeType="1"/>
          </p:cNvSpPr>
          <p:nvPr/>
        </p:nvSpPr>
        <p:spPr bwMode="auto">
          <a:xfrm>
            <a:off x="3781425" y="2647950"/>
            <a:ext cx="19605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" name="Line 98"/>
          <p:cNvSpPr>
            <a:spLocks noChangeShapeType="1"/>
          </p:cNvSpPr>
          <p:nvPr/>
        </p:nvSpPr>
        <p:spPr bwMode="auto">
          <a:xfrm>
            <a:off x="3781425" y="2343150"/>
            <a:ext cx="19605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" name="Line 99"/>
          <p:cNvSpPr>
            <a:spLocks noChangeShapeType="1"/>
          </p:cNvSpPr>
          <p:nvPr/>
        </p:nvSpPr>
        <p:spPr bwMode="auto">
          <a:xfrm>
            <a:off x="3781425" y="2047875"/>
            <a:ext cx="19605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" name="Line 100"/>
          <p:cNvSpPr>
            <a:spLocks noChangeShapeType="1"/>
          </p:cNvSpPr>
          <p:nvPr/>
        </p:nvSpPr>
        <p:spPr bwMode="auto">
          <a:xfrm>
            <a:off x="3781425" y="1743075"/>
            <a:ext cx="19605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6" name="Line 101"/>
          <p:cNvSpPr>
            <a:spLocks noChangeShapeType="1"/>
          </p:cNvSpPr>
          <p:nvPr/>
        </p:nvSpPr>
        <p:spPr bwMode="auto">
          <a:xfrm>
            <a:off x="3781425" y="1447800"/>
            <a:ext cx="19605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" name="Rectangle 102"/>
          <p:cNvSpPr>
            <a:spLocks noChangeArrowheads="1"/>
          </p:cNvSpPr>
          <p:nvPr/>
        </p:nvSpPr>
        <p:spPr bwMode="auto">
          <a:xfrm>
            <a:off x="3781425" y="1447800"/>
            <a:ext cx="1960563" cy="1495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" name="Line 103"/>
          <p:cNvSpPr>
            <a:spLocks noChangeShapeType="1"/>
          </p:cNvSpPr>
          <p:nvPr/>
        </p:nvSpPr>
        <p:spPr bwMode="auto">
          <a:xfrm>
            <a:off x="3781425" y="2943225"/>
            <a:ext cx="19605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9" name="Rectangle 104"/>
          <p:cNvSpPr>
            <a:spLocks noChangeArrowheads="1"/>
          </p:cNvSpPr>
          <p:nvPr/>
        </p:nvSpPr>
        <p:spPr bwMode="auto">
          <a:xfrm>
            <a:off x="3624263" y="2867025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0</a:t>
            </a:r>
            <a:endParaRPr lang="en-US" sz="1000"/>
          </a:p>
        </p:txBody>
      </p:sp>
      <p:sp>
        <p:nvSpPr>
          <p:cNvPr id="6360" name="Rectangle 105"/>
          <p:cNvSpPr>
            <a:spLocks noChangeArrowheads="1"/>
          </p:cNvSpPr>
          <p:nvPr/>
        </p:nvSpPr>
        <p:spPr bwMode="auto">
          <a:xfrm>
            <a:off x="3557588" y="2571750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20</a:t>
            </a:r>
            <a:endParaRPr lang="en-US" sz="1000"/>
          </a:p>
        </p:txBody>
      </p:sp>
      <p:sp>
        <p:nvSpPr>
          <p:cNvPr id="6361" name="Rectangle 106"/>
          <p:cNvSpPr>
            <a:spLocks noChangeArrowheads="1"/>
          </p:cNvSpPr>
          <p:nvPr/>
        </p:nvSpPr>
        <p:spPr bwMode="auto">
          <a:xfrm>
            <a:off x="3557588" y="2266950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40</a:t>
            </a:r>
            <a:endParaRPr lang="en-US" sz="1000"/>
          </a:p>
        </p:txBody>
      </p:sp>
      <p:sp>
        <p:nvSpPr>
          <p:cNvPr id="6362" name="Rectangle 107"/>
          <p:cNvSpPr>
            <a:spLocks noChangeArrowheads="1"/>
          </p:cNvSpPr>
          <p:nvPr/>
        </p:nvSpPr>
        <p:spPr bwMode="auto">
          <a:xfrm>
            <a:off x="3557588" y="197167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60</a:t>
            </a:r>
            <a:endParaRPr lang="en-US" sz="1000"/>
          </a:p>
        </p:txBody>
      </p:sp>
      <p:sp>
        <p:nvSpPr>
          <p:cNvPr id="6363" name="Rectangle 108"/>
          <p:cNvSpPr>
            <a:spLocks noChangeArrowheads="1"/>
          </p:cNvSpPr>
          <p:nvPr/>
        </p:nvSpPr>
        <p:spPr bwMode="auto">
          <a:xfrm>
            <a:off x="3557588" y="166687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80</a:t>
            </a:r>
            <a:endParaRPr lang="en-US" sz="1000"/>
          </a:p>
        </p:txBody>
      </p:sp>
      <p:sp>
        <p:nvSpPr>
          <p:cNvPr id="6364" name="Rectangle 109"/>
          <p:cNvSpPr>
            <a:spLocks noChangeArrowheads="1"/>
          </p:cNvSpPr>
          <p:nvPr/>
        </p:nvSpPr>
        <p:spPr bwMode="auto">
          <a:xfrm>
            <a:off x="3490913" y="1371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100</a:t>
            </a:r>
            <a:endParaRPr lang="en-US" sz="1000"/>
          </a:p>
        </p:txBody>
      </p:sp>
      <p:sp>
        <p:nvSpPr>
          <p:cNvPr id="6365" name="Rectangle 110"/>
          <p:cNvSpPr>
            <a:spLocks noChangeArrowheads="1"/>
          </p:cNvSpPr>
          <p:nvPr/>
        </p:nvSpPr>
        <p:spPr bwMode="auto">
          <a:xfrm rot="-5400000">
            <a:off x="2571750" y="2100263"/>
            <a:ext cx="1562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Maximum Root Length (cm)</a:t>
            </a:r>
            <a:endParaRPr lang="en-US" sz="1000"/>
          </a:p>
        </p:txBody>
      </p:sp>
      <p:sp>
        <p:nvSpPr>
          <p:cNvPr id="6366" name="Rectangle 111"/>
          <p:cNvSpPr>
            <a:spLocks noChangeAspect="1" noChangeArrowheads="1"/>
          </p:cNvSpPr>
          <p:nvPr/>
        </p:nvSpPr>
        <p:spPr bwMode="auto">
          <a:xfrm>
            <a:off x="3795713" y="3627438"/>
            <a:ext cx="236537" cy="22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67" name="Group 112"/>
          <p:cNvGrpSpPr>
            <a:grpSpLocks/>
          </p:cNvGrpSpPr>
          <p:nvPr/>
        </p:nvGrpSpPr>
        <p:grpSpPr bwMode="auto">
          <a:xfrm>
            <a:off x="3803650" y="1974850"/>
            <a:ext cx="225425" cy="2246313"/>
            <a:chOff x="1179" y="2873"/>
            <a:chExt cx="142" cy="1415"/>
          </a:xfrm>
        </p:grpSpPr>
        <p:sp>
          <p:nvSpPr>
            <p:cNvPr id="6420" name="Rectangle 113"/>
            <p:cNvSpPr>
              <a:spLocks noChangeArrowheads="1"/>
            </p:cNvSpPr>
            <p:nvPr/>
          </p:nvSpPr>
          <p:spPr bwMode="auto">
            <a:xfrm>
              <a:off x="1212" y="2873"/>
              <a:ext cx="79" cy="60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" name="Text Box 114"/>
            <p:cNvSpPr txBox="1">
              <a:spLocks noChangeArrowheads="1"/>
            </p:cNvSpPr>
            <p:nvPr/>
          </p:nvSpPr>
          <p:spPr bwMode="auto">
            <a:xfrm rot="-5400000">
              <a:off x="1017" y="3648"/>
              <a:ext cx="45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Wheatgrass</a:t>
              </a:r>
            </a:p>
          </p:txBody>
        </p:sp>
        <p:sp>
          <p:nvSpPr>
            <p:cNvPr id="6422" name="Text Box 115"/>
            <p:cNvSpPr txBox="1">
              <a:spLocks noChangeArrowheads="1"/>
            </p:cNvSpPr>
            <p:nvPr/>
          </p:nvSpPr>
          <p:spPr bwMode="auto">
            <a:xfrm rot="-5400000">
              <a:off x="1142" y="4108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273</a:t>
              </a:r>
            </a:p>
          </p:txBody>
        </p:sp>
      </p:grpSp>
      <p:sp>
        <p:nvSpPr>
          <p:cNvPr id="6368" name="Rectangle 116"/>
          <p:cNvSpPr>
            <a:spLocks noChangeArrowheads="1"/>
          </p:cNvSpPr>
          <p:nvPr/>
        </p:nvSpPr>
        <p:spPr bwMode="auto">
          <a:xfrm>
            <a:off x="4187825" y="1660525"/>
            <a:ext cx="123825" cy="12763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69" name="Rectangle 117"/>
          <p:cNvSpPr>
            <a:spLocks noChangeArrowheads="1"/>
          </p:cNvSpPr>
          <p:nvPr/>
        </p:nvSpPr>
        <p:spPr bwMode="auto">
          <a:xfrm>
            <a:off x="4310063" y="2089150"/>
            <a:ext cx="114300" cy="84772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370" name="Group 118"/>
          <p:cNvGrpSpPr>
            <a:grpSpLocks/>
          </p:cNvGrpSpPr>
          <p:nvPr/>
        </p:nvGrpSpPr>
        <p:grpSpPr bwMode="auto">
          <a:xfrm>
            <a:off x="4125913" y="2941638"/>
            <a:ext cx="346075" cy="728662"/>
            <a:chOff x="1342" y="3486"/>
            <a:chExt cx="218" cy="459"/>
          </a:xfrm>
        </p:grpSpPr>
        <p:sp>
          <p:nvSpPr>
            <p:cNvPr id="6418" name="Text Box 119"/>
            <p:cNvSpPr txBox="1">
              <a:spLocks noChangeArrowheads="1"/>
            </p:cNvSpPr>
            <p:nvPr/>
          </p:nvSpPr>
          <p:spPr bwMode="auto">
            <a:xfrm rot="-5400000">
              <a:off x="1187" y="3641"/>
              <a:ext cx="4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Cheatgrass</a:t>
              </a:r>
            </a:p>
          </p:txBody>
        </p:sp>
        <p:sp>
          <p:nvSpPr>
            <p:cNvPr id="6419" name="Text Box 120"/>
            <p:cNvSpPr txBox="1">
              <a:spLocks noChangeArrowheads="1"/>
            </p:cNvSpPr>
            <p:nvPr/>
          </p:nvSpPr>
          <p:spPr bwMode="auto">
            <a:xfrm rot="-5400000">
              <a:off x="1263" y="3648"/>
              <a:ext cx="45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Wheatgrass</a:t>
              </a:r>
            </a:p>
          </p:txBody>
        </p:sp>
      </p:grpSp>
      <p:grpSp>
        <p:nvGrpSpPr>
          <p:cNvPr id="6371" name="Group 121"/>
          <p:cNvGrpSpPr>
            <a:grpSpLocks noChangeAspect="1"/>
          </p:cNvGrpSpPr>
          <p:nvPr/>
        </p:nvGrpSpPr>
        <p:grpSpPr bwMode="auto">
          <a:xfrm flipH="1">
            <a:off x="4195763" y="3621088"/>
            <a:ext cx="236537" cy="222250"/>
            <a:chOff x="1410" y="3998"/>
            <a:chExt cx="197" cy="186"/>
          </a:xfrm>
        </p:grpSpPr>
        <p:sp>
          <p:nvSpPr>
            <p:cNvPr id="6416" name="Rectangle 122"/>
            <p:cNvSpPr>
              <a:spLocks noChangeAspect="1" noChangeArrowheads="1"/>
            </p:cNvSpPr>
            <p:nvPr/>
          </p:nvSpPr>
          <p:spPr bwMode="auto">
            <a:xfrm flipH="1">
              <a:off x="1567" y="3998"/>
              <a:ext cx="40" cy="1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7" name="Rectangle 123"/>
            <p:cNvSpPr>
              <a:spLocks noChangeAspect="1" noChangeArrowheads="1"/>
            </p:cNvSpPr>
            <p:nvPr/>
          </p:nvSpPr>
          <p:spPr bwMode="auto">
            <a:xfrm flipH="1">
              <a:off x="1410" y="3998"/>
              <a:ext cx="155" cy="18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72" name="Text Box 124"/>
          <p:cNvSpPr txBox="1">
            <a:spLocks noChangeArrowheads="1"/>
          </p:cNvSpPr>
          <p:nvPr/>
        </p:nvSpPr>
        <p:spPr bwMode="auto">
          <a:xfrm rot="-5400000">
            <a:off x="4083844" y="3901282"/>
            <a:ext cx="298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49</a:t>
            </a:r>
          </a:p>
        </p:txBody>
      </p:sp>
      <p:sp>
        <p:nvSpPr>
          <p:cNvPr id="6373" name="Text Box 125"/>
          <p:cNvSpPr txBox="1">
            <a:spLocks noChangeArrowheads="1"/>
          </p:cNvSpPr>
          <p:nvPr/>
        </p:nvSpPr>
        <p:spPr bwMode="auto">
          <a:xfrm rot="-5400000">
            <a:off x="4179094" y="3929857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224</a:t>
            </a:r>
          </a:p>
        </p:txBody>
      </p:sp>
      <p:sp>
        <p:nvSpPr>
          <p:cNvPr id="6374" name="Rectangle 128"/>
          <p:cNvSpPr>
            <a:spLocks noChangeArrowheads="1"/>
          </p:cNvSpPr>
          <p:nvPr/>
        </p:nvSpPr>
        <p:spPr bwMode="auto">
          <a:xfrm>
            <a:off x="4643438" y="1574800"/>
            <a:ext cx="123825" cy="13620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75" name="Rectangle 129"/>
          <p:cNvSpPr>
            <a:spLocks noChangeArrowheads="1"/>
          </p:cNvSpPr>
          <p:nvPr/>
        </p:nvSpPr>
        <p:spPr bwMode="auto">
          <a:xfrm>
            <a:off x="4765675" y="2232025"/>
            <a:ext cx="123825" cy="70485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376" name="Group 130"/>
          <p:cNvGrpSpPr>
            <a:grpSpLocks/>
          </p:cNvGrpSpPr>
          <p:nvPr/>
        </p:nvGrpSpPr>
        <p:grpSpPr bwMode="auto">
          <a:xfrm>
            <a:off x="4592638" y="2941638"/>
            <a:ext cx="346075" cy="728662"/>
            <a:chOff x="1342" y="3486"/>
            <a:chExt cx="218" cy="459"/>
          </a:xfrm>
        </p:grpSpPr>
        <p:sp>
          <p:nvSpPr>
            <p:cNvPr id="6414" name="Text Box 131"/>
            <p:cNvSpPr txBox="1">
              <a:spLocks noChangeArrowheads="1"/>
            </p:cNvSpPr>
            <p:nvPr/>
          </p:nvSpPr>
          <p:spPr bwMode="auto">
            <a:xfrm rot="-5400000">
              <a:off x="1187" y="3641"/>
              <a:ext cx="4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Cheatgrass</a:t>
              </a:r>
            </a:p>
          </p:txBody>
        </p:sp>
        <p:sp>
          <p:nvSpPr>
            <p:cNvPr id="6415" name="Text Box 132"/>
            <p:cNvSpPr txBox="1">
              <a:spLocks noChangeArrowheads="1"/>
            </p:cNvSpPr>
            <p:nvPr/>
          </p:nvSpPr>
          <p:spPr bwMode="auto">
            <a:xfrm rot="-5400000">
              <a:off x="1263" y="3648"/>
              <a:ext cx="45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Wheatgrass</a:t>
              </a:r>
            </a:p>
          </p:txBody>
        </p:sp>
      </p:grpSp>
      <p:grpSp>
        <p:nvGrpSpPr>
          <p:cNvPr id="6377" name="Group 133"/>
          <p:cNvGrpSpPr>
            <a:grpSpLocks noChangeAspect="1"/>
          </p:cNvGrpSpPr>
          <p:nvPr/>
        </p:nvGrpSpPr>
        <p:grpSpPr bwMode="auto">
          <a:xfrm flipH="1">
            <a:off x="4664075" y="3621088"/>
            <a:ext cx="238125" cy="222250"/>
            <a:chOff x="2732" y="4068"/>
            <a:chExt cx="198" cy="186"/>
          </a:xfrm>
        </p:grpSpPr>
        <p:sp>
          <p:nvSpPr>
            <p:cNvPr id="6412" name="Rectangle 134"/>
            <p:cNvSpPr>
              <a:spLocks noChangeAspect="1" noChangeArrowheads="1"/>
            </p:cNvSpPr>
            <p:nvPr/>
          </p:nvSpPr>
          <p:spPr bwMode="auto">
            <a:xfrm>
              <a:off x="2732" y="4068"/>
              <a:ext cx="98" cy="18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3" name="Rectangle 135"/>
            <p:cNvSpPr>
              <a:spLocks noChangeAspect="1" noChangeArrowheads="1"/>
            </p:cNvSpPr>
            <p:nvPr/>
          </p:nvSpPr>
          <p:spPr bwMode="auto">
            <a:xfrm>
              <a:off x="2832" y="4068"/>
              <a:ext cx="98" cy="1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78" name="Text Box 136"/>
          <p:cNvSpPr txBox="1">
            <a:spLocks noChangeArrowheads="1"/>
          </p:cNvSpPr>
          <p:nvPr/>
        </p:nvSpPr>
        <p:spPr bwMode="auto">
          <a:xfrm rot="-5400000">
            <a:off x="4544219" y="3929857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136</a:t>
            </a:r>
          </a:p>
        </p:txBody>
      </p:sp>
      <p:sp>
        <p:nvSpPr>
          <p:cNvPr id="6379" name="Text Box 137"/>
          <p:cNvSpPr txBox="1">
            <a:spLocks noChangeArrowheads="1"/>
          </p:cNvSpPr>
          <p:nvPr/>
        </p:nvSpPr>
        <p:spPr bwMode="auto">
          <a:xfrm rot="-5400000">
            <a:off x="4677569" y="3929857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136</a:t>
            </a:r>
          </a:p>
        </p:txBody>
      </p:sp>
      <p:grpSp>
        <p:nvGrpSpPr>
          <p:cNvPr id="6380" name="Group 138"/>
          <p:cNvGrpSpPr>
            <a:grpSpLocks/>
          </p:cNvGrpSpPr>
          <p:nvPr/>
        </p:nvGrpSpPr>
        <p:grpSpPr bwMode="auto">
          <a:xfrm>
            <a:off x="5040313" y="2947988"/>
            <a:ext cx="346075" cy="728662"/>
            <a:chOff x="1342" y="3486"/>
            <a:chExt cx="218" cy="459"/>
          </a:xfrm>
        </p:grpSpPr>
        <p:sp>
          <p:nvSpPr>
            <p:cNvPr id="6410" name="Text Box 139"/>
            <p:cNvSpPr txBox="1">
              <a:spLocks noChangeArrowheads="1"/>
            </p:cNvSpPr>
            <p:nvPr/>
          </p:nvSpPr>
          <p:spPr bwMode="auto">
            <a:xfrm rot="-5400000">
              <a:off x="1187" y="3641"/>
              <a:ext cx="4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Cheatgrass</a:t>
              </a:r>
            </a:p>
          </p:txBody>
        </p:sp>
        <p:sp>
          <p:nvSpPr>
            <p:cNvPr id="6411" name="Text Box 140"/>
            <p:cNvSpPr txBox="1">
              <a:spLocks noChangeArrowheads="1"/>
            </p:cNvSpPr>
            <p:nvPr/>
          </p:nvSpPr>
          <p:spPr bwMode="auto">
            <a:xfrm rot="-5400000">
              <a:off x="1263" y="3648"/>
              <a:ext cx="45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Wheatgrass</a:t>
              </a:r>
            </a:p>
          </p:txBody>
        </p:sp>
      </p:grpSp>
      <p:sp>
        <p:nvSpPr>
          <p:cNvPr id="6381" name="Rectangle 141"/>
          <p:cNvSpPr>
            <a:spLocks noChangeArrowheads="1"/>
          </p:cNvSpPr>
          <p:nvPr/>
        </p:nvSpPr>
        <p:spPr bwMode="auto">
          <a:xfrm>
            <a:off x="5095875" y="1714500"/>
            <a:ext cx="123825" cy="12287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82" name="Rectangle 142"/>
          <p:cNvSpPr>
            <a:spLocks noChangeArrowheads="1"/>
          </p:cNvSpPr>
          <p:nvPr/>
        </p:nvSpPr>
        <p:spPr bwMode="auto">
          <a:xfrm>
            <a:off x="5218113" y="2333625"/>
            <a:ext cx="1143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383" name="Group 143"/>
          <p:cNvGrpSpPr>
            <a:grpSpLocks noChangeAspect="1"/>
          </p:cNvGrpSpPr>
          <p:nvPr/>
        </p:nvGrpSpPr>
        <p:grpSpPr bwMode="auto">
          <a:xfrm flipH="1">
            <a:off x="5108575" y="3627438"/>
            <a:ext cx="234950" cy="222250"/>
            <a:chOff x="2598" y="4038"/>
            <a:chExt cx="197" cy="186"/>
          </a:xfrm>
        </p:grpSpPr>
        <p:sp>
          <p:nvSpPr>
            <p:cNvPr id="6408" name="Rectangle 144"/>
            <p:cNvSpPr>
              <a:spLocks noChangeAspect="1" noChangeArrowheads="1"/>
            </p:cNvSpPr>
            <p:nvPr/>
          </p:nvSpPr>
          <p:spPr bwMode="auto">
            <a:xfrm>
              <a:off x="2598" y="4038"/>
              <a:ext cx="40" cy="18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9" name="Rectangle 145"/>
            <p:cNvSpPr>
              <a:spLocks noChangeAspect="1" noChangeArrowheads="1"/>
            </p:cNvSpPr>
            <p:nvPr/>
          </p:nvSpPr>
          <p:spPr bwMode="auto">
            <a:xfrm>
              <a:off x="2640" y="4038"/>
              <a:ext cx="155" cy="1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84" name="Text Box 146"/>
          <p:cNvSpPr txBox="1">
            <a:spLocks noChangeArrowheads="1"/>
          </p:cNvSpPr>
          <p:nvPr/>
        </p:nvSpPr>
        <p:spPr bwMode="auto">
          <a:xfrm rot="-5400000">
            <a:off x="5026819" y="3936207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224</a:t>
            </a:r>
          </a:p>
        </p:txBody>
      </p:sp>
      <p:sp>
        <p:nvSpPr>
          <p:cNvPr id="6385" name="Text Box 147"/>
          <p:cNvSpPr txBox="1">
            <a:spLocks noChangeArrowheads="1"/>
          </p:cNvSpPr>
          <p:nvPr/>
        </p:nvSpPr>
        <p:spPr bwMode="auto">
          <a:xfrm rot="-5400000">
            <a:off x="5179219" y="3907632"/>
            <a:ext cx="298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49</a:t>
            </a:r>
          </a:p>
        </p:txBody>
      </p:sp>
      <p:sp>
        <p:nvSpPr>
          <p:cNvPr id="6386" name="Rectangle 148"/>
          <p:cNvSpPr>
            <a:spLocks noChangeArrowheads="1"/>
          </p:cNvSpPr>
          <p:nvPr/>
        </p:nvSpPr>
        <p:spPr bwMode="auto">
          <a:xfrm>
            <a:off x="5522913" y="1704975"/>
            <a:ext cx="125412" cy="12382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87" name="Text Box 149"/>
          <p:cNvSpPr txBox="1">
            <a:spLocks noChangeArrowheads="1"/>
          </p:cNvSpPr>
          <p:nvPr/>
        </p:nvSpPr>
        <p:spPr bwMode="auto">
          <a:xfrm rot="-5400000">
            <a:off x="5235575" y="3194051"/>
            <a:ext cx="7064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Cheatgrass</a:t>
            </a:r>
          </a:p>
        </p:txBody>
      </p:sp>
      <p:sp>
        <p:nvSpPr>
          <p:cNvPr id="6388" name="Rectangle 150"/>
          <p:cNvSpPr>
            <a:spLocks noChangeAspect="1" noChangeArrowheads="1"/>
          </p:cNvSpPr>
          <p:nvPr/>
        </p:nvSpPr>
        <p:spPr bwMode="auto">
          <a:xfrm>
            <a:off x="5472113" y="3643313"/>
            <a:ext cx="236537" cy="22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89" name="Text Box 151"/>
          <p:cNvSpPr txBox="1">
            <a:spLocks noChangeArrowheads="1"/>
          </p:cNvSpPr>
          <p:nvPr/>
        </p:nvSpPr>
        <p:spPr bwMode="auto">
          <a:xfrm rot="-5400000">
            <a:off x="5420519" y="3936207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273</a:t>
            </a:r>
          </a:p>
        </p:txBody>
      </p:sp>
      <p:sp>
        <p:nvSpPr>
          <p:cNvPr id="6390" name="Text Box 152"/>
          <p:cNvSpPr txBox="1">
            <a:spLocks noChangeArrowheads="1"/>
          </p:cNvSpPr>
          <p:nvPr/>
        </p:nvSpPr>
        <p:spPr bwMode="auto">
          <a:xfrm>
            <a:off x="4211638" y="4152900"/>
            <a:ext cx="1189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Number Of Plants</a:t>
            </a:r>
          </a:p>
        </p:txBody>
      </p:sp>
      <p:sp>
        <p:nvSpPr>
          <p:cNvPr id="6391" name="Line 411"/>
          <p:cNvSpPr>
            <a:spLocks noChangeShapeType="1"/>
          </p:cNvSpPr>
          <p:nvPr/>
        </p:nvSpPr>
        <p:spPr bwMode="auto">
          <a:xfrm>
            <a:off x="3779838" y="1447800"/>
            <a:ext cx="1587" cy="1495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92" name="Line 412"/>
          <p:cNvSpPr>
            <a:spLocks noChangeShapeType="1"/>
          </p:cNvSpPr>
          <p:nvPr/>
        </p:nvSpPr>
        <p:spPr bwMode="auto">
          <a:xfrm>
            <a:off x="3751263" y="29432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93" name="Line 416"/>
          <p:cNvSpPr>
            <a:spLocks noChangeShapeType="1"/>
          </p:cNvSpPr>
          <p:nvPr/>
        </p:nvSpPr>
        <p:spPr bwMode="auto">
          <a:xfrm>
            <a:off x="3751263" y="264795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94" name="Line 420"/>
          <p:cNvSpPr>
            <a:spLocks noChangeShapeType="1"/>
          </p:cNvSpPr>
          <p:nvPr/>
        </p:nvSpPr>
        <p:spPr bwMode="auto">
          <a:xfrm>
            <a:off x="3751263" y="234315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95" name="Line 424"/>
          <p:cNvSpPr>
            <a:spLocks noChangeShapeType="1"/>
          </p:cNvSpPr>
          <p:nvPr/>
        </p:nvSpPr>
        <p:spPr bwMode="auto">
          <a:xfrm>
            <a:off x="3751263" y="204787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96" name="Line 428"/>
          <p:cNvSpPr>
            <a:spLocks noChangeShapeType="1"/>
          </p:cNvSpPr>
          <p:nvPr/>
        </p:nvSpPr>
        <p:spPr bwMode="auto">
          <a:xfrm>
            <a:off x="3751263" y="174307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97" name="Line 432"/>
          <p:cNvSpPr>
            <a:spLocks noChangeShapeType="1"/>
          </p:cNvSpPr>
          <p:nvPr/>
        </p:nvSpPr>
        <p:spPr bwMode="auto">
          <a:xfrm>
            <a:off x="3751263" y="144780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98" name="Line 433"/>
          <p:cNvSpPr>
            <a:spLocks noChangeShapeType="1"/>
          </p:cNvSpPr>
          <p:nvPr/>
        </p:nvSpPr>
        <p:spPr bwMode="auto">
          <a:xfrm>
            <a:off x="3741738" y="29432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99" name="Line 434"/>
          <p:cNvSpPr>
            <a:spLocks noChangeShapeType="1"/>
          </p:cNvSpPr>
          <p:nvPr/>
        </p:nvSpPr>
        <p:spPr bwMode="auto">
          <a:xfrm>
            <a:off x="3741738" y="264795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00" name="Line 435"/>
          <p:cNvSpPr>
            <a:spLocks noChangeShapeType="1"/>
          </p:cNvSpPr>
          <p:nvPr/>
        </p:nvSpPr>
        <p:spPr bwMode="auto">
          <a:xfrm>
            <a:off x="3741738" y="234315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01" name="Line 436"/>
          <p:cNvSpPr>
            <a:spLocks noChangeShapeType="1"/>
          </p:cNvSpPr>
          <p:nvPr/>
        </p:nvSpPr>
        <p:spPr bwMode="auto">
          <a:xfrm>
            <a:off x="3741738" y="204787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02" name="Line 437"/>
          <p:cNvSpPr>
            <a:spLocks noChangeShapeType="1"/>
          </p:cNvSpPr>
          <p:nvPr/>
        </p:nvSpPr>
        <p:spPr bwMode="auto">
          <a:xfrm>
            <a:off x="3741738" y="174307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03" name="Line 438"/>
          <p:cNvSpPr>
            <a:spLocks noChangeShapeType="1"/>
          </p:cNvSpPr>
          <p:nvPr/>
        </p:nvSpPr>
        <p:spPr bwMode="auto">
          <a:xfrm>
            <a:off x="3741738" y="144780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04" name="Freeform 290"/>
          <p:cNvSpPr>
            <a:spLocks/>
          </p:cNvSpPr>
          <p:nvPr/>
        </p:nvSpPr>
        <p:spPr bwMode="auto">
          <a:xfrm>
            <a:off x="6480175" y="2879725"/>
            <a:ext cx="53975" cy="58738"/>
          </a:xfrm>
          <a:custGeom>
            <a:avLst/>
            <a:gdLst>
              <a:gd name="T0" fmla="*/ 17 w 34"/>
              <a:gd name="T1" fmla="*/ 0 h 36"/>
              <a:gd name="T2" fmla="*/ 34 w 34"/>
              <a:gd name="T3" fmla="*/ 18 h 36"/>
              <a:gd name="T4" fmla="*/ 17 w 34"/>
              <a:gd name="T5" fmla="*/ 36 h 36"/>
              <a:gd name="T6" fmla="*/ 0 w 34"/>
              <a:gd name="T7" fmla="*/ 18 h 36"/>
              <a:gd name="T8" fmla="*/ 17 w 34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36"/>
              <a:gd name="T17" fmla="*/ 34 w 34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36">
                <a:moveTo>
                  <a:pt x="17" y="0"/>
                </a:moveTo>
                <a:lnTo>
                  <a:pt x="34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05" name="Freeform 292"/>
          <p:cNvSpPr>
            <a:spLocks/>
          </p:cNvSpPr>
          <p:nvPr/>
        </p:nvSpPr>
        <p:spPr bwMode="auto">
          <a:xfrm>
            <a:off x="6570663" y="2851150"/>
            <a:ext cx="53975" cy="58738"/>
          </a:xfrm>
          <a:custGeom>
            <a:avLst/>
            <a:gdLst>
              <a:gd name="T0" fmla="*/ 17 w 34"/>
              <a:gd name="T1" fmla="*/ 0 h 36"/>
              <a:gd name="T2" fmla="*/ 34 w 34"/>
              <a:gd name="T3" fmla="*/ 18 h 36"/>
              <a:gd name="T4" fmla="*/ 17 w 34"/>
              <a:gd name="T5" fmla="*/ 36 h 36"/>
              <a:gd name="T6" fmla="*/ 0 w 34"/>
              <a:gd name="T7" fmla="*/ 18 h 36"/>
              <a:gd name="T8" fmla="*/ 17 w 34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36"/>
              <a:gd name="T17" fmla="*/ 34 w 34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36">
                <a:moveTo>
                  <a:pt x="17" y="0"/>
                </a:moveTo>
                <a:lnTo>
                  <a:pt x="34" y="18"/>
                </a:lnTo>
                <a:lnTo>
                  <a:pt x="17" y="36"/>
                </a:lnTo>
                <a:lnTo>
                  <a:pt x="0" y="18"/>
                </a:lnTo>
                <a:lnTo>
                  <a:pt x="1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06" name="Text Box 444"/>
          <p:cNvSpPr txBox="1">
            <a:spLocks noChangeArrowheads="1"/>
          </p:cNvSpPr>
          <p:nvPr/>
        </p:nvSpPr>
        <p:spPr bwMode="auto">
          <a:xfrm>
            <a:off x="201613" y="644525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20.5</a:t>
            </a:r>
          </a:p>
        </p:txBody>
      </p:sp>
      <p:sp>
        <p:nvSpPr>
          <p:cNvPr id="6407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59"/>
          <p:cNvGrpSpPr>
            <a:grpSpLocks/>
          </p:cNvGrpSpPr>
          <p:nvPr/>
        </p:nvGrpSpPr>
        <p:grpSpPr bwMode="auto">
          <a:xfrm>
            <a:off x="2016125" y="3467100"/>
            <a:ext cx="3019425" cy="2895600"/>
            <a:chOff x="1958" y="1036"/>
            <a:chExt cx="1902" cy="1824"/>
          </a:xfrm>
        </p:grpSpPr>
        <p:sp>
          <p:nvSpPr>
            <p:cNvPr id="7323" name="Freeform 4"/>
            <p:cNvSpPr>
              <a:spLocks/>
            </p:cNvSpPr>
            <p:nvPr/>
          </p:nvSpPr>
          <p:spPr bwMode="auto">
            <a:xfrm>
              <a:off x="2341" y="1106"/>
              <a:ext cx="1413" cy="1402"/>
            </a:xfrm>
            <a:custGeom>
              <a:avLst/>
              <a:gdLst>
                <a:gd name="T0" fmla="*/ 0 w 1398"/>
                <a:gd name="T1" fmla="*/ 0 h 1452"/>
                <a:gd name="T2" fmla="*/ 1397 w 1398"/>
                <a:gd name="T3" fmla="*/ 0 h 1452"/>
                <a:gd name="T4" fmla="*/ 1397 w 1398"/>
                <a:gd name="T5" fmla="*/ 1451 h 1452"/>
                <a:gd name="T6" fmla="*/ 0 w 1398"/>
                <a:gd name="T7" fmla="*/ 1451 h 1452"/>
                <a:gd name="T8" fmla="*/ 0 w 1398"/>
                <a:gd name="T9" fmla="*/ 0 h 1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8"/>
                <a:gd name="T16" fmla="*/ 0 h 1452"/>
                <a:gd name="T17" fmla="*/ 1398 w 1398"/>
                <a:gd name="T18" fmla="*/ 1452 h 14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8" h="1452">
                  <a:moveTo>
                    <a:pt x="0" y="0"/>
                  </a:moveTo>
                  <a:lnTo>
                    <a:pt x="1397" y="0"/>
                  </a:lnTo>
                  <a:lnTo>
                    <a:pt x="1397" y="1451"/>
                  </a:lnTo>
                  <a:lnTo>
                    <a:pt x="0" y="1451"/>
                  </a:ln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Freeform 5"/>
            <p:cNvSpPr>
              <a:spLocks/>
            </p:cNvSpPr>
            <p:nvPr/>
          </p:nvSpPr>
          <p:spPr bwMode="auto">
            <a:xfrm>
              <a:off x="2341" y="1657"/>
              <a:ext cx="1284" cy="614"/>
            </a:xfrm>
            <a:custGeom>
              <a:avLst/>
              <a:gdLst>
                <a:gd name="T0" fmla="*/ 0 w 1270"/>
                <a:gd name="T1" fmla="*/ 0 h 636"/>
                <a:gd name="T2" fmla="*/ 44 w 1270"/>
                <a:gd name="T3" fmla="*/ 129 h 636"/>
                <a:gd name="T4" fmla="*/ 95 w 1270"/>
                <a:gd name="T5" fmla="*/ 256 h 636"/>
                <a:gd name="T6" fmla="*/ 152 w 1270"/>
                <a:gd name="T7" fmla="*/ 217 h 636"/>
                <a:gd name="T8" fmla="*/ 252 w 1270"/>
                <a:gd name="T9" fmla="*/ 322 h 636"/>
                <a:gd name="T10" fmla="*/ 442 w 1270"/>
                <a:gd name="T11" fmla="*/ 548 h 636"/>
                <a:gd name="T12" fmla="*/ 785 w 1270"/>
                <a:gd name="T13" fmla="*/ 623 h 636"/>
                <a:gd name="T14" fmla="*/ 1269 w 1270"/>
                <a:gd name="T15" fmla="*/ 635 h 6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0"/>
                <a:gd name="T25" fmla="*/ 0 h 636"/>
                <a:gd name="T26" fmla="*/ 1270 w 1270"/>
                <a:gd name="T27" fmla="*/ 636 h 6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0" h="636">
                  <a:moveTo>
                    <a:pt x="0" y="0"/>
                  </a:moveTo>
                  <a:lnTo>
                    <a:pt x="44" y="129"/>
                  </a:lnTo>
                  <a:lnTo>
                    <a:pt x="95" y="256"/>
                  </a:lnTo>
                  <a:lnTo>
                    <a:pt x="152" y="217"/>
                  </a:lnTo>
                  <a:lnTo>
                    <a:pt x="252" y="322"/>
                  </a:lnTo>
                  <a:lnTo>
                    <a:pt x="442" y="548"/>
                  </a:lnTo>
                  <a:lnTo>
                    <a:pt x="785" y="623"/>
                  </a:lnTo>
                  <a:lnTo>
                    <a:pt x="1269" y="635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5" name="Freeform 6"/>
            <p:cNvSpPr>
              <a:spLocks/>
            </p:cNvSpPr>
            <p:nvPr/>
          </p:nvSpPr>
          <p:spPr bwMode="auto">
            <a:xfrm>
              <a:off x="2341" y="1700"/>
              <a:ext cx="1281" cy="698"/>
            </a:xfrm>
            <a:custGeom>
              <a:avLst/>
              <a:gdLst>
                <a:gd name="T0" fmla="*/ 1266 w 1267"/>
                <a:gd name="T1" fmla="*/ 722 h 723"/>
                <a:gd name="T2" fmla="*/ 796 w 1267"/>
                <a:gd name="T3" fmla="*/ 671 h 723"/>
                <a:gd name="T4" fmla="*/ 447 w 1267"/>
                <a:gd name="T5" fmla="*/ 545 h 723"/>
                <a:gd name="T6" fmla="*/ 264 w 1267"/>
                <a:gd name="T7" fmla="*/ 418 h 723"/>
                <a:gd name="T8" fmla="*/ 155 w 1267"/>
                <a:gd name="T9" fmla="*/ 416 h 723"/>
                <a:gd name="T10" fmla="*/ 98 w 1267"/>
                <a:gd name="T11" fmla="*/ 229 h 723"/>
                <a:gd name="T12" fmla="*/ 44 w 1267"/>
                <a:gd name="T13" fmla="*/ 172 h 723"/>
                <a:gd name="T14" fmla="*/ 0 w 1267"/>
                <a:gd name="T15" fmla="*/ 0 h 7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7"/>
                <a:gd name="T25" fmla="*/ 0 h 723"/>
                <a:gd name="T26" fmla="*/ 1267 w 1267"/>
                <a:gd name="T27" fmla="*/ 723 h 7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7" h="723">
                  <a:moveTo>
                    <a:pt x="1266" y="722"/>
                  </a:moveTo>
                  <a:lnTo>
                    <a:pt x="796" y="671"/>
                  </a:lnTo>
                  <a:lnTo>
                    <a:pt x="447" y="545"/>
                  </a:lnTo>
                  <a:lnTo>
                    <a:pt x="264" y="418"/>
                  </a:lnTo>
                  <a:lnTo>
                    <a:pt x="155" y="416"/>
                  </a:lnTo>
                  <a:lnTo>
                    <a:pt x="98" y="229"/>
                  </a:lnTo>
                  <a:lnTo>
                    <a:pt x="44" y="172"/>
                  </a:ln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Line 7"/>
            <p:cNvSpPr>
              <a:spLocks noChangeShapeType="1"/>
            </p:cNvSpPr>
            <p:nvPr/>
          </p:nvSpPr>
          <p:spPr bwMode="auto">
            <a:xfrm flipV="1">
              <a:off x="2573" y="1106"/>
              <a:ext cx="0" cy="140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7" name="Line 8"/>
            <p:cNvSpPr>
              <a:spLocks noChangeShapeType="1"/>
            </p:cNvSpPr>
            <p:nvPr/>
          </p:nvSpPr>
          <p:spPr bwMode="auto">
            <a:xfrm flipV="1">
              <a:off x="2810" y="1106"/>
              <a:ext cx="0" cy="140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8" name="Line 9"/>
            <p:cNvSpPr>
              <a:spLocks noChangeShapeType="1"/>
            </p:cNvSpPr>
            <p:nvPr/>
          </p:nvSpPr>
          <p:spPr bwMode="auto">
            <a:xfrm flipV="1">
              <a:off x="3047" y="1106"/>
              <a:ext cx="0" cy="140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9" name="Line 10"/>
            <p:cNvSpPr>
              <a:spLocks noChangeShapeType="1"/>
            </p:cNvSpPr>
            <p:nvPr/>
          </p:nvSpPr>
          <p:spPr bwMode="auto">
            <a:xfrm flipV="1">
              <a:off x="3279" y="1106"/>
              <a:ext cx="0" cy="140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0" name="Line 11"/>
            <p:cNvSpPr>
              <a:spLocks noChangeShapeType="1"/>
            </p:cNvSpPr>
            <p:nvPr/>
          </p:nvSpPr>
          <p:spPr bwMode="auto">
            <a:xfrm flipH="1" flipV="1">
              <a:off x="3504" y="1106"/>
              <a:ext cx="5" cy="140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1" name="Line 12"/>
            <p:cNvSpPr>
              <a:spLocks noChangeShapeType="1"/>
            </p:cNvSpPr>
            <p:nvPr/>
          </p:nvSpPr>
          <p:spPr bwMode="auto">
            <a:xfrm>
              <a:off x="2341" y="2373"/>
              <a:ext cx="141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2" name="Line 13"/>
            <p:cNvSpPr>
              <a:spLocks noChangeShapeType="1"/>
            </p:cNvSpPr>
            <p:nvPr/>
          </p:nvSpPr>
          <p:spPr bwMode="auto">
            <a:xfrm>
              <a:off x="2341" y="2228"/>
              <a:ext cx="141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3" name="Line 14"/>
            <p:cNvSpPr>
              <a:spLocks noChangeShapeType="1"/>
            </p:cNvSpPr>
            <p:nvPr/>
          </p:nvSpPr>
          <p:spPr bwMode="auto">
            <a:xfrm>
              <a:off x="2341" y="2088"/>
              <a:ext cx="141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4" name="Line 15"/>
            <p:cNvSpPr>
              <a:spLocks noChangeShapeType="1"/>
            </p:cNvSpPr>
            <p:nvPr/>
          </p:nvSpPr>
          <p:spPr bwMode="auto">
            <a:xfrm>
              <a:off x="2341" y="1397"/>
              <a:ext cx="141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5" name="Line 16"/>
            <p:cNvSpPr>
              <a:spLocks noChangeShapeType="1"/>
            </p:cNvSpPr>
            <p:nvPr/>
          </p:nvSpPr>
          <p:spPr bwMode="auto">
            <a:xfrm>
              <a:off x="2341" y="1257"/>
              <a:ext cx="1412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6" name="Line 17"/>
            <p:cNvSpPr>
              <a:spLocks noChangeShapeType="1"/>
            </p:cNvSpPr>
            <p:nvPr/>
          </p:nvSpPr>
          <p:spPr bwMode="auto">
            <a:xfrm>
              <a:off x="2341" y="1530"/>
              <a:ext cx="141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7" name="Line 18"/>
            <p:cNvSpPr>
              <a:spLocks noChangeShapeType="1"/>
            </p:cNvSpPr>
            <p:nvPr/>
          </p:nvSpPr>
          <p:spPr bwMode="auto">
            <a:xfrm>
              <a:off x="2341" y="1932"/>
              <a:ext cx="141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8" name="Line 19"/>
            <p:cNvSpPr>
              <a:spLocks noChangeShapeType="1"/>
            </p:cNvSpPr>
            <p:nvPr/>
          </p:nvSpPr>
          <p:spPr bwMode="auto">
            <a:xfrm>
              <a:off x="2341" y="1809"/>
              <a:ext cx="141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9" name="Line 20"/>
            <p:cNvSpPr>
              <a:spLocks noChangeShapeType="1"/>
            </p:cNvSpPr>
            <p:nvPr/>
          </p:nvSpPr>
          <p:spPr bwMode="auto">
            <a:xfrm>
              <a:off x="2341" y="1682"/>
              <a:ext cx="141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0" name="Text Box 21"/>
            <p:cNvSpPr txBox="1">
              <a:spLocks noChangeArrowheads="1"/>
            </p:cNvSpPr>
            <p:nvPr/>
          </p:nvSpPr>
          <p:spPr bwMode="auto">
            <a:xfrm>
              <a:off x="2258" y="2511"/>
              <a:ext cx="169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7341" name="Text Box 22"/>
            <p:cNvSpPr txBox="1">
              <a:spLocks noChangeArrowheads="1"/>
            </p:cNvSpPr>
            <p:nvPr/>
          </p:nvSpPr>
          <p:spPr bwMode="auto">
            <a:xfrm>
              <a:off x="2486" y="2511"/>
              <a:ext cx="169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  <p:sp>
          <p:nvSpPr>
            <p:cNvPr id="7342" name="Text Box 23"/>
            <p:cNvSpPr txBox="1">
              <a:spLocks noChangeArrowheads="1"/>
            </p:cNvSpPr>
            <p:nvPr/>
          </p:nvSpPr>
          <p:spPr bwMode="auto">
            <a:xfrm>
              <a:off x="2696" y="2511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7343" name="Text Box 24"/>
            <p:cNvSpPr txBox="1">
              <a:spLocks noChangeArrowheads="1"/>
            </p:cNvSpPr>
            <p:nvPr/>
          </p:nvSpPr>
          <p:spPr bwMode="auto">
            <a:xfrm>
              <a:off x="2944" y="2511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15</a:t>
              </a:r>
            </a:p>
          </p:txBody>
        </p:sp>
        <p:sp>
          <p:nvSpPr>
            <p:cNvPr id="7344" name="Text Box 25"/>
            <p:cNvSpPr txBox="1">
              <a:spLocks noChangeArrowheads="1"/>
            </p:cNvSpPr>
            <p:nvPr/>
          </p:nvSpPr>
          <p:spPr bwMode="auto">
            <a:xfrm>
              <a:off x="3170" y="2511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20</a:t>
              </a:r>
            </a:p>
          </p:txBody>
        </p:sp>
        <p:sp>
          <p:nvSpPr>
            <p:cNvPr id="7345" name="Text Box 26"/>
            <p:cNvSpPr txBox="1">
              <a:spLocks noChangeArrowheads="1"/>
            </p:cNvSpPr>
            <p:nvPr/>
          </p:nvSpPr>
          <p:spPr bwMode="auto">
            <a:xfrm>
              <a:off x="3392" y="2511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25</a:t>
              </a:r>
            </a:p>
          </p:txBody>
        </p:sp>
        <p:sp>
          <p:nvSpPr>
            <p:cNvPr id="7346" name="Text Box 27"/>
            <p:cNvSpPr txBox="1">
              <a:spLocks noChangeArrowheads="1"/>
            </p:cNvSpPr>
            <p:nvPr/>
          </p:nvSpPr>
          <p:spPr bwMode="auto">
            <a:xfrm>
              <a:off x="3638" y="2511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30</a:t>
              </a:r>
            </a:p>
          </p:txBody>
        </p:sp>
        <p:sp>
          <p:nvSpPr>
            <p:cNvPr id="7347" name="Oval 28"/>
            <p:cNvSpPr>
              <a:spLocks noChangeAspect="1" noChangeArrowheads="1"/>
            </p:cNvSpPr>
            <p:nvPr/>
          </p:nvSpPr>
          <p:spPr bwMode="auto">
            <a:xfrm>
              <a:off x="3592" y="2249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8" name="Oval 29"/>
            <p:cNvSpPr>
              <a:spLocks noChangeAspect="1" noChangeArrowheads="1"/>
            </p:cNvSpPr>
            <p:nvPr/>
          </p:nvSpPr>
          <p:spPr bwMode="auto">
            <a:xfrm>
              <a:off x="3124" y="2233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9" name="Oval 30"/>
            <p:cNvSpPr>
              <a:spLocks noChangeAspect="1" noChangeArrowheads="1"/>
            </p:cNvSpPr>
            <p:nvPr/>
          </p:nvSpPr>
          <p:spPr bwMode="auto">
            <a:xfrm>
              <a:off x="2324" y="1637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0" name="Oval 31"/>
            <p:cNvSpPr>
              <a:spLocks noChangeAspect="1" noChangeArrowheads="1"/>
            </p:cNvSpPr>
            <p:nvPr/>
          </p:nvSpPr>
          <p:spPr bwMode="auto">
            <a:xfrm>
              <a:off x="2364" y="1741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1" name="Oval 32"/>
            <p:cNvSpPr>
              <a:spLocks noChangeAspect="1" noChangeArrowheads="1"/>
            </p:cNvSpPr>
            <p:nvPr/>
          </p:nvSpPr>
          <p:spPr bwMode="auto">
            <a:xfrm>
              <a:off x="2476" y="1849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2" name="Oval 33"/>
            <p:cNvSpPr>
              <a:spLocks noChangeAspect="1" noChangeArrowheads="1"/>
            </p:cNvSpPr>
            <p:nvPr/>
          </p:nvSpPr>
          <p:spPr bwMode="auto">
            <a:xfrm>
              <a:off x="2772" y="2165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3" name="Oval 34"/>
            <p:cNvSpPr>
              <a:spLocks noChangeAspect="1" noChangeArrowheads="1"/>
            </p:cNvSpPr>
            <p:nvPr/>
          </p:nvSpPr>
          <p:spPr bwMode="auto">
            <a:xfrm>
              <a:off x="2584" y="1965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4" name="Oval 35"/>
            <p:cNvSpPr>
              <a:spLocks noChangeAspect="1" noChangeArrowheads="1"/>
            </p:cNvSpPr>
            <p:nvPr/>
          </p:nvSpPr>
          <p:spPr bwMode="auto">
            <a:xfrm>
              <a:off x="2476" y="2081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5" name="Oval 36"/>
            <p:cNvSpPr>
              <a:spLocks noChangeAspect="1" noChangeArrowheads="1"/>
            </p:cNvSpPr>
            <p:nvPr/>
          </p:nvSpPr>
          <p:spPr bwMode="auto">
            <a:xfrm>
              <a:off x="2420" y="1897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6" name="Oval 37"/>
            <p:cNvSpPr>
              <a:spLocks noChangeAspect="1" noChangeArrowheads="1"/>
            </p:cNvSpPr>
            <p:nvPr/>
          </p:nvSpPr>
          <p:spPr bwMode="auto">
            <a:xfrm>
              <a:off x="2364" y="1837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7" name="Oval 38"/>
            <p:cNvSpPr>
              <a:spLocks noChangeAspect="1" noChangeArrowheads="1"/>
            </p:cNvSpPr>
            <p:nvPr/>
          </p:nvSpPr>
          <p:spPr bwMode="auto">
            <a:xfrm>
              <a:off x="2324" y="1689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8" name="Oval 39"/>
            <p:cNvSpPr>
              <a:spLocks noChangeAspect="1" noChangeArrowheads="1"/>
            </p:cNvSpPr>
            <p:nvPr/>
          </p:nvSpPr>
          <p:spPr bwMode="auto">
            <a:xfrm>
              <a:off x="2420" y="1869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9" name="Oval 40"/>
            <p:cNvSpPr>
              <a:spLocks noChangeAspect="1" noChangeArrowheads="1"/>
            </p:cNvSpPr>
            <p:nvPr/>
          </p:nvSpPr>
          <p:spPr bwMode="auto">
            <a:xfrm>
              <a:off x="2768" y="2209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0" name="Oval 41"/>
            <p:cNvSpPr>
              <a:spLocks noChangeAspect="1" noChangeArrowheads="1"/>
            </p:cNvSpPr>
            <p:nvPr/>
          </p:nvSpPr>
          <p:spPr bwMode="auto">
            <a:xfrm>
              <a:off x="3592" y="2373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1" name="Oval 42"/>
            <p:cNvSpPr>
              <a:spLocks noChangeAspect="1" noChangeArrowheads="1"/>
            </p:cNvSpPr>
            <p:nvPr/>
          </p:nvSpPr>
          <p:spPr bwMode="auto">
            <a:xfrm>
              <a:off x="3126" y="2325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" name="Oval 43"/>
            <p:cNvSpPr>
              <a:spLocks noChangeAspect="1" noChangeArrowheads="1"/>
            </p:cNvSpPr>
            <p:nvPr/>
          </p:nvSpPr>
          <p:spPr bwMode="auto">
            <a:xfrm>
              <a:off x="2584" y="2089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63" name="Group 44"/>
            <p:cNvGrpSpPr>
              <a:grpSpLocks/>
            </p:cNvGrpSpPr>
            <p:nvPr/>
          </p:nvGrpSpPr>
          <p:grpSpPr bwMode="auto">
            <a:xfrm>
              <a:off x="3122" y="1122"/>
              <a:ext cx="561" cy="277"/>
              <a:chOff x="3122" y="1122"/>
              <a:chExt cx="561" cy="277"/>
            </a:xfrm>
          </p:grpSpPr>
          <p:sp>
            <p:nvSpPr>
              <p:cNvPr id="7372" name="Rectangle 45"/>
              <p:cNvSpPr>
                <a:spLocks noChangeArrowheads="1"/>
              </p:cNvSpPr>
              <p:nvPr/>
            </p:nvSpPr>
            <p:spPr bwMode="auto">
              <a:xfrm>
                <a:off x="3122" y="1135"/>
                <a:ext cx="546" cy="240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" name="Line 46"/>
              <p:cNvSpPr>
                <a:spLocks noChangeShapeType="1"/>
              </p:cNvSpPr>
              <p:nvPr/>
            </p:nvSpPr>
            <p:spPr bwMode="auto">
              <a:xfrm>
                <a:off x="3162" y="1199"/>
                <a:ext cx="1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" name="Text Box 47"/>
              <p:cNvSpPr txBox="1">
                <a:spLocks noChangeArrowheads="1"/>
              </p:cNvSpPr>
              <p:nvPr/>
            </p:nvSpPr>
            <p:spPr bwMode="auto">
              <a:xfrm>
                <a:off x="3310" y="1122"/>
                <a:ext cx="364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Field B</a:t>
                </a:r>
              </a:p>
            </p:txBody>
          </p:sp>
          <p:sp>
            <p:nvSpPr>
              <p:cNvPr id="7375" name="Text Box 48"/>
              <p:cNvSpPr txBox="1">
                <a:spLocks noChangeArrowheads="1"/>
              </p:cNvSpPr>
              <p:nvPr/>
            </p:nvSpPr>
            <p:spPr bwMode="auto">
              <a:xfrm>
                <a:off x="3314" y="1245"/>
                <a:ext cx="369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Field C</a:t>
                </a:r>
              </a:p>
            </p:txBody>
          </p:sp>
          <p:sp>
            <p:nvSpPr>
              <p:cNvPr id="7376" name="Line 49"/>
              <p:cNvSpPr>
                <a:spLocks noChangeShapeType="1"/>
              </p:cNvSpPr>
              <p:nvPr/>
            </p:nvSpPr>
            <p:spPr bwMode="auto">
              <a:xfrm>
                <a:off x="3162" y="1313"/>
                <a:ext cx="1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" name="Oval 50"/>
              <p:cNvSpPr>
                <a:spLocks noChangeAspect="1" noChangeArrowheads="1"/>
              </p:cNvSpPr>
              <p:nvPr/>
            </p:nvSpPr>
            <p:spPr bwMode="auto">
              <a:xfrm>
                <a:off x="3234" y="1179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" name="Oval 51"/>
              <p:cNvSpPr>
                <a:spLocks noChangeAspect="1" noChangeArrowheads="1"/>
              </p:cNvSpPr>
              <p:nvPr/>
            </p:nvSpPr>
            <p:spPr bwMode="auto">
              <a:xfrm>
                <a:off x="3230" y="1291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64" name="Text Box 52"/>
            <p:cNvSpPr txBox="1">
              <a:spLocks noChangeArrowheads="1"/>
            </p:cNvSpPr>
            <p:nvPr/>
          </p:nvSpPr>
          <p:spPr bwMode="auto">
            <a:xfrm rot="-5400000">
              <a:off x="1659" y="1733"/>
              <a:ext cx="7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Litter C:N Ratio</a:t>
              </a:r>
            </a:p>
          </p:txBody>
        </p:sp>
        <p:sp>
          <p:nvSpPr>
            <p:cNvPr id="7365" name="Text Box 53"/>
            <p:cNvSpPr txBox="1">
              <a:spLocks noChangeArrowheads="1"/>
            </p:cNvSpPr>
            <p:nvPr/>
          </p:nvSpPr>
          <p:spPr bwMode="auto">
            <a:xfrm>
              <a:off x="2117" y="2422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7366" name="Text Box 54"/>
            <p:cNvSpPr txBox="1">
              <a:spLocks noChangeArrowheads="1"/>
            </p:cNvSpPr>
            <p:nvPr/>
          </p:nvSpPr>
          <p:spPr bwMode="auto">
            <a:xfrm>
              <a:off x="2117" y="2140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20</a:t>
              </a:r>
            </a:p>
          </p:txBody>
        </p:sp>
        <p:sp>
          <p:nvSpPr>
            <p:cNvPr id="7367" name="Text Box 55"/>
            <p:cNvSpPr txBox="1">
              <a:spLocks noChangeArrowheads="1"/>
            </p:cNvSpPr>
            <p:nvPr/>
          </p:nvSpPr>
          <p:spPr bwMode="auto">
            <a:xfrm>
              <a:off x="2117" y="1864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30</a:t>
              </a:r>
            </a:p>
          </p:txBody>
        </p:sp>
        <p:sp>
          <p:nvSpPr>
            <p:cNvPr id="7368" name="Text Box 56"/>
            <p:cNvSpPr txBox="1">
              <a:spLocks noChangeArrowheads="1"/>
            </p:cNvSpPr>
            <p:nvPr/>
          </p:nvSpPr>
          <p:spPr bwMode="auto">
            <a:xfrm>
              <a:off x="2117" y="1606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40</a:t>
              </a:r>
            </a:p>
          </p:txBody>
        </p:sp>
        <p:sp>
          <p:nvSpPr>
            <p:cNvPr id="7369" name="Text Box 57"/>
            <p:cNvSpPr txBox="1">
              <a:spLocks noChangeArrowheads="1"/>
            </p:cNvSpPr>
            <p:nvPr/>
          </p:nvSpPr>
          <p:spPr bwMode="auto">
            <a:xfrm>
              <a:off x="2117" y="1318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50</a:t>
              </a:r>
            </a:p>
          </p:txBody>
        </p:sp>
        <p:sp>
          <p:nvSpPr>
            <p:cNvPr id="7370" name="Text Box 58"/>
            <p:cNvSpPr txBox="1">
              <a:spLocks noChangeArrowheads="1"/>
            </p:cNvSpPr>
            <p:nvPr/>
          </p:nvSpPr>
          <p:spPr bwMode="auto">
            <a:xfrm>
              <a:off x="2117" y="1036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60</a:t>
              </a:r>
            </a:p>
          </p:txBody>
        </p:sp>
        <p:sp>
          <p:nvSpPr>
            <p:cNvPr id="7371" name="Text Box 59"/>
            <p:cNvSpPr txBox="1">
              <a:spLocks noChangeArrowheads="1"/>
            </p:cNvSpPr>
            <p:nvPr/>
          </p:nvSpPr>
          <p:spPr bwMode="auto">
            <a:xfrm>
              <a:off x="2398" y="2687"/>
              <a:ext cx="132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Nitrogen Addition (g</a:t>
              </a:r>
              <a:r>
                <a:rPr lang="en-US" sz="1200">
                  <a:sym typeface="Symbol" pitchFamily="18" charset="2"/>
                </a:rPr>
                <a:t> m</a:t>
              </a:r>
              <a:r>
                <a:rPr lang="en-US" sz="1200" baseline="30000">
                  <a:sym typeface="Symbol" pitchFamily="18" charset="2"/>
                </a:rPr>
                <a:t>-2</a:t>
              </a:r>
              <a:r>
                <a:rPr lang="en-US" sz="1200">
                  <a:sym typeface="Symbol" pitchFamily="18" charset="2"/>
                </a:rPr>
                <a:t> yr</a:t>
              </a:r>
              <a:r>
                <a:rPr lang="en-US" sz="1200" baseline="30000">
                  <a:sym typeface="Symbol" pitchFamily="18" charset="2"/>
                </a:rPr>
                <a:t>-1</a:t>
              </a:r>
              <a:r>
                <a:rPr lang="en-US" sz="1200">
                  <a:sym typeface="Symbol" pitchFamily="18" charset="2"/>
                </a:rPr>
                <a:t>)</a:t>
              </a:r>
              <a:endParaRPr lang="en-US" sz="1200"/>
            </a:p>
          </p:txBody>
        </p:sp>
      </p:grpSp>
      <p:sp>
        <p:nvSpPr>
          <p:cNvPr id="7171" name="Freeform 60"/>
          <p:cNvSpPr>
            <a:spLocks/>
          </p:cNvSpPr>
          <p:nvPr/>
        </p:nvSpPr>
        <p:spPr bwMode="auto">
          <a:xfrm>
            <a:off x="5610225" y="3578225"/>
            <a:ext cx="2247900" cy="2219325"/>
          </a:xfrm>
          <a:custGeom>
            <a:avLst/>
            <a:gdLst>
              <a:gd name="T0" fmla="*/ 0 w 1416"/>
              <a:gd name="T1" fmla="*/ 0 h 1398"/>
              <a:gd name="T2" fmla="*/ 1415 w 1416"/>
              <a:gd name="T3" fmla="*/ 0 h 1398"/>
              <a:gd name="T4" fmla="*/ 1415 w 1416"/>
              <a:gd name="T5" fmla="*/ 1397 h 1398"/>
              <a:gd name="T6" fmla="*/ 0 w 1416"/>
              <a:gd name="T7" fmla="*/ 1397 h 1398"/>
              <a:gd name="T8" fmla="*/ 0 w 1416"/>
              <a:gd name="T9" fmla="*/ 0 h 1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6"/>
              <a:gd name="T16" fmla="*/ 0 h 1398"/>
              <a:gd name="T17" fmla="*/ 1416 w 1416"/>
              <a:gd name="T18" fmla="*/ 1398 h 13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6" h="1398">
                <a:moveTo>
                  <a:pt x="0" y="0"/>
                </a:moveTo>
                <a:lnTo>
                  <a:pt x="1415" y="0"/>
                </a:lnTo>
                <a:lnTo>
                  <a:pt x="1415" y="1397"/>
                </a:lnTo>
                <a:lnTo>
                  <a:pt x="0" y="1397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2" name="Freeform 61"/>
          <p:cNvSpPr>
            <a:spLocks/>
          </p:cNvSpPr>
          <p:nvPr/>
        </p:nvSpPr>
        <p:spPr bwMode="auto">
          <a:xfrm>
            <a:off x="5676900" y="3808413"/>
            <a:ext cx="1990725" cy="1290637"/>
          </a:xfrm>
          <a:custGeom>
            <a:avLst/>
            <a:gdLst>
              <a:gd name="T0" fmla="*/ 0 w 1254"/>
              <a:gd name="T1" fmla="*/ 114 h 813"/>
              <a:gd name="T2" fmla="*/ 48 w 1254"/>
              <a:gd name="T3" fmla="*/ 0 h 813"/>
              <a:gd name="T4" fmla="*/ 114 w 1254"/>
              <a:gd name="T5" fmla="*/ 397 h 813"/>
              <a:gd name="T6" fmla="*/ 223 w 1254"/>
              <a:gd name="T7" fmla="*/ 548 h 813"/>
              <a:gd name="T8" fmla="*/ 433 w 1254"/>
              <a:gd name="T9" fmla="*/ 626 h 813"/>
              <a:gd name="T10" fmla="*/ 777 w 1254"/>
              <a:gd name="T11" fmla="*/ 710 h 813"/>
              <a:gd name="T12" fmla="*/ 1253 w 1254"/>
              <a:gd name="T13" fmla="*/ 812 h 8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54"/>
              <a:gd name="T22" fmla="*/ 0 h 813"/>
              <a:gd name="T23" fmla="*/ 1254 w 1254"/>
              <a:gd name="T24" fmla="*/ 813 h 8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54" h="813">
                <a:moveTo>
                  <a:pt x="0" y="114"/>
                </a:moveTo>
                <a:lnTo>
                  <a:pt x="48" y="0"/>
                </a:lnTo>
                <a:lnTo>
                  <a:pt x="114" y="397"/>
                </a:lnTo>
                <a:lnTo>
                  <a:pt x="223" y="548"/>
                </a:lnTo>
                <a:lnTo>
                  <a:pt x="433" y="626"/>
                </a:lnTo>
                <a:lnTo>
                  <a:pt x="777" y="710"/>
                </a:lnTo>
                <a:lnTo>
                  <a:pt x="1253" y="812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62"/>
          <p:cNvSpPr>
            <a:spLocks noChangeShapeType="1"/>
          </p:cNvSpPr>
          <p:nvPr/>
        </p:nvSpPr>
        <p:spPr bwMode="auto">
          <a:xfrm flipV="1">
            <a:off x="6356350" y="3578225"/>
            <a:ext cx="0" cy="22177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3"/>
          <p:cNvSpPr>
            <a:spLocks noChangeShapeType="1"/>
          </p:cNvSpPr>
          <p:nvPr/>
        </p:nvSpPr>
        <p:spPr bwMode="auto">
          <a:xfrm flipV="1">
            <a:off x="7119938" y="3578225"/>
            <a:ext cx="0" cy="22177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64"/>
          <p:cNvSpPr>
            <a:spLocks noChangeShapeType="1"/>
          </p:cNvSpPr>
          <p:nvPr/>
        </p:nvSpPr>
        <p:spPr bwMode="auto">
          <a:xfrm flipV="1">
            <a:off x="7473950" y="3578225"/>
            <a:ext cx="0" cy="22177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65"/>
          <p:cNvSpPr>
            <a:spLocks noChangeShapeType="1"/>
          </p:cNvSpPr>
          <p:nvPr/>
        </p:nvSpPr>
        <p:spPr bwMode="auto">
          <a:xfrm flipH="1" flipV="1">
            <a:off x="6737350" y="3578225"/>
            <a:ext cx="11113" cy="22177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66"/>
          <p:cNvSpPr>
            <a:spLocks noChangeShapeType="1"/>
          </p:cNvSpPr>
          <p:nvPr/>
        </p:nvSpPr>
        <p:spPr bwMode="auto">
          <a:xfrm flipV="1">
            <a:off x="5981700" y="3578225"/>
            <a:ext cx="0" cy="22177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67"/>
          <p:cNvSpPr>
            <a:spLocks noChangeShapeType="1"/>
          </p:cNvSpPr>
          <p:nvPr/>
        </p:nvSpPr>
        <p:spPr bwMode="auto">
          <a:xfrm>
            <a:off x="5610225" y="5270500"/>
            <a:ext cx="2246313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68"/>
          <p:cNvSpPr>
            <a:spLocks noChangeShapeType="1"/>
          </p:cNvSpPr>
          <p:nvPr/>
        </p:nvSpPr>
        <p:spPr bwMode="auto">
          <a:xfrm>
            <a:off x="5610225" y="4686300"/>
            <a:ext cx="2246313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69"/>
          <p:cNvSpPr>
            <a:spLocks noChangeShapeType="1"/>
          </p:cNvSpPr>
          <p:nvPr/>
        </p:nvSpPr>
        <p:spPr bwMode="auto">
          <a:xfrm>
            <a:off x="5610225" y="4133850"/>
            <a:ext cx="2246313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70"/>
          <p:cNvSpPr>
            <a:spLocks noChangeShapeType="1"/>
          </p:cNvSpPr>
          <p:nvPr/>
        </p:nvSpPr>
        <p:spPr bwMode="auto">
          <a:xfrm>
            <a:off x="5610225" y="3865563"/>
            <a:ext cx="2246313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71"/>
          <p:cNvSpPr>
            <a:spLocks noChangeShapeType="1"/>
          </p:cNvSpPr>
          <p:nvPr/>
        </p:nvSpPr>
        <p:spPr bwMode="auto">
          <a:xfrm>
            <a:off x="5610225" y="4419600"/>
            <a:ext cx="2246313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72"/>
          <p:cNvSpPr>
            <a:spLocks noChangeShapeType="1"/>
          </p:cNvSpPr>
          <p:nvPr/>
        </p:nvSpPr>
        <p:spPr bwMode="auto">
          <a:xfrm>
            <a:off x="5610225" y="4983163"/>
            <a:ext cx="2246313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73"/>
          <p:cNvSpPr>
            <a:spLocks noChangeShapeType="1"/>
          </p:cNvSpPr>
          <p:nvPr/>
        </p:nvSpPr>
        <p:spPr bwMode="auto">
          <a:xfrm>
            <a:off x="5610225" y="5537200"/>
            <a:ext cx="2246313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74"/>
          <p:cNvSpPr>
            <a:spLocks noChangeAspect="1" noChangeArrowheads="1"/>
          </p:cNvSpPr>
          <p:nvPr/>
        </p:nvSpPr>
        <p:spPr bwMode="auto">
          <a:xfrm>
            <a:off x="6867525" y="490220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75"/>
          <p:cNvSpPr>
            <a:spLocks noChangeAspect="1" noChangeArrowheads="1"/>
          </p:cNvSpPr>
          <p:nvPr/>
        </p:nvSpPr>
        <p:spPr bwMode="auto">
          <a:xfrm>
            <a:off x="7623175" y="506730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76"/>
          <p:cNvSpPr>
            <a:spLocks noChangeAspect="1" noChangeArrowheads="1"/>
          </p:cNvSpPr>
          <p:nvPr/>
        </p:nvSpPr>
        <p:spPr bwMode="auto">
          <a:xfrm>
            <a:off x="6302375" y="475615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Oval 77"/>
          <p:cNvSpPr>
            <a:spLocks noChangeAspect="1" noChangeArrowheads="1"/>
          </p:cNvSpPr>
          <p:nvPr/>
        </p:nvSpPr>
        <p:spPr bwMode="auto">
          <a:xfrm>
            <a:off x="5991225" y="464185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Oval 78"/>
          <p:cNvSpPr>
            <a:spLocks noChangeAspect="1" noChangeArrowheads="1"/>
          </p:cNvSpPr>
          <p:nvPr/>
        </p:nvSpPr>
        <p:spPr bwMode="auto">
          <a:xfrm>
            <a:off x="5832475" y="440690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Oval 79"/>
          <p:cNvSpPr>
            <a:spLocks noChangeAspect="1" noChangeArrowheads="1"/>
          </p:cNvSpPr>
          <p:nvPr/>
        </p:nvSpPr>
        <p:spPr bwMode="auto">
          <a:xfrm>
            <a:off x="5648325" y="394335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Oval 80"/>
          <p:cNvSpPr>
            <a:spLocks noChangeAspect="1" noChangeArrowheads="1"/>
          </p:cNvSpPr>
          <p:nvPr/>
        </p:nvSpPr>
        <p:spPr bwMode="auto">
          <a:xfrm>
            <a:off x="5711825" y="3784600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Text Box 81"/>
          <p:cNvSpPr txBox="1">
            <a:spLocks noChangeArrowheads="1"/>
          </p:cNvSpPr>
          <p:nvPr/>
        </p:nvSpPr>
        <p:spPr bwMode="auto">
          <a:xfrm>
            <a:off x="5480050" y="57975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7193" name="Text Box 82"/>
          <p:cNvSpPr txBox="1">
            <a:spLocks noChangeArrowheads="1"/>
          </p:cNvSpPr>
          <p:nvPr/>
        </p:nvSpPr>
        <p:spPr bwMode="auto">
          <a:xfrm>
            <a:off x="5851525" y="57975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7194" name="Text Box 83"/>
          <p:cNvSpPr txBox="1">
            <a:spLocks noChangeArrowheads="1"/>
          </p:cNvSpPr>
          <p:nvPr/>
        </p:nvSpPr>
        <p:spPr bwMode="auto">
          <a:xfrm>
            <a:off x="6184900" y="579755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7195" name="Text Box 84"/>
          <p:cNvSpPr txBox="1">
            <a:spLocks noChangeArrowheads="1"/>
          </p:cNvSpPr>
          <p:nvPr/>
        </p:nvSpPr>
        <p:spPr bwMode="auto">
          <a:xfrm>
            <a:off x="6578600" y="579755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15</a:t>
            </a:r>
          </a:p>
        </p:txBody>
      </p:sp>
      <p:sp>
        <p:nvSpPr>
          <p:cNvPr id="7196" name="Text Box 85"/>
          <p:cNvSpPr txBox="1">
            <a:spLocks noChangeArrowheads="1"/>
          </p:cNvSpPr>
          <p:nvPr/>
        </p:nvSpPr>
        <p:spPr bwMode="auto">
          <a:xfrm>
            <a:off x="6937375" y="579755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20</a:t>
            </a:r>
          </a:p>
        </p:txBody>
      </p:sp>
      <p:sp>
        <p:nvSpPr>
          <p:cNvPr id="7197" name="Text Box 86"/>
          <p:cNvSpPr txBox="1">
            <a:spLocks noChangeArrowheads="1"/>
          </p:cNvSpPr>
          <p:nvPr/>
        </p:nvSpPr>
        <p:spPr bwMode="auto">
          <a:xfrm>
            <a:off x="7289800" y="579755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25</a:t>
            </a:r>
          </a:p>
        </p:txBody>
      </p:sp>
      <p:sp>
        <p:nvSpPr>
          <p:cNvPr id="7198" name="Text Box 87"/>
          <p:cNvSpPr txBox="1">
            <a:spLocks noChangeArrowheads="1"/>
          </p:cNvSpPr>
          <p:nvPr/>
        </p:nvSpPr>
        <p:spPr bwMode="auto">
          <a:xfrm>
            <a:off x="7680325" y="579755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30</a:t>
            </a:r>
          </a:p>
        </p:txBody>
      </p:sp>
      <p:sp>
        <p:nvSpPr>
          <p:cNvPr id="7199" name="Text Box 88"/>
          <p:cNvSpPr txBox="1">
            <a:spLocks noChangeArrowheads="1"/>
          </p:cNvSpPr>
          <p:nvPr/>
        </p:nvSpPr>
        <p:spPr bwMode="auto">
          <a:xfrm>
            <a:off x="5345113" y="5151438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7200" name="Text Box 89"/>
          <p:cNvSpPr txBox="1">
            <a:spLocks noChangeArrowheads="1"/>
          </p:cNvSpPr>
          <p:nvPr/>
        </p:nvSpPr>
        <p:spPr bwMode="auto">
          <a:xfrm>
            <a:off x="5345113" y="4865688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7201" name="Text Box 90"/>
          <p:cNvSpPr txBox="1">
            <a:spLocks noChangeArrowheads="1"/>
          </p:cNvSpPr>
          <p:nvPr/>
        </p:nvSpPr>
        <p:spPr bwMode="auto">
          <a:xfrm>
            <a:off x="5260975" y="4560888"/>
            <a:ext cx="352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7202" name="Text Box 91"/>
          <p:cNvSpPr txBox="1">
            <a:spLocks noChangeArrowheads="1"/>
          </p:cNvSpPr>
          <p:nvPr/>
        </p:nvSpPr>
        <p:spPr bwMode="auto">
          <a:xfrm>
            <a:off x="5260975" y="4284663"/>
            <a:ext cx="352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15</a:t>
            </a:r>
          </a:p>
        </p:txBody>
      </p:sp>
      <p:sp>
        <p:nvSpPr>
          <p:cNvPr id="7203" name="Text Box 92"/>
          <p:cNvSpPr txBox="1">
            <a:spLocks noChangeArrowheads="1"/>
          </p:cNvSpPr>
          <p:nvPr/>
        </p:nvSpPr>
        <p:spPr bwMode="auto">
          <a:xfrm>
            <a:off x="5260975" y="4008438"/>
            <a:ext cx="352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20</a:t>
            </a:r>
          </a:p>
        </p:txBody>
      </p:sp>
      <p:sp>
        <p:nvSpPr>
          <p:cNvPr id="7204" name="Text Box 93"/>
          <p:cNvSpPr txBox="1">
            <a:spLocks noChangeArrowheads="1"/>
          </p:cNvSpPr>
          <p:nvPr/>
        </p:nvSpPr>
        <p:spPr bwMode="auto">
          <a:xfrm>
            <a:off x="5260975" y="3455988"/>
            <a:ext cx="352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30</a:t>
            </a:r>
          </a:p>
        </p:txBody>
      </p:sp>
      <p:sp>
        <p:nvSpPr>
          <p:cNvPr id="7205" name="Text Box 94"/>
          <p:cNvSpPr txBox="1">
            <a:spLocks noChangeArrowheads="1"/>
          </p:cNvSpPr>
          <p:nvPr/>
        </p:nvSpPr>
        <p:spPr bwMode="auto">
          <a:xfrm>
            <a:off x="5260975" y="3732213"/>
            <a:ext cx="352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25</a:t>
            </a:r>
          </a:p>
        </p:txBody>
      </p:sp>
      <p:sp>
        <p:nvSpPr>
          <p:cNvPr id="7206" name="Text Box 95"/>
          <p:cNvSpPr txBox="1">
            <a:spLocks noChangeArrowheads="1"/>
          </p:cNvSpPr>
          <p:nvPr/>
        </p:nvSpPr>
        <p:spPr bwMode="auto">
          <a:xfrm rot="-5400000">
            <a:off x="4045744" y="4541044"/>
            <a:ext cx="2286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Net Carbon Storage (g C</a:t>
            </a:r>
            <a:r>
              <a:rPr lang="en-US" sz="1200">
                <a:sym typeface="Symbol" pitchFamily="18" charset="2"/>
              </a:rPr>
              <a:t> g N</a:t>
            </a:r>
            <a:r>
              <a:rPr lang="en-US" sz="1200" baseline="30000">
                <a:sym typeface="Symbol" pitchFamily="18" charset="2"/>
              </a:rPr>
              <a:t>-1</a:t>
            </a:r>
            <a:r>
              <a:rPr lang="en-US" sz="1200">
                <a:sym typeface="Symbol" pitchFamily="18" charset="2"/>
              </a:rPr>
              <a:t>)</a:t>
            </a:r>
            <a:endParaRPr lang="en-US" sz="1200"/>
          </a:p>
        </p:txBody>
      </p:sp>
      <p:sp>
        <p:nvSpPr>
          <p:cNvPr id="7207" name="Text Box 96"/>
          <p:cNvSpPr txBox="1">
            <a:spLocks noChangeArrowheads="1"/>
          </p:cNvSpPr>
          <p:nvPr/>
        </p:nvSpPr>
        <p:spPr bwMode="auto">
          <a:xfrm>
            <a:off x="6872288" y="3595688"/>
            <a:ext cx="803275" cy="2444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Fields B, C</a:t>
            </a:r>
          </a:p>
        </p:txBody>
      </p:sp>
      <p:sp>
        <p:nvSpPr>
          <p:cNvPr id="7208" name="Text Box 97"/>
          <p:cNvSpPr txBox="1">
            <a:spLocks noChangeArrowheads="1"/>
          </p:cNvSpPr>
          <p:nvPr/>
        </p:nvSpPr>
        <p:spPr bwMode="auto">
          <a:xfrm>
            <a:off x="5740400" y="6086475"/>
            <a:ext cx="209708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Nitrogen Addition (g</a:t>
            </a:r>
            <a:r>
              <a:rPr lang="en-US" sz="1200">
                <a:sym typeface="Symbol" pitchFamily="18" charset="2"/>
              </a:rPr>
              <a:t> m</a:t>
            </a:r>
            <a:r>
              <a:rPr lang="en-US" sz="1200" baseline="30000">
                <a:sym typeface="Symbol" pitchFamily="18" charset="2"/>
              </a:rPr>
              <a:t>-2</a:t>
            </a:r>
            <a:r>
              <a:rPr lang="en-US" sz="1200">
                <a:sym typeface="Symbol" pitchFamily="18" charset="2"/>
              </a:rPr>
              <a:t> yr</a:t>
            </a:r>
            <a:r>
              <a:rPr lang="en-US" sz="1200" baseline="30000">
                <a:sym typeface="Symbol" pitchFamily="18" charset="2"/>
              </a:rPr>
              <a:t>-1</a:t>
            </a:r>
            <a:r>
              <a:rPr lang="en-US" sz="1200">
                <a:sym typeface="Symbol" pitchFamily="18" charset="2"/>
              </a:rPr>
              <a:t>)</a:t>
            </a:r>
            <a:endParaRPr lang="en-US" sz="1200"/>
          </a:p>
        </p:txBody>
      </p:sp>
      <p:grpSp>
        <p:nvGrpSpPr>
          <p:cNvPr id="7209" name="Group 158"/>
          <p:cNvGrpSpPr>
            <a:grpSpLocks/>
          </p:cNvGrpSpPr>
          <p:nvPr/>
        </p:nvGrpSpPr>
        <p:grpSpPr bwMode="auto">
          <a:xfrm>
            <a:off x="5024438" y="465138"/>
            <a:ext cx="3017837" cy="2933700"/>
            <a:chOff x="47" y="1011"/>
            <a:chExt cx="1901" cy="1848"/>
          </a:xfrm>
        </p:grpSpPr>
        <p:sp>
          <p:nvSpPr>
            <p:cNvPr id="7266" name="Freeform 98"/>
            <p:cNvSpPr>
              <a:spLocks/>
            </p:cNvSpPr>
            <p:nvPr/>
          </p:nvSpPr>
          <p:spPr bwMode="auto">
            <a:xfrm>
              <a:off x="433" y="1094"/>
              <a:ext cx="1423" cy="1410"/>
            </a:xfrm>
            <a:custGeom>
              <a:avLst/>
              <a:gdLst>
                <a:gd name="T0" fmla="*/ 0 w 1423"/>
                <a:gd name="T1" fmla="*/ 0 h 1440"/>
                <a:gd name="T2" fmla="*/ 1422 w 1423"/>
                <a:gd name="T3" fmla="*/ 0 h 1440"/>
                <a:gd name="T4" fmla="*/ 1422 w 1423"/>
                <a:gd name="T5" fmla="*/ 1439 h 1440"/>
                <a:gd name="T6" fmla="*/ 0 w 1423"/>
                <a:gd name="T7" fmla="*/ 1439 h 1440"/>
                <a:gd name="T8" fmla="*/ 0 w 1423"/>
                <a:gd name="T9" fmla="*/ 0 h 14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3"/>
                <a:gd name="T16" fmla="*/ 0 h 1440"/>
                <a:gd name="T17" fmla="*/ 1423 w 1423"/>
                <a:gd name="T18" fmla="*/ 1440 h 14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3" h="1440">
                  <a:moveTo>
                    <a:pt x="0" y="0"/>
                  </a:moveTo>
                  <a:lnTo>
                    <a:pt x="1422" y="0"/>
                  </a:lnTo>
                  <a:lnTo>
                    <a:pt x="1422" y="1439"/>
                  </a:lnTo>
                  <a:lnTo>
                    <a:pt x="0" y="1439"/>
                  </a:ln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Freeform 99"/>
            <p:cNvSpPr>
              <a:spLocks/>
            </p:cNvSpPr>
            <p:nvPr/>
          </p:nvSpPr>
          <p:spPr bwMode="auto">
            <a:xfrm>
              <a:off x="433" y="1423"/>
              <a:ext cx="1291" cy="1062"/>
            </a:xfrm>
            <a:custGeom>
              <a:avLst/>
              <a:gdLst>
                <a:gd name="T0" fmla="*/ 0 w 1291"/>
                <a:gd name="T1" fmla="*/ 0 h 1084"/>
                <a:gd name="T2" fmla="*/ 43 w 1291"/>
                <a:gd name="T3" fmla="*/ 172 h 1084"/>
                <a:gd name="T4" fmla="*/ 97 w 1291"/>
                <a:gd name="T5" fmla="*/ 310 h 1084"/>
                <a:gd name="T6" fmla="*/ 157 w 1291"/>
                <a:gd name="T7" fmla="*/ 527 h 1084"/>
                <a:gd name="T8" fmla="*/ 263 w 1291"/>
                <a:gd name="T9" fmla="*/ 816 h 1084"/>
                <a:gd name="T10" fmla="*/ 450 w 1291"/>
                <a:gd name="T11" fmla="*/ 1065 h 1084"/>
                <a:gd name="T12" fmla="*/ 817 w 1291"/>
                <a:gd name="T13" fmla="*/ 1078 h 1084"/>
                <a:gd name="T14" fmla="*/ 1290 w 1291"/>
                <a:gd name="T15" fmla="*/ 1083 h 10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91"/>
                <a:gd name="T25" fmla="*/ 0 h 1084"/>
                <a:gd name="T26" fmla="*/ 1291 w 1291"/>
                <a:gd name="T27" fmla="*/ 1084 h 10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91" h="1084">
                  <a:moveTo>
                    <a:pt x="0" y="0"/>
                  </a:moveTo>
                  <a:lnTo>
                    <a:pt x="43" y="172"/>
                  </a:lnTo>
                  <a:lnTo>
                    <a:pt x="97" y="310"/>
                  </a:lnTo>
                  <a:lnTo>
                    <a:pt x="157" y="527"/>
                  </a:lnTo>
                  <a:lnTo>
                    <a:pt x="263" y="816"/>
                  </a:lnTo>
                  <a:lnTo>
                    <a:pt x="450" y="1065"/>
                  </a:lnTo>
                  <a:lnTo>
                    <a:pt x="817" y="1078"/>
                  </a:lnTo>
                  <a:lnTo>
                    <a:pt x="1290" y="108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Freeform 100"/>
            <p:cNvSpPr>
              <a:spLocks/>
            </p:cNvSpPr>
            <p:nvPr/>
          </p:nvSpPr>
          <p:spPr bwMode="auto">
            <a:xfrm>
              <a:off x="433" y="1777"/>
              <a:ext cx="1291" cy="727"/>
            </a:xfrm>
            <a:custGeom>
              <a:avLst/>
              <a:gdLst>
                <a:gd name="T0" fmla="*/ 0 w 1291"/>
                <a:gd name="T1" fmla="*/ 0 h 743"/>
                <a:gd name="T2" fmla="*/ 46 w 1291"/>
                <a:gd name="T3" fmla="*/ 108 h 743"/>
                <a:gd name="T4" fmla="*/ 94 w 1291"/>
                <a:gd name="T5" fmla="*/ 358 h 743"/>
                <a:gd name="T6" fmla="*/ 169 w 1291"/>
                <a:gd name="T7" fmla="*/ 476 h 743"/>
                <a:gd name="T8" fmla="*/ 269 w 1291"/>
                <a:gd name="T9" fmla="*/ 605 h 743"/>
                <a:gd name="T10" fmla="*/ 456 w 1291"/>
                <a:gd name="T11" fmla="*/ 722 h 743"/>
                <a:gd name="T12" fmla="*/ 808 w 1291"/>
                <a:gd name="T13" fmla="*/ 742 h 743"/>
                <a:gd name="T14" fmla="*/ 1290 w 1291"/>
                <a:gd name="T15" fmla="*/ 742 h 7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91"/>
                <a:gd name="T25" fmla="*/ 0 h 743"/>
                <a:gd name="T26" fmla="*/ 1291 w 1291"/>
                <a:gd name="T27" fmla="*/ 743 h 7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91" h="743">
                  <a:moveTo>
                    <a:pt x="0" y="0"/>
                  </a:moveTo>
                  <a:lnTo>
                    <a:pt x="46" y="108"/>
                  </a:lnTo>
                  <a:lnTo>
                    <a:pt x="94" y="358"/>
                  </a:lnTo>
                  <a:lnTo>
                    <a:pt x="169" y="476"/>
                  </a:lnTo>
                  <a:lnTo>
                    <a:pt x="269" y="605"/>
                  </a:lnTo>
                  <a:lnTo>
                    <a:pt x="456" y="722"/>
                  </a:lnTo>
                  <a:lnTo>
                    <a:pt x="808" y="742"/>
                  </a:lnTo>
                  <a:lnTo>
                    <a:pt x="1290" y="742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Line 101"/>
            <p:cNvSpPr>
              <a:spLocks noChangeShapeType="1"/>
            </p:cNvSpPr>
            <p:nvPr/>
          </p:nvSpPr>
          <p:spPr bwMode="auto">
            <a:xfrm>
              <a:off x="433" y="1265"/>
              <a:ext cx="142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" name="Line 102"/>
            <p:cNvSpPr>
              <a:spLocks noChangeShapeType="1"/>
            </p:cNvSpPr>
            <p:nvPr/>
          </p:nvSpPr>
          <p:spPr bwMode="auto">
            <a:xfrm>
              <a:off x="433" y="1977"/>
              <a:ext cx="1422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" name="Line 103"/>
            <p:cNvSpPr>
              <a:spLocks noChangeShapeType="1"/>
            </p:cNvSpPr>
            <p:nvPr/>
          </p:nvSpPr>
          <p:spPr bwMode="auto">
            <a:xfrm>
              <a:off x="433" y="2148"/>
              <a:ext cx="142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" name="Line 104"/>
            <p:cNvSpPr>
              <a:spLocks noChangeShapeType="1"/>
            </p:cNvSpPr>
            <p:nvPr/>
          </p:nvSpPr>
          <p:spPr bwMode="auto">
            <a:xfrm>
              <a:off x="433" y="2322"/>
              <a:ext cx="142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" name="Line 105"/>
            <p:cNvSpPr>
              <a:spLocks noChangeShapeType="1"/>
            </p:cNvSpPr>
            <p:nvPr/>
          </p:nvSpPr>
          <p:spPr bwMode="auto">
            <a:xfrm>
              <a:off x="433" y="1621"/>
              <a:ext cx="142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" name="Line 106"/>
            <p:cNvSpPr>
              <a:spLocks noChangeShapeType="1"/>
            </p:cNvSpPr>
            <p:nvPr/>
          </p:nvSpPr>
          <p:spPr bwMode="auto">
            <a:xfrm>
              <a:off x="433" y="1791"/>
              <a:ext cx="142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" name="Line 107"/>
            <p:cNvSpPr>
              <a:spLocks noChangeShapeType="1"/>
            </p:cNvSpPr>
            <p:nvPr/>
          </p:nvSpPr>
          <p:spPr bwMode="auto">
            <a:xfrm>
              <a:off x="433" y="1449"/>
              <a:ext cx="1422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" name="Line 108"/>
            <p:cNvSpPr>
              <a:spLocks noChangeShapeType="1"/>
            </p:cNvSpPr>
            <p:nvPr/>
          </p:nvSpPr>
          <p:spPr bwMode="auto">
            <a:xfrm flipV="1">
              <a:off x="1380" y="1094"/>
              <a:ext cx="0" cy="140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" name="Line 109"/>
            <p:cNvSpPr>
              <a:spLocks noChangeShapeType="1"/>
            </p:cNvSpPr>
            <p:nvPr/>
          </p:nvSpPr>
          <p:spPr bwMode="auto">
            <a:xfrm flipH="1" flipV="1">
              <a:off x="1615" y="1094"/>
              <a:ext cx="3" cy="140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" name="Line 110"/>
            <p:cNvSpPr>
              <a:spLocks noChangeShapeType="1"/>
            </p:cNvSpPr>
            <p:nvPr/>
          </p:nvSpPr>
          <p:spPr bwMode="auto">
            <a:xfrm flipV="1">
              <a:off x="1142" y="1094"/>
              <a:ext cx="0" cy="140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" name="Line 111"/>
            <p:cNvSpPr>
              <a:spLocks noChangeShapeType="1"/>
            </p:cNvSpPr>
            <p:nvPr/>
          </p:nvSpPr>
          <p:spPr bwMode="auto">
            <a:xfrm flipV="1">
              <a:off x="889" y="1094"/>
              <a:ext cx="0" cy="140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" name="Line 112"/>
            <p:cNvSpPr>
              <a:spLocks noChangeShapeType="1"/>
            </p:cNvSpPr>
            <p:nvPr/>
          </p:nvSpPr>
          <p:spPr bwMode="auto">
            <a:xfrm flipV="1">
              <a:off x="678" y="1094"/>
              <a:ext cx="0" cy="140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" name="Oval 113"/>
            <p:cNvSpPr>
              <a:spLocks noChangeAspect="1" noChangeArrowheads="1"/>
            </p:cNvSpPr>
            <p:nvPr/>
          </p:nvSpPr>
          <p:spPr bwMode="auto">
            <a:xfrm>
              <a:off x="676" y="2342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" name="Text Box 114"/>
            <p:cNvSpPr txBox="1">
              <a:spLocks noChangeArrowheads="1"/>
            </p:cNvSpPr>
            <p:nvPr/>
          </p:nvSpPr>
          <p:spPr bwMode="auto">
            <a:xfrm>
              <a:off x="340" y="2510"/>
              <a:ext cx="169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7283" name="Text Box 115"/>
            <p:cNvSpPr txBox="1">
              <a:spLocks noChangeArrowheads="1"/>
            </p:cNvSpPr>
            <p:nvPr/>
          </p:nvSpPr>
          <p:spPr bwMode="auto">
            <a:xfrm>
              <a:off x="574" y="2510"/>
              <a:ext cx="169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  <p:sp>
          <p:nvSpPr>
            <p:cNvPr id="7284" name="Text Box 116"/>
            <p:cNvSpPr txBox="1">
              <a:spLocks noChangeArrowheads="1"/>
            </p:cNvSpPr>
            <p:nvPr/>
          </p:nvSpPr>
          <p:spPr bwMode="auto">
            <a:xfrm>
              <a:off x="784" y="2510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7285" name="Text Box 117"/>
            <p:cNvSpPr txBox="1">
              <a:spLocks noChangeArrowheads="1"/>
            </p:cNvSpPr>
            <p:nvPr/>
          </p:nvSpPr>
          <p:spPr bwMode="auto">
            <a:xfrm>
              <a:off x="1032" y="2510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15</a:t>
              </a:r>
            </a:p>
          </p:txBody>
        </p:sp>
        <p:sp>
          <p:nvSpPr>
            <p:cNvPr id="7286" name="Text Box 118"/>
            <p:cNvSpPr txBox="1">
              <a:spLocks noChangeArrowheads="1"/>
            </p:cNvSpPr>
            <p:nvPr/>
          </p:nvSpPr>
          <p:spPr bwMode="auto">
            <a:xfrm>
              <a:off x="1258" y="2510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20</a:t>
              </a:r>
            </a:p>
          </p:txBody>
        </p:sp>
        <p:sp>
          <p:nvSpPr>
            <p:cNvPr id="7287" name="Text Box 119"/>
            <p:cNvSpPr txBox="1">
              <a:spLocks noChangeArrowheads="1"/>
            </p:cNvSpPr>
            <p:nvPr/>
          </p:nvSpPr>
          <p:spPr bwMode="auto">
            <a:xfrm>
              <a:off x="1480" y="2510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25</a:t>
              </a:r>
            </a:p>
          </p:txBody>
        </p:sp>
        <p:sp>
          <p:nvSpPr>
            <p:cNvPr id="7288" name="Text Box 120"/>
            <p:cNvSpPr txBox="1">
              <a:spLocks noChangeArrowheads="1"/>
            </p:cNvSpPr>
            <p:nvPr/>
          </p:nvSpPr>
          <p:spPr bwMode="auto">
            <a:xfrm>
              <a:off x="1726" y="2510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30</a:t>
              </a:r>
            </a:p>
          </p:txBody>
        </p:sp>
        <p:sp>
          <p:nvSpPr>
            <p:cNvPr id="7289" name="Oval 121"/>
            <p:cNvSpPr>
              <a:spLocks noChangeAspect="1" noChangeArrowheads="1"/>
            </p:cNvSpPr>
            <p:nvPr/>
          </p:nvSpPr>
          <p:spPr bwMode="auto">
            <a:xfrm>
              <a:off x="410" y="1398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90" name="Group 122"/>
            <p:cNvGrpSpPr>
              <a:grpSpLocks/>
            </p:cNvGrpSpPr>
            <p:nvPr/>
          </p:nvGrpSpPr>
          <p:grpSpPr bwMode="auto">
            <a:xfrm>
              <a:off x="1234" y="1127"/>
              <a:ext cx="561" cy="277"/>
              <a:chOff x="1234" y="1127"/>
              <a:chExt cx="561" cy="277"/>
            </a:xfrm>
          </p:grpSpPr>
          <p:sp>
            <p:nvSpPr>
              <p:cNvPr id="7316" name="Rectangle 123"/>
              <p:cNvSpPr>
                <a:spLocks noChangeArrowheads="1"/>
              </p:cNvSpPr>
              <p:nvPr/>
            </p:nvSpPr>
            <p:spPr bwMode="auto">
              <a:xfrm>
                <a:off x="1234" y="1140"/>
                <a:ext cx="546" cy="240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7" name="Line 124"/>
              <p:cNvSpPr>
                <a:spLocks noChangeShapeType="1"/>
              </p:cNvSpPr>
              <p:nvPr/>
            </p:nvSpPr>
            <p:spPr bwMode="auto">
              <a:xfrm>
                <a:off x="1274" y="1204"/>
                <a:ext cx="1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8" name="Text Box 125"/>
              <p:cNvSpPr txBox="1">
                <a:spLocks noChangeArrowheads="1"/>
              </p:cNvSpPr>
              <p:nvPr/>
            </p:nvSpPr>
            <p:spPr bwMode="auto">
              <a:xfrm>
                <a:off x="1422" y="1127"/>
                <a:ext cx="364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Field B</a:t>
                </a:r>
              </a:p>
            </p:txBody>
          </p:sp>
          <p:sp>
            <p:nvSpPr>
              <p:cNvPr id="7319" name="Text Box 126"/>
              <p:cNvSpPr txBox="1">
                <a:spLocks noChangeArrowheads="1"/>
              </p:cNvSpPr>
              <p:nvPr/>
            </p:nvSpPr>
            <p:spPr bwMode="auto">
              <a:xfrm>
                <a:off x="1426" y="1250"/>
                <a:ext cx="369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Field C</a:t>
                </a:r>
              </a:p>
            </p:txBody>
          </p:sp>
          <p:sp>
            <p:nvSpPr>
              <p:cNvPr id="7320" name="Line 127"/>
              <p:cNvSpPr>
                <a:spLocks noChangeShapeType="1"/>
              </p:cNvSpPr>
              <p:nvPr/>
            </p:nvSpPr>
            <p:spPr bwMode="auto">
              <a:xfrm>
                <a:off x="1274" y="1318"/>
                <a:ext cx="1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1" name="Oval 128"/>
              <p:cNvSpPr>
                <a:spLocks noChangeAspect="1" noChangeArrowheads="1"/>
              </p:cNvSpPr>
              <p:nvPr/>
            </p:nvSpPr>
            <p:spPr bwMode="auto">
              <a:xfrm>
                <a:off x="1346" y="1184"/>
                <a:ext cx="40" cy="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2" name="Oval 129"/>
              <p:cNvSpPr>
                <a:spLocks noChangeAspect="1" noChangeArrowheads="1"/>
              </p:cNvSpPr>
              <p:nvPr/>
            </p:nvSpPr>
            <p:spPr bwMode="auto">
              <a:xfrm>
                <a:off x="1342" y="1296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91" name="Oval 130"/>
            <p:cNvSpPr>
              <a:spLocks noChangeAspect="1" noChangeArrowheads="1"/>
            </p:cNvSpPr>
            <p:nvPr/>
          </p:nvSpPr>
          <p:spPr bwMode="auto">
            <a:xfrm>
              <a:off x="454" y="1554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2" name="Oval 131"/>
            <p:cNvSpPr>
              <a:spLocks noChangeAspect="1" noChangeArrowheads="1"/>
            </p:cNvSpPr>
            <p:nvPr/>
          </p:nvSpPr>
          <p:spPr bwMode="auto">
            <a:xfrm>
              <a:off x="502" y="1694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3" name="Oval 132"/>
            <p:cNvSpPr>
              <a:spLocks noChangeAspect="1" noChangeArrowheads="1"/>
            </p:cNvSpPr>
            <p:nvPr/>
          </p:nvSpPr>
          <p:spPr bwMode="auto">
            <a:xfrm>
              <a:off x="570" y="1910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4" name="Oval 133"/>
            <p:cNvSpPr>
              <a:spLocks noChangeAspect="1" noChangeArrowheads="1"/>
            </p:cNvSpPr>
            <p:nvPr/>
          </p:nvSpPr>
          <p:spPr bwMode="auto">
            <a:xfrm>
              <a:off x="678" y="2190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5" name="Oval 134"/>
            <p:cNvSpPr>
              <a:spLocks noChangeAspect="1" noChangeArrowheads="1"/>
            </p:cNvSpPr>
            <p:nvPr/>
          </p:nvSpPr>
          <p:spPr bwMode="auto">
            <a:xfrm>
              <a:off x="866" y="2446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6" name="Oval 135"/>
            <p:cNvSpPr>
              <a:spLocks noChangeAspect="1" noChangeArrowheads="1"/>
            </p:cNvSpPr>
            <p:nvPr/>
          </p:nvSpPr>
          <p:spPr bwMode="auto">
            <a:xfrm>
              <a:off x="1218" y="2458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7" name="Oval 136"/>
            <p:cNvSpPr>
              <a:spLocks noChangeAspect="1" noChangeArrowheads="1"/>
            </p:cNvSpPr>
            <p:nvPr/>
          </p:nvSpPr>
          <p:spPr bwMode="auto">
            <a:xfrm>
              <a:off x="1698" y="2466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8" name="Oval 137"/>
            <p:cNvSpPr>
              <a:spLocks noChangeAspect="1" noChangeArrowheads="1"/>
            </p:cNvSpPr>
            <p:nvPr/>
          </p:nvSpPr>
          <p:spPr bwMode="auto">
            <a:xfrm>
              <a:off x="572" y="2206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9" name="Oval 138"/>
            <p:cNvSpPr>
              <a:spLocks noChangeAspect="1" noChangeArrowheads="1"/>
            </p:cNvSpPr>
            <p:nvPr/>
          </p:nvSpPr>
          <p:spPr bwMode="auto">
            <a:xfrm>
              <a:off x="504" y="2118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0" name="Oval 139"/>
            <p:cNvSpPr>
              <a:spLocks noChangeAspect="1" noChangeArrowheads="1"/>
            </p:cNvSpPr>
            <p:nvPr/>
          </p:nvSpPr>
          <p:spPr bwMode="auto">
            <a:xfrm>
              <a:off x="868" y="2466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1" name="Oval 140"/>
            <p:cNvSpPr>
              <a:spLocks noChangeAspect="1" noChangeArrowheads="1"/>
            </p:cNvSpPr>
            <p:nvPr/>
          </p:nvSpPr>
          <p:spPr bwMode="auto">
            <a:xfrm>
              <a:off x="412" y="1758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2" name="Oval 141"/>
            <p:cNvSpPr>
              <a:spLocks noChangeAspect="1" noChangeArrowheads="1"/>
            </p:cNvSpPr>
            <p:nvPr/>
          </p:nvSpPr>
          <p:spPr bwMode="auto">
            <a:xfrm>
              <a:off x="456" y="1854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3" name="Oval 142"/>
            <p:cNvSpPr>
              <a:spLocks noChangeAspect="1" noChangeArrowheads="1"/>
            </p:cNvSpPr>
            <p:nvPr/>
          </p:nvSpPr>
          <p:spPr bwMode="auto">
            <a:xfrm>
              <a:off x="1220" y="2490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4" name="Oval 143"/>
            <p:cNvSpPr>
              <a:spLocks noChangeAspect="1" noChangeArrowheads="1"/>
            </p:cNvSpPr>
            <p:nvPr/>
          </p:nvSpPr>
          <p:spPr bwMode="auto">
            <a:xfrm>
              <a:off x="1700" y="2486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5" name="Text Box 144"/>
            <p:cNvSpPr txBox="1">
              <a:spLocks noChangeArrowheads="1"/>
            </p:cNvSpPr>
            <p:nvPr/>
          </p:nvSpPr>
          <p:spPr bwMode="auto">
            <a:xfrm>
              <a:off x="258" y="2415"/>
              <a:ext cx="169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7306" name="Text Box 145"/>
            <p:cNvSpPr txBox="1">
              <a:spLocks noChangeArrowheads="1"/>
            </p:cNvSpPr>
            <p:nvPr/>
          </p:nvSpPr>
          <p:spPr bwMode="auto">
            <a:xfrm>
              <a:off x="205" y="2241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7307" name="Text Box 146"/>
            <p:cNvSpPr txBox="1">
              <a:spLocks noChangeArrowheads="1"/>
            </p:cNvSpPr>
            <p:nvPr/>
          </p:nvSpPr>
          <p:spPr bwMode="auto">
            <a:xfrm>
              <a:off x="205" y="2061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20</a:t>
              </a:r>
            </a:p>
          </p:txBody>
        </p:sp>
        <p:sp>
          <p:nvSpPr>
            <p:cNvPr id="7308" name="Text Box 147"/>
            <p:cNvSpPr txBox="1">
              <a:spLocks noChangeArrowheads="1"/>
            </p:cNvSpPr>
            <p:nvPr/>
          </p:nvSpPr>
          <p:spPr bwMode="auto">
            <a:xfrm>
              <a:off x="205" y="1893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30</a:t>
              </a:r>
            </a:p>
          </p:txBody>
        </p:sp>
        <p:sp>
          <p:nvSpPr>
            <p:cNvPr id="7309" name="Text Box 148"/>
            <p:cNvSpPr txBox="1">
              <a:spLocks noChangeArrowheads="1"/>
            </p:cNvSpPr>
            <p:nvPr/>
          </p:nvSpPr>
          <p:spPr bwMode="auto">
            <a:xfrm>
              <a:off x="205" y="1707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40</a:t>
              </a:r>
            </a:p>
          </p:txBody>
        </p:sp>
        <p:sp>
          <p:nvSpPr>
            <p:cNvPr id="7310" name="Text Box 149"/>
            <p:cNvSpPr txBox="1">
              <a:spLocks noChangeArrowheads="1"/>
            </p:cNvSpPr>
            <p:nvPr/>
          </p:nvSpPr>
          <p:spPr bwMode="auto">
            <a:xfrm>
              <a:off x="205" y="1545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50</a:t>
              </a:r>
            </a:p>
          </p:txBody>
        </p:sp>
        <p:sp>
          <p:nvSpPr>
            <p:cNvPr id="7311" name="Text Box 150"/>
            <p:cNvSpPr txBox="1">
              <a:spLocks noChangeArrowheads="1"/>
            </p:cNvSpPr>
            <p:nvPr/>
          </p:nvSpPr>
          <p:spPr bwMode="auto">
            <a:xfrm>
              <a:off x="205" y="1365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60</a:t>
              </a:r>
            </a:p>
          </p:txBody>
        </p:sp>
        <p:sp>
          <p:nvSpPr>
            <p:cNvPr id="7312" name="Text Box 151"/>
            <p:cNvSpPr txBox="1">
              <a:spLocks noChangeArrowheads="1"/>
            </p:cNvSpPr>
            <p:nvPr/>
          </p:nvSpPr>
          <p:spPr bwMode="auto">
            <a:xfrm>
              <a:off x="205" y="1179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70</a:t>
              </a:r>
            </a:p>
          </p:txBody>
        </p:sp>
        <p:sp>
          <p:nvSpPr>
            <p:cNvPr id="7313" name="Text Box 152"/>
            <p:cNvSpPr txBox="1">
              <a:spLocks noChangeArrowheads="1"/>
            </p:cNvSpPr>
            <p:nvPr/>
          </p:nvSpPr>
          <p:spPr bwMode="auto">
            <a:xfrm>
              <a:off x="205" y="1011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80</a:t>
              </a:r>
            </a:p>
          </p:txBody>
        </p:sp>
        <p:sp>
          <p:nvSpPr>
            <p:cNvPr id="7314" name="Text Box 153"/>
            <p:cNvSpPr txBox="1">
              <a:spLocks noChangeArrowheads="1"/>
            </p:cNvSpPr>
            <p:nvPr/>
          </p:nvSpPr>
          <p:spPr bwMode="auto">
            <a:xfrm rot="-5400000">
              <a:off x="-262" y="1712"/>
              <a:ext cx="79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C</a:t>
              </a:r>
              <a:r>
                <a:rPr lang="en-US" sz="1200" baseline="-25000"/>
                <a:t>4</a:t>
              </a:r>
              <a:r>
                <a:rPr lang="en-US" sz="1200"/>
                <a:t> Biomass (%)</a:t>
              </a:r>
            </a:p>
          </p:txBody>
        </p:sp>
        <p:sp>
          <p:nvSpPr>
            <p:cNvPr id="7315" name="Text Box 154"/>
            <p:cNvSpPr txBox="1">
              <a:spLocks noChangeArrowheads="1"/>
            </p:cNvSpPr>
            <p:nvPr/>
          </p:nvSpPr>
          <p:spPr bwMode="auto">
            <a:xfrm>
              <a:off x="475" y="2686"/>
              <a:ext cx="132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Nitrogen Addition (g</a:t>
              </a:r>
              <a:r>
                <a:rPr lang="en-US" sz="1200">
                  <a:sym typeface="Symbol" pitchFamily="18" charset="2"/>
                </a:rPr>
                <a:t> m</a:t>
              </a:r>
              <a:r>
                <a:rPr lang="en-US" sz="1200" baseline="30000">
                  <a:sym typeface="Symbol" pitchFamily="18" charset="2"/>
                </a:rPr>
                <a:t>-2</a:t>
              </a:r>
              <a:r>
                <a:rPr lang="en-US" sz="1200">
                  <a:sym typeface="Symbol" pitchFamily="18" charset="2"/>
                </a:rPr>
                <a:t> yr</a:t>
              </a:r>
              <a:r>
                <a:rPr lang="en-US" sz="1200" baseline="30000">
                  <a:sym typeface="Symbol" pitchFamily="18" charset="2"/>
                </a:rPr>
                <a:t>-1</a:t>
              </a:r>
              <a:r>
                <a:rPr lang="en-US" sz="1200">
                  <a:sym typeface="Symbol" pitchFamily="18" charset="2"/>
                </a:rPr>
                <a:t>)</a:t>
              </a:r>
              <a:endParaRPr lang="en-US" sz="1200"/>
            </a:p>
          </p:txBody>
        </p:sp>
      </p:grpSp>
      <p:sp>
        <p:nvSpPr>
          <p:cNvPr id="7210" name="Freeform 220"/>
          <p:cNvSpPr>
            <a:spLocks/>
          </p:cNvSpPr>
          <p:nvPr/>
        </p:nvSpPr>
        <p:spPr bwMode="auto">
          <a:xfrm>
            <a:off x="2628900" y="1608138"/>
            <a:ext cx="2025650" cy="781050"/>
          </a:xfrm>
          <a:custGeom>
            <a:avLst/>
            <a:gdLst>
              <a:gd name="T0" fmla="*/ 0 w 1276"/>
              <a:gd name="T1" fmla="*/ 0 h 492"/>
              <a:gd name="T2" fmla="*/ 40 w 1276"/>
              <a:gd name="T3" fmla="*/ 164 h 492"/>
              <a:gd name="T4" fmla="*/ 96 w 1276"/>
              <a:gd name="T5" fmla="*/ 236 h 492"/>
              <a:gd name="T6" fmla="*/ 160 w 1276"/>
              <a:gd name="T7" fmla="*/ 132 h 492"/>
              <a:gd name="T8" fmla="*/ 260 w 1276"/>
              <a:gd name="T9" fmla="*/ 216 h 492"/>
              <a:gd name="T10" fmla="*/ 448 w 1276"/>
              <a:gd name="T11" fmla="*/ 492 h 492"/>
              <a:gd name="T12" fmla="*/ 792 w 1276"/>
              <a:gd name="T13" fmla="*/ 456 h 492"/>
              <a:gd name="T14" fmla="*/ 1276 w 1276"/>
              <a:gd name="T15" fmla="*/ 484 h 4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76"/>
              <a:gd name="T25" fmla="*/ 0 h 492"/>
              <a:gd name="T26" fmla="*/ 1276 w 1276"/>
              <a:gd name="T27" fmla="*/ 492 h 4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76" h="492">
                <a:moveTo>
                  <a:pt x="0" y="0"/>
                </a:moveTo>
                <a:lnTo>
                  <a:pt x="40" y="164"/>
                </a:lnTo>
                <a:lnTo>
                  <a:pt x="96" y="236"/>
                </a:lnTo>
                <a:lnTo>
                  <a:pt x="160" y="132"/>
                </a:lnTo>
                <a:lnTo>
                  <a:pt x="260" y="216"/>
                </a:lnTo>
                <a:lnTo>
                  <a:pt x="448" y="492"/>
                </a:lnTo>
                <a:lnTo>
                  <a:pt x="792" y="456"/>
                </a:lnTo>
                <a:lnTo>
                  <a:pt x="1276" y="4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1" name="Freeform 222"/>
          <p:cNvSpPr>
            <a:spLocks/>
          </p:cNvSpPr>
          <p:nvPr/>
        </p:nvSpPr>
        <p:spPr bwMode="auto">
          <a:xfrm>
            <a:off x="2627313" y="614363"/>
            <a:ext cx="2243137" cy="2225675"/>
          </a:xfrm>
          <a:custGeom>
            <a:avLst/>
            <a:gdLst>
              <a:gd name="T0" fmla="*/ 0 w 1398"/>
              <a:gd name="T1" fmla="*/ 0 h 1452"/>
              <a:gd name="T2" fmla="*/ 1397 w 1398"/>
              <a:gd name="T3" fmla="*/ 0 h 1452"/>
              <a:gd name="T4" fmla="*/ 1397 w 1398"/>
              <a:gd name="T5" fmla="*/ 1451 h 1452"/>
              <a:gd name="T6" fmla="*/ 0 w 1398"/>
              <a:gd name="T7" fmla="*/ 1451 h 1452"/>
              <a:gd name="T8" fmla="*/ 0 w 1398"/>
              <a:gd name="T9" fmla="*/ 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8"/>
              <a:gd name="T16" fmla="*/ 0 h 1452"/>
              <a:gd name="T17" fmla="*/ 1398 w 1398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8" h="1452">
                <a:moveTo>
                  <a:pt x="0" y="0"/>
                </a:moveTo>
                <a:lnTo>
                  <a:pt x="1397" y="0"/>
                </a:lnTo>
                <a:lnTo>
                  <a:pt x="1397" y="1451"/>
                </a:lnTo>
                <a:lnTo>
                  <a:pt x="0" y="1451"/>
                </a:lnTo>
                <a:lnTo>
                  <a:pt x="0" y="0"/>
                </a:lnTo>
              </a:path>
            </a:pathLst>
          </a:custGeom>
          <a:noFill/>
          <a:ln w="952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12" name="Line 223"/>
          <p:cNvSpPr>
            <a:spLocks noChangeShapeType="1"/>
          </p:cNvSpPr>
          <p:nvPr/>
        </p:nvSpPr>
        <p:spPr bwMode="auto">
          <a:xfrm flipV="1">
            <a:off x="2995613" y="614363"/>
            <a:ext cx="0" cy="22240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Line 224"/>
          <p:cNvSpPr>
            <a:spLocks noChangeShapeType="1"/>
          </p:cNvSpPr>
          <p:nvPr/>
        </p:nvSpPr>
        <p:spPr bwMode="auto">
          <a:xfrm flipV="1">
            <a:off x="3371850" y="614363"/>
            <a:ext cx="0" cy="22240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225"/>
          <p:cNvSpPr>
            <a:spLocks noChangeShapeType="1"/>
          </p:cNvSpPr>
          <p:nvPr/>
        </p:nvSpPr>
        <p:spPr bwMode="auto">
          <a:xfrm flipV="1">
            <a:off x="3748088" y="614363"/>
            <a:ext cx="0" cy="22240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Line 226"/>
          <p:cNvSpPr>
            <a:spLocks noChangeShapeType="1"/>
          </p:cNvSpPr>
          <p:nvPr/>
        </p:nvSpPr>
        <p:spPr bwMode="auto">
          <a:xfrm flipV="1">
            <a:off x="4116388" y="614363"/>
            <a:ext cx="0" cy="22240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Line 227"/>
          <p:cNvSpPr>
            <a:spLocks noChangeShapeType="1"/>
          </p:cNvSpPr>
          <p:nvPr/>
        </p:nvSpPr>
        <p:spPr bwMode="auto">
          <a:xfrm flipH="1" flipV="1">
            <a:off x="4473575" y="614363"/>
            <a:ext cx="7938" cy="22240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Line 228"/>
          <p:cNvSpPr>
            <a:spLocks noChangeShapeType="1"/>
          </p:cNvSpPr>
          <p:nvPr/>
        </p:nvSpPr>
        <p:spPr bwMode="auto">
          <a:xfrm>
            <a:off x="2627313" y="2555875"/>
            <a:ext cx="224155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Line 229"/>
          <p:cNvSpPr>
            <a:spLocks noChangeShapeType="1"/>
          </p:cNvSpPr>
          <p:nvPr/>
        </p:nvSpPr>
        <p:spPr bwMode="auto">
          <a:xfrm>
            <a:off x="2627313" y="2281238"/>
            <a:ext cx="224155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Line 230"/>
          <p:cNvSpPr>
            <a:spLocks noChangeShapeType="1"/>
          </p:cNvSpPr>
          <p:nvPr/>
        </p:nvSpPr>
        <p:spPr bwMode="auto">
          <a:xfrm>
            <a:off x="2627313" y="2020888"/>
            <a:ext cx="224155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Line 231"/>
          <p:cNvSpPr>
            <a:spLocks noChangeShapeType="1"/>
          </p:cNvSpPr>
          <p:nvPr/>
        </p:nvSpPr>
        <p:spPr bwMode="auto">
          <a:xfrm>
            <a:off x="2627313" y="898525"/>
            <a:ext cx="224155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Line 232"/>
          <p:cNvSpPr>
            <a:spLocks noChangeShapeType="1"/>
          </p:cNvSpPr>
          <p:nvPr/>
        </p:nvSpPr>
        <p:spPr bwMode="auto">
          <a:xfrm>
            <a:off x="2627313" y="1185863"/>
            <a:ext cx="224155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Line 233"/>
          <p:cNvSpPr>
            <a:spLocks noChangeShapeType="1"/>
          </p:cNvSpPr>
          <p:nvPr/>
        </p:nvSpPr>
        <p:spPr bwMode="auto">
          <a:xfrm>
            <a:off x="2627313" y="1730375"/>
            <a:ext cx="224155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Line 234"/>
          <p:cNvSpPr>
            <a:spLocks noChangeShapeType="1"/>
          </p:cNvSpPr>
          <p:nvPr/>
        </p:nvSpPr>
        <p:spPr bwMode="auto">
          <a:xfrm>
            <a:off x="2627313" y="1458913"/>
            <a:ext cx="224155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Text Box 235"/>
          <p:cNvSpPr txBox="1">
            <a:spLocks noChangeArrowheads="1"/>
          </p:cNvSpPr>
          <p:nvPr/>
        </p:nvSpPr>
        <p:spPr bwMode="auto">
          <a:xfrm>
            <a:off x="2495550" y="28448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7225" name="Text Box 236"/>
          <p:cNvSpPr txBox="1">
            <a:spLocks noChangeArrowheads="1"/>
          </p:cNvSpPr>
          <p:nvPr/>
        </p:nvSpPr>
        <p:spPr bwMode="auto">
          <a:xfrm>
            <a:off x="2857500" y="28448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7226" name="Text Box 237"/>
          <p:cNvSpPr txBox="1">
            <a:spLocks noChangeArrowheads="1"/>
          </p:cNvSpPr>
          <p:nvPr/>
        </p:nvSpPr>
        <p:spPr bwMode="auto">
          <a:xfrm>
            <a:off x="3190875" y="284480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7227" name="Text Box 238"/>
          <p:cNvSpPr txBox="1">
            <a:spLocks noChangeArrowheads="1"/>
          </p:cNvSpPr>
          <p:nvPr/>
        </p:nvSpPr>
        <p:spPr bwMode="auto">
          <a:xfrm>
            <a:off x="3584575" y="284480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15</a:t>
            </a:r>
          </a:p>
        </p:txBody>
      </p:sp>
      <p:sp>
        <p:nvSpPr>
          <p:cNvPr id="7228" name="Text Box 239"/>
          <p:cNvSpPr txBox="1">
            <a:spLocks noChangeArrowheads="1"/>
          </p:cNvSpPr>
          <p:nvPr/>
        </p:nvSpPr>
        <p:spPr bwMode="auto">
          <a:xfrm>
            <a:off x="3943350" y="284480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20</a:t>
            </a:r>
          </a:p>
        </p:txBody>
      </p:sp>
      <p:sp>
        <p:nvSpPr>
          <p:cNvPr id="7229" name="Text Box 240"/>
          <p:cNvSpPr txBox="1">
            <a:spLocks noChangeArrowheads="1"/>
          </p:cNvSpPr>
          <p:nvPr/>
        </p:nvSpPr>
        <p:spPr bwMode="auto">
          <a:xfrm>
            <a:off x="4295775" y="284480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25</a:t>
            </a:r>
          </a:p>
        </p:txBody>
      </p:sp>
      <p:sp>
        <p:nvSpPr>
          <p:cNvPr id="7230" name="Text Box 241"/>
          <p:cNvSpPr txBox="1">
            <a:spLocks noChangeArrowheads="1"/>
          </p:cNvSpPr>
          <p:nvPr/>
        </p:nvSpPr>
        <p:spPr bwMode="auto">
          <a:xfrm>
            <a:off x="4686300" y="2844800"/>
            <a:ext cx="3524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30</a:t>
            </a:r>
          </a:p>
        </p:txBody>
      </p:sp>
      <p:sp>
        <p:nvSpPr>
          <p:cNvPr id="7231" name="Oval 242"/>
          <p:cNvSpPr>
            <a:spLocks noChangeAspect="1" noChangeArrowheads="1"/>
          </p:cNvSpPr>
          <p:nvPr/>
        </p:nvSpPr>
        <p:spPr bwMode="auto">
          <a:xfrm>
            <a:off x="4625975" y="2359025"/>
            <a:ext cx="63500" cy="6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2" name="Oval 243"/>
          <p:cNvSpPr>
            <a:spLocks noChangeAspect="1" noChangeArrowheads="1"/>
          </p:cNvSpPr>
          <p:nvPr/>
        </p:nvSpPr>
        <p:spPr bwMode="auto">
          <a:xfrm>
            <a:off x="3857625" y="2219325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3" name="Oval 244"/>
          <p:cNvSpPr>
            <a:spLocks noChangeAspect="1" noChangeArrowheads="1"/>
          </p:cNvSpPr>
          <p:nvPr/>
        </p:nvSpPr>
        <p:spPr bwMode="auto">
          <a:xfrm>
            <a:off x="2613025" y="1184275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Oval 245"/>
          <p:cNvSpPr>
            <a:spLocks noChangeAspect="1" noChangeArrowheads="1"/>
          </p:cNvSpPr>
          <p:nvPr/>
        </p:nvSpPr>
        <p:spPr bwMode="auto">
          <a:xfrm>
            <a:off x="2663825" y="1489075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Oval 246"/>
          <p:cNvSpPr>
            <a:spLocks noChangeAspect="1" noChangeArrowheads="1"/>
          </p:cNvSpPr>
          <p:nvPr/>
        </p:nvSpPr>
        <p:spPr bwMode="auto">
          <a:xfrm>
            <a:off x="2854325" y="1793875"/>
            <a:ext cx="63500" cy="6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Oval 247"/>
          <p:cNvSpPr>
            <a:spLocks noChangeAspect="1" noChangeArrowheads="1"/>
          </p:cNvSpPr>
          <p:nvPr/>
        </p:nvSpPr>
        <p:spPr bwMode="auto">
          <a:xfrm>
            <a:off x="3305175" y="2028825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Oval 248"/>
          <p:cNvSpPr>
            <a:spLocks noChangeAspect="1" noChangeArrowheads="1"/>
          </p:cNvSpPr>
          <p:nvPr/>
        </p:nvSpPr>
        <p:spPr bwMode="auto">
          <a:xfrm>
            <a:off x="3000375" y="1800225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Oval 249"/>
          <p:cNvSpPr>
            <a:spLocks noChangeAspect="1" noChangeArrowheads="1"/>
          </p:cNvSpPr>
          <p:nvPr/>
        </p:nvSpPr>
        <p:spPr bwMode="auto">
          <a:xfrm>
            <a:off x="2847975" y="1781175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" name="Oval 250"/>
          <p:cNvSpPr>
            <a:spLocks noChangeAspect="1" noChangeArrowheads="1"/>
          </p:cNvSpPr>
          <p:nvPr/>
        </p:nvSpPr>
        <p:spPr bwMode="auto">
          <a:xfrm>
            <a:off x="2746375" y="1946275"/>
            <a:ext cx="63500" cy="6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Oval 251"/>
          <p:cNvSpPr>
            <a:spLocks noChangeAspect="1" noChangeArrowheads="1"/>
          </p:cNvSpPr>
          <p:nvPr/>
        </p:nvSpPr>
        <p:spPr bwMode="auto">
          <a:xfrm>
            <a:off x="2670175" y="1838325"/>
            <a:ext cx="63500" cy="6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1" name="Oval 252"/>
          <p:cNvSpPr>
            <a:spLocks noChangeAspect="1" noChangeArrowheads="1"/>
          </p:cNvSpPr>
          <p:nvPr/>
        </p:nvSpPr>
        <p:spPr bwMode="auto">
          <a:xfrm>
            <a:off x="2600325" y="1571625"/>
            <a:ext cx="63500" cy="6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2" name="Oval 253"/>
          <p:cNvSpPr>
            <a:spLocks noChangeAspect="1" noChangeArrowheads="1"/>
          </p:cNvSpPr>
          <p:nvPr/>
        </p:nvSpPr>
        <p:spPr bwMode="auto">
          <a:xfrm>
            <a:off x="2746375" y="1355725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3" name="Oval 254"/>
          <p:cNvSpPr>
            <a:spLocks noChangeAspect="1" noChangeArrowheads="1"/>
          </p:cNvSpPr>
          <p:nvPr/>
        </p:nvSpPr>
        <p:spPr bwMode="auto">
          <a:xfrm>
            <a:off x="3305175" y="2346325"/>
            <a:ext cx="63500" cy="6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4" name="Oval 255"/>
          <p:cNvSpPr>
            <a:spLocks noChangeAspect="1" noChangeArrowheads="1"/>
          </p:cNvSpPr>
          <p:nvPr/>
        </p:nvSpPr>
        <p:spPr bwMode="auto">
          <a:xfrm>
            <a:off x="4625975" y="2314575"/>
            <a:ext cx="63500" cy="63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5" name="Oval 256"/>
          <p:cNvSpPr>
            <a:spLocks noChangeAspect="1" noChangeArrowheads="1"/>
          </p:cNvSpPr>
          <p:nvPr/>
        </p:nvSpPr>
        <p:spPr bwMode="auto">
          <a:xfrm>
            <a:off x="3860800" y="2301875"/>
            <a:ext cx="63500" cy="6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6" name="Oval 257"/>
          <p:cNvSpPr>
            <a:spLocks noChangeAspect="1" noChangeArrowheads="1"/>
          </p:cNvSpPr>
          <p:nvPr/>
        </p:nvSpPr>
        <p:spPr bwMode="auto">
          <a:xfrm>
            <a:off x="3006725" y="1927225"/>
            <a:ext cx="63500" cy="6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47" name="Group 258"/>
          <p:cNvGrpSpPr>
            <a:grpSpLocks/>
          </p:cNvGrpSpPr>
          <p:nvPr/>
        </p:nvGrpSpPr>
        <p:grpSpPr bwMode="auto">
          <a:xfrm>
            <a:off x="3867150" y="639763"/>
            <a:ext cx="890588" cy="439737"/>
            <a:chOff x="3122" y="1122"/>
            <a:chExt cx="561" cy="277"/>
          </a:xfrm>
        </p:grpSpPr>
        <p:sp>
          <p:nvSpPr>
            <p:cNvPr id="7259" name="Rectangle 259"/>
            <p:cNvSpPr>
              <a:spLocks noChangeArrowheads="1"/>
            </p:cNvSpPr>
            <p:nvPr/>
          </p:nvSpPr>
          <p:spPr bwMode="auto">
            <a:xfrm>
              <a:off x="3122" y="1135"/>
              <a:ext cx="546" cy="24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0" name="Line 260"/>
            <p:cNvSpPr>
              <a:spLocks noChangeShapeType="1"/>
            </p:cNvSpPr>
            <p:nvPr/>
          </p:nvSpPr>
          <p:spPr bwMode="auto">
            <a:xfrm>
              <a:off x="3162" y="1199"/>
              <a:ext cx="1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1" name="Text Box 261"/>
            <p:cNvSpPr txBox="1">
              <a:spLocks noChangeArrowheads="1"/>
            </p:cNvSpPr>
            <p:nvPr/>
          </p:nvSpPr>
          <p:spPr bwMode="auto">
            <a:xfrm>
              <a:off x="3310" y="1122"/>
              <a:ext cx="364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Field B</a:t>
              </a:r>
            </a:p>
          </p:txBody>
        </p:sp>
        <p:sp>
          <p:nvSpPr>
            <p:cNvPr id="7262" name="Text Box 262"/>
            <p:cNvSpPr txBox="1">
              <a:spLocks noChangeArrowheads="1"/>
            </p:cNvSpPr>
            <p:nvPr/>
          </p:nvSpPr>
          <p:spPr bwMode="auto">
            <a:xfrm>
              <a:off x="3314" y="1245"/>
              <a:ext cx="369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Field C</a:t>
              </a:r>
            </a:p>
          </p:txBody>
        </p:sp>
        <p:sp>
          <p:nvSpPr>
            <p:cNvPr id="7263" name="Line 263"/>
            <p:cNvSpPr>
              <a:spLocks noChangeShapeType="1"/>
            </p:cNvSpPr>
            <p:nvPr/>
          </p:nvSpPr>
          <p:spPr bwMode="auto">
            <a:xfrm>
              <a:off x="3162" y="1313"/>
              <a:ext cx="1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4" name="Oval 264"/>
            <p:cNvSpPr>
              <a:spLocks noChangeAspect="1" noChangeArrowheads="1"/>
            </p:cNvSpPr>
            <p:nvPr/>
          </p:nvSpPr>
          <p:spPr bwMode="auto">
            <a:xfrm>
              <a:off x="3234" y="1179"/>
              <a:ext cx="40" cy="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5" name="Oval 265"/>
            <p:cNvSpPr>
              <a:spLocks noChangeAspect="1" noChangeArrowheads="1"/>
            </p:cNvSpPr>
            <p:nvPr/>
          </p:nvSpPr>
          <p:spPr bwMode="auto">
            <a:xfrm>
              <a:off x="3230" y="1291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48" name="Text Box 266"/>
          <p:cNvSpPr txBox="1">
            <a:spLocks noChangeArrowheads="1"/>
          </p:cNvSpPr>
          <p:nvPr/>
        </p:nvSpPr>
        <p:spPr bwMode="auto">
          <a:xfrm rot="-5400000">
            <a:off x="1469232" y="1645444"/>
            <a:ext cx="13906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Species Richness</a:t>
            </a:r>
          </a:p>
        </p:txBody>
      </p:sp>
      <p:grpSp>
        <p:nvGrpSpPr>
          <p:cNvPr id="7249" name="Group 274"/>
          <p:cNvGrpSpPr>
            <a:grpSpLocks/>
          </p:cNvGrpSpPr>
          <p:nvPr/>
        </p:nvGrpSpPr>
        <p:grpSpPr bwMode="auto">
          <a:xfrm>
            <a:off x="2265363" y="496888"/>
            <a:ext cx="352425" cy="2443162"/>
            <a:chOff x="1399" y="313"/>
            <a:chExt cx="222" cy="1539"/>
          </a:xfrm>
        </p:grpSpPr>
        <p:sp>
          <p:nvSpPr>
            <p:cNvPr id="7254" name="Text Box 221"/>
            <p:cNvSpPr txBox="1">
              <a:spLocks noChangeArrowheads="1"/>
            </p:cNvSpPr>
            <p:nvPr/>
          </p:nvSpPr>
          <p:spPr bwMode="auto">
            <a:xfrm>
              <a:off x="1399" y="995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10</a:t>
              </a:r>
            </a:p>
          </p:txBody>
        </p:sp>
        <p:sp>
          <p:nvSpPr>
            <p:cNvPr id="7255" name="Text Box 267"/>
            <p:cNvSpPr txBox="1">
              <a:spLocks noChangeArrowheads="1"/>
            </p:cNvSpPr>
            <p:nvPr/>
          </p:nvSpPr>
          <p:spPr bwMode="auto">
            <a:xfrm>
              <a:off x="1451" y="1679"/>
              <a:ext cx="169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7256" name="Text Box 268"/>
            <p:cNvSpPr txBox="1">
              <a:spLocks noChangeArrowheads="1"/>
            </p:cNvSpPr>
            <p:nvPr/>
          </p:nvSpPr>
          <p:spPr bwMode="auto">
            <a:xfrm>
              <a:off x="1451" y="1353"/>
              <a:ext cx="169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  <p:sp>
          <p:nvSpPr>
            <p:cNvPr id="7257" name="Text Box 269"/>
            <p:cNvSpPr txBox="1">
              <a:spLocks noChangeArrowheads="1"/>
            </p:cNvSpPr>
            <p:nvPr/>
          </p:nvSpPr>
          <p:spPr bwMode="auto">
            <a:xfrm>
              <a:off x="1399" y="659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15</a:t>
              </a:r>
            </a:p>
          </p:txBody>
        </p:sp>
        <p:sp>
          <p:nvSpPr>
            <p:cNvPr id="7258" name="Text Box 270"/>
            <p:cNvSpPr txBox="1">
              <a:spLocks noChangeArrowheads="1"/>
            </p:cNvSpPr>
            <p:nvPr/>
          </p:nvSpPr>
          <p:spPr bwMode="auto">
            <a:xfrm>
              <a:off x="1399" y="313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20</a:t>
              </a:r>
            </a:p>
          </p:txBody>
        </p:sp>
      </p:grpSp>
      <p:sp>
        <p:nvSpPr>
          <p:cNvPr id="7250" name="Text Box 271"/>
          <p:cNvSpPr txBox="1">
            <a:spLocks noChangeArrowheads="1"/>
          </p:cNvSpPr>
          <p:nvPr/>
        </p:nvSpPr>
        <p:spPr bwMode="auto">
          <a:xfrm>
            <a:off x="2717800" y="3124200"/>
            <a:ext cx="209708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/>
              <a:t>Nitrogen Addition (g</a:t>
            </a:r>
            <a:r>
              <a:rPr lang="en-US" sz="1200">
                <a:sym typeface="Symbol" pitchFamily="18" charset="2"/>
              </a:rPr>
              <a:t> m</a:t>
            </a:r>
            <a:r>
              <a:rPr lang="en-US" sz="1200" baseline="30000">
                <a:sym typeface="Symbol" pitchFamily="18" charset="2"/>
              </a:rPr>
              <a:t>-2</a:t>
            </a:r>
            <a:r>
              <a:rPr lang="en-US" sz="1200">
                <a:sym typeface="Symbol" pitchFamily="18" charset="2"/>
              </a:rPr>
              <a:t> yr</a:t>
            </a:r>
            <a:r>
              <a:rPr lang="en-US" sz="1200" baseline="30000">
                <a:sym typeface="Symbol" pitchFamily="18" charset="2"/>
              </a:rPr>
              <a:t>-1</a:t>
            </a:r>
            <a:r>
              <a:rPr lang="en-US" sz="1200">
                <a:sym typeface="Symbol" pitchFamily="18" charset="2"/>
              </a:rPr>
              <a:t>)</a:t>
            </a:r>
            <a:endParaRPr lang="en-US" sz="1200"/>
          </a:p>
        </p:txBody>
      </p:sp>
      <p:sp>
        <p:nvSpPr>
          <p:cNvPr id="7251" name="Freeform 272"/>
          <p:cNvSpPr>
            <a:spLocks/>
          </p:cNvSpPr>
          <p:nvPr/>
        </p:nvSpPr>
        <p:spPr bwMode="auto">
          <a:xfrm>
            <a:off x="2641600" y="1233488"/>
            <a:ext cx="2012950" cy="1098550"/>
          </a:xfrm>
          <a:custGeom>
            <a:avLst/>
            <a:gdLst>
              <a:gd name="T0" fmla="*/ 0 w 1268"/>
              <a:gd name="T1" fmla="*/ 0 h 692"/>
              <a:gd name="T2" fmla="*/ 32 w 1268"/>
              <a:gd name="T3" fmla="*/ 180 h 692"/>
              <a:gd name="T4" fmla="*/ 80 w 1268"/>
              <a:gd name="T5" fmla="*/ 84 h 692"/>
              <a:gd name="T6" fmla="*/ 152 w 1268"/>
              <a:gd name="T7" fmla="*/ 368 h 692"/>
              <a:gd name="T8" fmla="*/ 240 w 1268"/>
              <a:gd name="T9" fmla="*/ 368 h 692"/>
              <a:gd name="T10" fmla="*/ 436 w 1268"/>
              <a:gd name="T11" fmla="*/ 508 h 692"/>
              <a:gd name="T12" fmla="*/ 796 w 1268"/>
              <a:gd name="T13" fmla="*/ 632 h 692"/>
              <a:gd name="T14" fmla="*/ 1268 w 1268"/>
              <a:gd name="T15" fmla="*/ 692 h 6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68"/>
              <a:gd name="T25" fmla="*/ 0 h 692"/>
              <a:gd name="T26" fmla="*/ 1268 w 1268"/>
              <a:gd name="T27" fmla="*/ 692 h 6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68" h="692">
                <a:moveTo>
                  <a:pt x="0" y="0"/>
                </a:moveTo>
                <a:lnTo>
                  <a:pt x="32" y="180"/>
                </a:lnTo>
                <a:lnTo>
                  <a:pt x="80" y="84"/>
                </a:lnTo>
                <a:lnTo>
                  <a:pt x="152" y="368"/>
                </a:lnTo>
                <a:lnTo>
                  <a:pt x="240" y="368"/>
                </a:lnTo>
                <a:lnTo>
                  <a:pt x="436" y="508"/>
                </a:lnTo>
                <a:lnTo>
                  <a:pt x="796" y="632"/>
                </a:lnTo>
                <a:lnTo>
                  <a:pt x="1268" y="6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52" name="Text Box 273"/>
          <p:cNvSpPr txBox="1">
            <a:spLocks noChangeArrowheads="1"/>
          </p:cNvSpPr>
          <p:nvPr/>
        </p:nvSpPr>
        <p:spPr bwMode="auto">
          <a:xfrm>
            <a:off x="201613" y="644525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20.6</a:t>
            </a:r>
          </a:p>
        </p:txBody>
      </p:sp>
      <p:sp>
        <p:nvSpPr>
          <p:cNvPr id="7253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12"/>
          <p:cNvSpPr>
            <a:spLocks noChangeArrowheads="1"/>
          </p:cNvSpPr>
          <p:nvPr/>
        </p:nvSpPr>
        <p:spPr bwMode="auto">
          <a:xfrm>
            <a:off x="3444875" y="2678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Line 115"/>
          <p:cNvSpPr>
            <a:spLocks noChangeShapeType="1"/>
          </p:cNvSpPr>
          <p:nvPr/>
        </p:nvSpPr>
        <p:spPr bwMode="auto">
          <a:xfrm>
            <a:off x="5194300" y="1503363"/>
            <a:ext cx="30464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128"/>
          <p:cNvSpPr>
            <a:spLocks noChangeArrowheads="1"/>
          </p:cNvSpPr>
          <p:nvPr/>
        </p:nvSpPr>
        <p:spPr bwMode="auto">
          <a:xfrm>
            <a:off x="5891213" y="2668588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129"/>
          <p:cNvSpPr>
            <a:spLocks noChangeArrowheads="1"/>
          </p:cNvSpPr>
          <p:nvPr/>
        </p:nvSpPr>
        <p:spPr bwMode="auto">
          <a:xfrm>
            <a:off x="6148388" y="265906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5194300" y="1503363"/>
            <a:ext cx="3046413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5194300" y="2544763"/>
            <a:ext cx="30464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5194300" y="2401888"/>
            <a:ext cx="30464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5194300" y="2247900"/>
            <a:ext cx="30464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5194300" y="2105025"/>
            <a:ext cx="30464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5194300" y="1952625"/>
            <a:ext cx="30464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5194300" y="1798638"/>
            <a:ext cx="30464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5194300" y="1655763"/>
            <a:ext cx="30464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5194300" y="1503363"/>
            <a:ext cx="3046413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>
            <a:off x="5634038" y="1503363"/>
            <a:ext cx="1587" cy="1193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>
            <a:off x="6062663" y="1503363"/>
            <a:ext cx="1587" cy="1193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6502400" y="1503363"/>
            <a:ext cx="1588" cy="1193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6932613" y="1503363"/>
            <a:ext cx="1587" cy="1193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7370763" y="1503363"/>
            <a:ext cx="1587" cy="1193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>
            <a:off x="7800975" y="1503363"/>
            <a:ext cx="1588" cy="1193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>
            <a:off x="8240713" y="1503363"/>
            <a:ext cx="1587" cy="1193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5194300" y="1503363"/>
            <a:ext cx="1588" cy="1193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5165725" y="26971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8"/>
          <p:cNvSpPr>
            <a:spLocks noChangeShapeType="1"/>
          </p:cNvSpPr>
          <p:nvPr/>
        </p:nvSpPr>
        <p:spPr bwMode="auto">
          <a:xfrm>
            <a:off x="5165725" y="25447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33"/>
          <p:cNvSpPr>
            <a:spLocks noChangeShapeType="1"/>
          </p:cNvSpPr>
          <p:nvPr/>
        </p:nvSpPr>
        <p:spPr bwMode="auto">
          <a:xfrm>
            <a:off x="5165725" y="24018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38"/>
          <p:cNvSpPr>
            <a:spLocks noChangeShapeType="1"/>
          </p:cNvSpPr>
          <p:nvPr/>
        </p:nvSpPr>
        <p:spPr bwMode="auto">
          <a:xfrm>
            <a:off x="5165725" y="224790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43"/>
          <p:cNvSpPr>
            <a:spLocks noChangeShapeType="1"/>
          </p:cNvSpPr>
          <p:nvPr/>
        </p:nvSpPr>
        <p:spPr bwMode="auto">
          <a:xfrm>
            <a:off x="5165725" y="21050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48"/>
          <p:cNvSpPr>
            <a:spLocks noChangeShapeType="1"/>
          </p:cNvSpPr>
          <p:nvPr/>
        </p:nvSpPr>
        <p:spPr bwMode="auto">
          <a:xfrm>
            <a:off x="5165725" y="19526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53"/>
          <p:cNvSpPr>
            <a:spLocks noChangeShapeType="1"/>
          </p:cNvSpPr>
          <p:nvPr/>
        </p:nvSpPr>
        <p:spPr bwMode="auto">
          <a:xfrm>
            <a:off x="5165725" y="17986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58"/>
          <p:cNvSpPr>
            <a:spLocks noChangeShapeType="1"/>
          </p:cNvSpPr>
          <p:nvPr/>
        </p:nvSpPr>
        <p:spPr bwMode="auto">
          <a:xfrm>
            <a:off x="5165725" y="16557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63"/>
          <p:cNvSpPr>
            <a:spLocks noChangeShapeType="1"/>
          </p:cNvSpPr>
          <p:nvPr/>
        </p:nvSpPr>
        <p:spPr bwMode="auto">
          <a:xfrm>
            <a:off x="5165725" y="15033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64"/>
          <p:cNvSpPr>
            <a:spLocks noChangeShapeType="1"/>
          </p:cNvSpPr>
          <p:nvPr/>
        </p:nvSpPr>
        <p:spPr bwMode="auto">
          <a:xfrm>
            <a:off x="5156200" y="26971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65"/>
          <p:cNvSpPr>
            <a:spLocks noChangeShapeType="1"/>
          </p:cNvSpPr>
          <p:nvPr/>
        </p:nvSpPr>
        <p:spPr bwMode="auto">
          <a:xfrm>
            <a:off x="5156200" y="25447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66"/>
          <p:cNvSpPr>
            <a:spLocks noChangeShapeType="1"/>
          </p:cNvSpPr>
          <p:nvPr/>
        </p:nvSpPr>
        <p:spPr bwMode="auto">
          <a:xfrm>
            <a:off x="5156200" y="24018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Line 67"/>
          <p:cNvSpPr>
            <a:spLocks noChangeShapeType="1"/>
          </p:cNvSpPr>
          <p:nvPr/>
        </p:nvSpPr>
        <p:spPr bwMode="auto">
          <a:xfrm>
            <a:off x="5156200" y="224790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8" name="Line 68"/>
          <p:cNvSpPr>
            <a:spLocks noChangeShapeType="1"/>
          </p:cNvSpPr>
          <p:nvPr/>
        </p:nvSpPr>
        <p:spPr bwMode="auto">
          <a:xfrm>
            <a:off x="5156200" y="21050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9" name="Line 69"/>
          <p:cNvSpPr>
            <a:spLocks noChangeShapeType="1"/>
          </p:cNvSpPr>
          <p:nvPr/>
        </p:nvSpPr>
        <p:spPr bwMode="auto">
          <a:xfrm>
            <a:off x="5156200" y="19526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0" name="Line 70"/>
          <p:cNvSpPr>
            <a:spLocks noChangeShapeType="1"/>
          </p:cNvSpPr>
          <p:nvPr/>
        </p:nvSpPr>
        <p:spPr bwMode="auto">
          <a:xfrm>
            <a:off x="5156200" y="17986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1" name="Line 71"/>
          <p:cNvSpPr>
            <a:spLocks noChangeShapeType="1"/>
          </p:cNvSpPr>
          <p:nvPr/>
        </p:nvSpPr>
        <p:spPr bwMode="auto">
          <a:xfrm>
            <a:off x="5156200" y="16557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2" name="Line 72"/>
          <p:cNvSpPr>
            <a:spLocks noChangeShapeType="1"/>
          </p:cNvSpPr>
          <p:nvPr/>
        </p:nvSpPr>
        <p:spPr bwMode="auto">
          <a:xfrm>
            <a:off x="5156200" y="15033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3" name="Line 73"/>
          <p:cNvSpPr>
            <a:spLocks noChangeShapeType="1"/>
          </p:cNvSpPr>
          <p:nvPr/>
        </p:nvSpPr>
        <p:spPr bwMode="auto">
          <a:xfrm>
            <a:off x="5194300" y="2697163"/>
            <a:ext cx="30464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Line 74"/>
          <p:cNvSpPr>
            <a:spLocks noChangeShapeType="1"/>
          </p:cNvSpPr>
          <p:nvPr/>
        </p:nvSpPr>
        <p:spPr bwMode="auto">
          <a:xfrm flipV="1">
            <a:off x="5194300" y="26971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5" name="Line 78"/>
          <p:cNvSpPr>
            <a:spLocks noChangeShapeType="1"/>
          </p:cNvSpPr>
          <p:nvPr/>
        </p:nvSpPr>
        <p:spPr bwMode="auto">
          <a:xfrm flipV="1">
            <a:off x="5634038" y="2697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6" name="Line 82"/>
          <p:cNvSpPr>
            <a:spLocks noChangeShapeType="1"/>
          </p:cNvSpPr>
          <p:nvPr/>
        </p:nvSpPr>
        <p:spPr bwMode="auto">
          <a:xfrm flipV="1">
            <a:off x="6062663" y="2697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7" name="Line 86"/>
          <p:cNvSpPr>
            <a:spLocks noChangeShapeType="1"/>
          </p:cNvSpPr>
          <p:nvPr/>
        </p:nvSpPr>
        <p:spPr bwMode="auto">
          <a:xfrm flipV="1">
            <a:off x="6502400" y="26971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8" name="Line 90"/>
          <p:cNvSpPr>
            <a:spLocks noChangeShapeType="1"/>
          </p:cNvSpPr>
          <p:nvPr/>
        </p:nvSpPr>
        <p:spPr bwMode="auto">
          <a:xfrm flipV="1">
            <a:off x="6932613" y="2697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9" name="Line 94"/>
          <p:cNvSpPr>
            <a:spLocks noChangeShapeType="1"/>
          </p:cNvSpPr>
          <p:nvPr/>
        </p:nvSpPr>
        <p:spPr bwMode="auto">
          <a:xfrm flipV="1">
            <a:off x="7370763" y="2697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0" name="Line 98"/>
          <p:cNvSpPr>
            <a:spLocks noChangeShapeType="1"/>
          </p:cNvSpPr>
          <p:nvPr/>
        </p:nvSpPr>
        <p:spPr bwMode="auto">
          <a:xfrm flipV="1">
            <a:off x="7800975" y="2697163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1" name="Line 102"/>
          <p:cNvSpPr>
            <a:spLocks noChangeShapeType="1"/>
          </p:cNvSpPr>
          <p:nvPr/>
        </p:nvSpPr>
        <p:spPr bwMode="auto">
          <a:xfrm flipV="1">
            <a:off x="8240713" y="2697163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2" name="Line 103"/>
          <p:cNvSpPr>
            <a:spLocks noChangeShapeType="1"/>
          </p:cNvSpPr>
          <p:nvPr/>
        </p:nvSpPr>
        <p:spPr bwMode="auto">
          <a:xfrm flipV="1">
            <a:off x="5194300" y="269716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3" name="Line 104"/>
          <p:cNvSpPr>
            <a:spLocks noChangeShapeType="1"/>
          </p:cNvSpPr>
          <p:nvPr/>
        </p:nvSpPr>
        <p:spPr bwMode="auto">
          <a:xfrm flipV="1">
            <a:off x="5634038" y="2697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4" name="Line 105"/>
          <p:cNvSpPr>
            <a:spLocks noChangeShapeType="1"/>
          </p:cNvSpPr>
          <p:nvPr/>
        </p:nvSpPr>
        <p:spPr bwMode="auto">
          <a:xfrm flipV="1">
            <a:off x="6062663" y="2697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5" name="Line 106"/>
          <p:cNvSpPr>
            <a:spLocks noChangeShapeType="1"/>
          </p:cNvSpPr>
          <p:nvPr/>
        </p:nvSpPr>
        <p:spPr bwMode="auto">
          <a:xfrm flipV="1">
            <a:off x="6502400" y="269716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6" name="Line 107"/>
          <p:cNvSpPr>
            <a:spLocks noChangeShapeType="1"/>
          </p:cNvSpPr>
          <p:nvPr/>
        </p:nvSpPr>
        <p:spPr bwMode="auto">
          <a:xfrm flipV="1">
            <a:off x="6932613" y="2697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7" name="Line 108"/>
          <p:cNvSpPr>
            <a:spLocks noChangeShapeType="1"/>
          </p:cNvSpPr>
          <p:nvPr/>
        </p:nvSpPr>
        <p:spPr bwMode="auto">
          <a:xfrm flipV="1">
            <a:off x="7370763" y="2697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8" name="Line 109"/>
          <p:cNvSpPr>
            <a:spLocks noChangeShapeType="1"/>
          </p:cNvSpPr>
          <p:nvPr/>
        </p:nvSpPr>
        <p:spPr bwMode="auto">
          <a:xfrm flipV="1">
            <a:off x="7800975" y="2697163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9" name="Line 110"/>
          <p:cNvSpPr>
            <a:spLocks noChangeShapeType="1"/>
          </p:cNvSpPr>
          <p:nvPr/>
        </p:nvSpPr>
        <p:spPr bwMode="auto">
          <a:xfrm flipV="1">
            <a:off x="8240713" y="2697163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0" name="Line 111"/>
          <p:cNvSpPr>
            <a:spLocks noChangeShapeType="1"/>
          </p:cNvSpPr>
          <p:nvPr/>
        </p:nvSpPr>
        <p:spPr bwMode="auto">
          <a:xfrm>
            <a:off x="7237413" y="2697163"/>
            <a:ext cx="266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1" name="Line 112"/>
          <p:cNvSpPr>
            <a:spLocks noChangeShapeType="1"/>
          </p:cNvSpPr>
          <p:nvPr/>
        </p:nvSpPr>
        <p:spPr bwMode="auto">
          <a:xfrm>
            <a:off x="7504113" y="2697163"/>
            <a:ext cx="2682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2" name="Line 113"/>
          <p:cNvSpPr>
            <a:spLocks noChangeShapeType="1"/>
          </p:cNvSpPr>
          <p:nvPr/>
        </p:nvSpPr>
        <p:spPr bwMode="auto">
          <a:xfrm>
            <a:off x="7772400" y="2697163"/>
            <a:ext cx="266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3" name="Line 114"/>
          <p:cNvSpPr>
            <a:spLocks noChangeShapeType="1"/>
          </p:cNvSpPr>
          <p:nvPr/>
        </p:nvSpPr>
        <p:spPr bwMode="auto">
          <a:xfrm>
            <a:off x="8240713" y="1503363"/>
            <a:ext cx="1587" cy="1193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4" name="Line 116"/>
          <p:cNvSpPr>
            <a:spLocks noChangeShapeType="1"/>
          </p:cNvSpPr>
          <p:nvPr/>
        </p:nvSpPr>
        <p:spPr bwMode="auto">
          <a:xfrm>
            <a:off x="5384800" y="2611438"/>
            <a:ext cx="268288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5" name="Line 117"/>
          <p:cNvSpPr>
            <a:spLocks noChangeShapeType="1"/>
          </p:cNvSpPr>
          <p:nvPr/>
        </p:nvSpPr>
        <p:spPr bwMode="auto">
          <a:xfrm>
            <a:off x="5653088" y="2687638"/>
            <a:ext cx="26670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6" name="Line 118"/>
          <p:cNvSpPr>
            <a:spLocks noChangeShapeType="1"/>
          </p:cNvSpPr>
          <p:nvPr/>
        </p:nvSpPr>
        <p:spPr bwMode="auto">
          <a:xfrm flipV="1">
            <a:off x="5919788" y="2687638"/>
            <a:ext cx="257175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7" name="Line 119"/>
          <p:cNvSpPr>
            <a:spLocks noChangeShapeType="1"/>
          </p:cNvSpPr>
          <p:nvPr/>
        </p:nvSpPr>
        <p:spPr bwMode="auto">
          <a:xfrm flipV="1">
            <a:off x="6176963" y="2678113"/>
            <a:ext cx="2682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8" name="Line 120"/>
          <p:cNvSpPr>
            <a:spLocks noChangeShapeType="1"/>
          </p:cNvSpPr>
          <p:nvPr/>
        </p:nvSpPr>
        <p:spPr bwMode="auto">
          <a:xfrm flipV="1">
            <a:off x="6445250" y="2668588"/>
            <a:ext cx="26670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9" name="Line 121"/>
          <p:cNvSpPr>
            <a:spLocks noChangeShapeType="1"/>
          </p:cNvSpPr>
          <p:nvPr/>
        </p:nvSpPr>
        <p:spPr bwMode="auto">
          <a:xfrm flipV="1">
            <a:off x="6711950" y="2611438"/>
            <a:ext cx="268288" cy="57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0" name="Line 122"/>
          <p:cNvSpPr>
            <a:spLocks noChangeShapeType="1"/>
          </p:cNvSpPr>
          <p:nvPr/>
        </p:nvSpPr>
        <p:spPr bwMode="auto">
          <a:xfrm flipV="1">
            <a:off x="6980238" y="2459038"/>
            <a:ext cx="257175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1" name="Line 123"/>
          <p:cNvSpPr>
            <a:spLocks noChangeShapeType="1"/>
          </p:cNvSpPr>
          <p:nvPr/>
        </p:nvSpPr>
        <p:spPr bwMode="auto">
          <a:xfrm flipV="1">
            <a:off x="7237413" y="2038350"/>
            <a:ext cx="266700" cy="420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2" name="Line 124"/>
          <p:cNvSpPr>
            <a:spLocks noChangeShapeType="1"/>
          </p:cNvSpPr>
          <p:nvPr/>
        </p:nvSpPr>
        <p:spPr bwMode="auto">
          <a:xfrm flipV="1">
            <a:off x="7504113" y="1636713"/>
            <a:ext cx="268287" cy="401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3" name="Line 125"/>
          <p:cNvSpPr>
            <a:spLocks noChangeShapeType="1"/>
          </p:cNvSpPr>
          <p:nvPr/>
        </p:nvSpPr>
        <p:spPr bwMode="auto">
          <a:xfrm flipV="1">
            <a:off x="7772400" y="1503363"/>
            <a:ext cx="266700" cy="133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4" name="Rectangle 126"/>
          <p:cNvSpPr>
            <a:spLocks noChangeArrowheads="1"/>
          </p:cNvSpPr>
          <p:nvPr/>
        </p:nvSpPr>
        <p:spPr bwMode="auto">
          <a:xfrm>
            <a:off x="5356225" y="258286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5" name="Rectangle 127"/>
          <p:cNvSpPr>
            <a:spLocks noChangeArrowheads="1"/>
          </p:cNvSpPr>
          <p:nvPr/>
        </p:nvSpPr>
        <p:spPr bwMode="auto">
          <a:xfrm>
            <a:off x="5624513" y="265906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6" name="Rectangle 130"/>
          <p:cNvSpPr>
            <a:spLocks noChangeArrowheads="1"/>
          </p:cNvSpPr>
          <p:nvPr/>
        </p:nvSpPr>
        <p:spPr bwMode="auto">
          <a:xfrm>
            <a:off x="6416675" y="2649538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7" name="Rectangle 131"/>
          <p:cNvSpPr>
            <a:spLocks noChangeArrowheads="1"/>
          </p:cNvSpPr>
          <p:nvPr/>
        </p:nvSpPr>
        <p:spPr bwMode="auto">
          <a:xfrm>
            <a:off x="6683375" y="26400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8" name="Rectangle 132"/>
          <p:cNvSpPr>
            <a:spLocks noChangeArrowheads="1"/>
          </p:cNvSpPr>
          <p:nvPr/>
        </p:nvSpPr>
        <p:spPr bwMode="auto">
          <a:xfrm>
            <a:off x="6951663" y="258286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9" name="Rectangle 133"/>
          <p:cNvSpPr>
            <a:spLocks noChangeArrowheads="1"/>
          </p:cNvSpPr>
          <p:nvPr/>
        </p:nvSpPr>
        <p:spPr bwMode="auto">
          <a:xfrm>
            <a:off x="7208838" y="243046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0" name="Rectangle 134"/>
          <p:cNvSpPr>
            <a:spLocks noChangeArrowheads="1"/>
          </p:cNvSpPr>
          <p:nvPr/>
        </p:nvSpPr>
        <p:spPr bwMode="auto">
          <a:xfrm>
            <a:off x="7475538" y="2009775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1" name="Rectangle 135"/>
          <p:cNvSpPr>
            <a:spLocks noChangeArrowheads="1"/>
          </p:cNvSpPr>
          <p:nvPr/>
        </p:nvSpPr>
        <p:spPr bwMode="auto">
          <a:xfrm>
            <a:off x="7743825" y="1608138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2" name="Rectangle 136"/>
          <p:cNvSpPr>
            <a:spLocks noChangeArrowheads="1"/>
          </p:cNvSpPr>
          <p:nvPr/>
        </p:nvSpPr>
        <p:spPr bwMode="auto">
          <a:xfrm>
            <a:off x="8010525" y="1474788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3" name="Rectangle 137"/>
          <p:cNvSpPr>
            <a:spLocks noChangeArrowheads="1"/>
          </p:cNvSpPr>
          <p:nvPr/>
        </p:nvSpPr>
        <p:spPr bwMode="auto">
          <a:xfrm>
            <a:off x="5032375" y="2620963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8274" name="Rectangle 139"/>
          <p:cNvSpPr>
            <a:spLocks noChangeArrowheads="1"/>
          </p:cNvSpPr>
          <p:nvPr/>
        </p:nvSpPr>
        <p:spPr bwMode="auto">
          <a:xfrm>
            <a:off x="4965700" y="2324100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20</a:t>
            </a:r>
            <a:endParaRPr lang="en-US" sz="2400">
              <a:latin typeface="Times New Roman" charset="0"/>
            </a:endParaRPr>
          </a:p>
        </p:txBody>
      </p:sp>
      <p:sp>
        <p:nvSpPr>
          <p:cNvPr id="8275" name="Rectangle 141"/>
          <p:cNvSpPr>
            <a:spLocks noChangeArrowheads="1"/>
          </p:cNvSpPr>
          <p:nvPr/>
        </p:nvSpPr>
        <p:spPr bwMode="auto">
          <a:xfrm>
            <a:off x="4965700" y="202882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40</a:t>
            </a:r>
            <a:endParaRPr lang="en-US" sz="2400">
              <a:latin typeface="Times New Roman" charset="0"/>
            </a:endParaRPr>
          </a:p>
        </p:txBody>
      </p:sp>
      <p:sp>
        <p:nvSpPr>
          <p:cNvPr id="8276" name="Rectangle 143"/>
          <p:cNvSpPr>
            <a:spLocks noChangeArrowheads="1"/>
          </p:cNvSpPr>
          <p:nvPr/>
        </p:nvSpPr>
        <p:spPr bwMode="auto">
          <a:xfrm>
            <a:off x="4965700" y="17224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60</a:t>
            </a:r>
            <a:endParaRPr lang="en-US" sz="2400">
              <a:latin typeface="Times New Roman" charset="0"/>
            </a:endParaRPr>
          </a:p>
        </p:txBody>
      </p:sp>
      <p:sp>
        <p:nvSpPr>
          <p:cNvPr id="8277" name="Rectangle 145"/>
          <p:cNvSpPr>
            <a:spLocks noChangeArrowheads="1"/>
          </p:cNvSpPr>
          <p:nvPr/>
        </p:nvSpPr>
        <p:spPr bwMode="auto">
          <a:xfrm>
            <a:off x="4965700" y="14271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80</a:t>
            </a:r>
            <a:endParaRPr lang="en-US" sz="2400">
              <a:latin typeface="Times New Roman" charset="0"/>
            </a:endParaRPr>
          </a:p>
        </p:txBody>
      </p:sp>
      <p:sp>
        <p:nvSpPr>
          <p:cNvPr id="8278" name="Rectangle 146"/>
          <p:cNvSpPr>
            <a:spLocks noChangeArrowheads="1"/>
          </p:cNvSpPr>
          <p:nvPr/>
        </p:nvSpPr>
        <p:spPr bwMode="auto">
          <a:xfrm>
            <a:off x="5099050" y="2801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400</a:t>
            </a:r>
            <a:endParaRPr lang="en-US" sz="2400">
              <a:latin typeface="Times New Roman" charset="0"/>
            </a:endParaRPr>
          </a:p>
        </p:txBody>
      </p:sp>
      <p:sp>
        <p:nvSpPr>
          <p:cNvPr id="8279" name="Rectangle 147"/>
          <p:cNvSpPr>
            <a:spLocks noChangeArrowheads="1"/>
          </p:cNvSpPr>
          <p:nvPr/>
        </p:nvSpPr>
        <p:spPr bwMode="auto">
          <a:xfrm>
            <a:off x="5537200" y="2801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600</a:t>
            </a:r>
            <a:endParaRPr lang="en-US" sz="2400">
              <a:latin typeface="Times New Roman" charset="0"/>
            </a:endParaRPr>
          </a:p>
        </p:txBody>
      </p:sp>
      <p:sp>
        <p:nvSpPr>
          <p:cNvPr id="8280" name="Rectangle 148"/>
          <p:cNvSpPr>
            <a:spLocks noChangeArrowheads="1"/>
          </p:cNvSpPr>
          <p:nvPr/>
        </p:nvSpPr>
        <p:spPr bwMode="auto">
          <a:xfrm>
            <a:off x="5967413" y="2801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800</a:t>
            </a:r>
            <a:endParaRPr lang="en-US" sz="2400">
              <a:latin typeface="Times New Roman" charset="0"/>
            </a:endParaRPr>
          </a:p>
        </p:txBody>
      </p:sp>
      <p:sp>
        <p:nvSpPr>
          <p:cNvPr id="8281" name="Rectangle 149"/>
          <p:cNvSpPr>
            <a:spLocks noChangeArrowheads="1"/>
          </p:cNvSpPr>
          <p:nvPr/>
        </p:nvSpPr>
        <p:spPr bwMode="auto">
          <a:xfrm>
            <a:off x="6369050" y="280193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1000</a:t>
            </a:r>
            <a:endParaRPr lang="en-US" sz="2400">
              <a:latin typeface="Times New Roman" charset="0"/>
            </a:endParaRPr>
          </a:p>
        </p:txBody>
      </p:sp>
      <p:sp>
        <p:nvSpPr>
          <p:cNvPr id="8282" name="Rectangle 150"/>
          <p:cNvSpPr>
            <a:spLocks noChangeArrowheads="1"/>
          </p:cNvSpPr>
          <p:nvPr/>
        </p:nvSpPr>
        <p:spPr bwMode="auto">
          <a:xfrm>
            <a:off x="6797675" y="280193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1200</a:t>
            </a:r>
            <a:endParaRPr lang="en-US" sz="2400">
              <a:latin typeface="Times New Roman" charset="0"/>
            </a:endParaRPr>
          </a:p>
        </p:txBody>
      </p:sp>
      <p:sp>
        <p:nvSpPr>
          <p:cNvPr id="8283" name="Rectangle 151"/>
          <p:cNvSpPr>
            <a:spLocks noChangeArrowheads="1"/>
          </p:cNvSpPr>
          <p:nvPr/>
        </p:nvSpPr>
        <p:spPr bwMode="auto">
          <a:xfrm>
            <a:off x="7237413" y="280193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1400</a:t>
            </a:r>
            <a:endParaRPr lang="en-US" sz="2400">
              <a:latin typeface="Times New Roman" charset="0"/>
            </a:endParaRPr>
          </a:p>
        </p:txBody>
      </p:sp>
      <p:sp>
        <p:nvSpPr>
          <p:cNvPr id="8284" name="Rectangle 152"/>
          <p:cNvSpPr>
            <a:spLocks noChangeArrowheads="1"/>
          </p:cNvSpPr>
          <p:nvPr/>
        </p:nvSpPr>
        <p:spPr bwMode="auto">
          <a:xfrm>
            <a:off x="7667625" y="280193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1600</a:t>
            </a:r>
            <a:endParaRPr lang="en-US" sz="2400">
              <a:latin typeface="Times New Roman" charset="0"/>
            </a:endParaRPr>
          </a:p>
        </p:txBody>
      </p:sp>
      <p:sp>
        <p:nvSpPr>
          <p:cNvPr id="8285" name="Rectangle 153"/>
          <p:cNvSpPr>
            <a:spLocks noChangeArrowheads="1"/>
          </p:cNvSpPr>
          <p:nvPr/>
        </p:nvSpPr>
        <p:spPr bwMode="auto">
          <a:xfrm>
            <a:off x="8105775" y="280193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1800</a:t>
            </a:r>
            <a:endParaRPr lang="en-US" sz="2400">
              <a:latin typeface="Times New Roman" charset="0"/>
            </a:endParaRPr>
          </a:p>
        </p:txBody>
      </p:sp>
      <p:sp>
        <p:nvSpPr>
          <p:cNvPr id="8286" name="Rectangle 154"/>
          <p:cNvSpPr>
            <a:spLocks noChangeArrowheads="1"/>
          </p:cNvSpPr>
          <p:nvPr/>
        </p:nvSpPr>
        <p:spPr bwMode="auto">
          <a:xfrm>
            <a:off x="6359525" y="3022600"/>
            <a:ext cx="7461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Elevation (m)</a:t>
            </a:r>
            <a:endParaRPr lang="en-US" sz="2400">
              <a:latin typeface="Times New Roman" charset="0"/>
            </a:endParaRPr>
          </a:p>
        </p:txBody>
      </p:sp>
      <p:sp>
        <p:nvSpPr>
          <p:cNvPr id="8287" name="Rectangle 155"/>
          <p:cNvSpPr>
            <a:spLocks noChangeArrowheads="1"/>
          </p:cNvSpPr>
          <p:nvPr/>
        </p:nvSpPr>
        <p:spPr bwMode="auto">
          <a:xfrm rot="-5400000">
            <a:off x="4344194" y="2005807"/>
            <a:ext cx="9667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Percent Of Stand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8288" name="Group 156"/>
          <p:cNvGrpSpPr>
            <a:grpSpLocks/>
          </p:cNvGrpSpPr>
          <p:nvPr/>
        </p:nvGrpSpPr>
        <p:grpSpPr bwMode="auto">
          <a:xfrm>
            <a:off x="6221413" y="3321050"/>
            <a:ext cx="1104900" cy="182563"/>
            <a:chOff x="3216" y="3035"/>
            <a:chExt cx="696" cy="115"/>
          </a:xfrm>
        </p:grpSpPr>
        <p:sp>
          <p:nvSpPr>
            <p:cNvPr id="8501" name="Rectangle 157"/>
            <p:cNvSpPr>
              <a:spLocks noChangeArrowheads="1"/>
            </p:cNvSpPr>
            <p:nvPr/>
          </p:nvSpPr>
          <p:spPr bwMode="auto">
            <a:xfrm>
              <a:off x="3216" y="3035"/>
              <a:ext cx="696" cy="11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" name="Line 158"/>
            <p:cNvSpPr>
              <a:spLocks noChangeShapeType="1"/>
            </p:cNvSpPr>
            <p:nvPr/>
          </p:nvSpPr>
          <p:spPr bwMode="auto">
            <a:xfrm>
              <a:off x="3247" y="3096"/>
              <a:ext cx="1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3" name="Rectangle 159"/>
            <p:cNvSpPr>
              <a:spLocks noChangeArrowheads="1"/>
            </p:cNvSpPr>
            <p:nvPr/>
          </p:nvSpPr>
          <p:spPr bwMode="auto">
            <a:xfrm>
              <a:off x="3307" y="3078"/>
              <a:ext cx="30" cy="3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4" name="Rectangle 160"/>
            <p:cNvSpPr>
              <a:spLocks noChangeArrowheads="1"/>
            </p:cNvSpPr>
            <p:nvPr/>
          </p:nvSpPr>
          <p:spPr bwMode="auto">
            <a:xfrm>
              <a:off x="3427" y="3054"/>
              <a:ext cx="465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American beech</a:t>
              </a:r>
              <a:endParaRPr lang="en-US" sz="2400">
                <a:latin typeface="Times New Roman" charset="0"/>
              </a:endParaRPr>
            </a:p>
          </p:txBody>
        </p:sp>
      </p:grpSp>
      <p:sp>
        <p:nvSpPr>
          <p:cNvPr id="8289" name="Rectangle 163"/>
          <p:cNvSpPr>
            <a:spLocks noChangeArrowheads="1"/>
          </p:cNvSpPr>
          <p:nvPr/>
        </p:nvSpPr>
        <p:spPr bwMode="auto">
          <a:xfrm>
            <a:off x="1387475" y="1493838"/>
            <a:ext cx="309403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0" name="Line 164"/>
          <p:cNvSpPr>
            <a:spLocks noChangeShapeType="1"/>
          </p:cNvSpPr>
          <p:nvPr/>
        </p:nvSpPr>
        <p:spPr bwMode="auto">
          <a:xfrm>
            <a:off x="1387475" y="2506663"/>
            <a:ext cx="30940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1" name="Line 165"/>
          <p:cNvSpPr>
            <a:spLocks noChangeShapeType="1"/>
          </p:cNvSpPr>
          <p:nvPr/>
        </p:nvSpPr>
        <p:spPr bwMode="auto">
          <a:xfrm>
            <a:off x="1387475" y="2305050"/>
            <a:ext cx="30940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2" name="Line 166"/>
          <p:cNvSpPr>
            <a:spLocks noChangeShapeType="1"/>
          </p:cNvSpPr>
          <p:nvPr/>
        </p:nvSpPr>
        <p:spPr bwMode="auto">
          <a:xfrm>
            <a:off x="1387475" y="2105025"/>
            <a:ext cx="30940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3" name="Line 167"/>
          <p:cNvSpPr>
            <a:spLocks noChangeShapeType="1"/>
          </p:cNvSpPr>
          <p:nvPr/>
        </p:nvSpPr>
        <p:spPr bwMode="auto">
          <a:xfrm>
            <a:off x="1387475" y="1895475"/>
            <a:ext cx="30940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4" name="Line 168"/>
          <p:cNvSpPr>
            <a:spLocks noChangeShapeType="1"/>
          </p:cNvSpPr>
          <p:nvPr/>
        </p:nvSpPr>
        <p:spPr bwMode="auto">
          <a:xfrm>
            <a:off x="1387475" y="1693863"/>
            <a:ext cx="30940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" name="Line 169"/>
          <p:cNvSpPr>
            <a:spLocks noChangeShapeType="1"/>
          </p:cNvSpPr>
          <p:nvPr/>
        </p:nvSpPr>
        <p:spPr bwMode="auto">
          <a:xfrm>
            <a:off x="1387475" y="1493838"/>
            <a:ext cx="30940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" name="Line 170"/>
          <p:cNvSpPr>
            <a:spLocks noChangeShapeType="1"/>
          </p:cNvSpPr>
          <p:nvPr/>
        </p:nvSpPr>
        <p:spPr bwMode="auto">
          <a:xfrm>
            <a:off x="1827213" y="1493838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" name="Line 171"/>
          <p:cNvSpPr>
            <a:spLocks noChangeShapeType="1"/>
          </p:cNvSpPr>
          <p:nvPr/>
        </p:nvSpPr>
        <p:spPr bwMode="auto">
          <a:xfrm>
            <a:off x="2274888" y="1493838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" name="Line 172"/>
          <p:cNvSpPr>
            <a:spLocks noChangeShapeType="1"/>
          </p:cNvSpPr>
          <p:nvPr/>
        </p:nvSpPr>
        <p:spPr bwMode="auto">
          <a:xfrm>
            <a:off x="2714625" y="1493838"/>
            <a:ext cx="1588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" name="Line 173"/>
          <p:cNvSpPr>
            <a:spLocks noChangeShapeType="1"/>
          </p:cNvSpPr>
          <p:nvPr/>
        </p:nvSpPr>
        <p:spPr bwMode="auto">
          <a:xfrm>
            <a:off x="3154363" y="1493838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0" name="Line 174"/>
          <p:cNvSpPr>
            <a:spLocks noChangeShapeType="1"/>
          </p:cNvSpPr>
          <p:nvPr/>
        </p:nvSpPr>
        <p:spPr bwMode="auto">
          <a:xfrm>
            <a:off x="3592513" y="1493838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1" name="Line 175"/>
          <p:cNvSpPr>
            <a:spLocks noChangeShapeType="1"/>
          </p:cNvSpPr>
          <p:nvPr/>
        </p:nvSpPr>
        <p:spPr bwMode="auto">
          <a:xfrm>
            <a:off x="4041775" y="1493838"/>
            <a:ext cx="1588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2" name="Line 176"/>
          <p:cNvSpPr>
            <a:spLocks noChangeShapeType="1"/>
          </p:cNvSpPr>
          <p:nvPr/>
        </p:nvSpPr>
        <p:spPr bwMode="auto">
          <a:xfrm>
            <a:off x="4481513" y="1493838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3" name="Rectangle 177"/>
          <p:cNvSpPr>
            <a:spLocks noChangeArrowheads="1"/>
          </p:cNvSpPr>
          <p:nvPr/>
        </p:nvSpPr>
        <p:spPr bwMode="auto">
          <a:xfrm>
            <a:off x="1387475" y="1493838"/>
            <a:ext cx="3094038" cy="12128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4" name="Line 178"/>
          <p:cNvSpPr>
            <a:spLocks noChangeShapeType="1"/>
          </p:cNvSpPr>
          <p:nvPr/>
        </p:nvSpPr>
        <p:spPr bwMode="auto">
          <a:xfrm>
            <a:off x="1387475" y="1493838"/>
            <a:ext cx="1588" cy="1212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5" name="Line 179"/>
          <p:cNvSpPr>
            <a:spLocks noChangeShapeType="1"/>
          </p:cNvSpPr>
          <p:nvPr/>
        </p:nvSpPr>
        <p:spPr bwMode="auto">
          <a:xfrm>
            <a:off x="1358900" y="27066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6" name="Line 184"/>
          <p:cNvSpPr>
            <a:spLocks noChangeShapeType="1"/>
          </p:cNvSpPr>
          <p:nvPr/>
        </p:nvSpPr>
        <p:spPr bwMode="auto">
          <a:xfrm>
            <a:off x="1358900" y="25066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7" name="Line 189"/>
          <p:cNvSpPr>
            <a:spLocks noChangeShapeType="1"/>
          </p:cNvSpPr>
          <p:nvPr/>
        </p:nvSpPr>
        <p:spPr bwMode="auto">
          <a:xfrm>
            <a:off x="1358900" y="2305050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8" name="Line 199"/>
          <p:cNvSpPr>
            <a:spLocks noChangeShapeType="1"/>
          </p:cNvSpPr>
          <p:nvPr/>
        </p:nvSpPr>
        <p:spPr bwMode="auto">
          <a:xfrm>
            <a:off x="1358900" y="189547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9" name="Line 204"/>
          <p:cNvSpPr>
            <a:spLocks noChangeShapeType="1"/>
          </p:cNvSpPr>
          <p:nvPr/>
        </p:nvSpPr>
        <p:spPr bwMode="auto">
          <a:xfrm>
            <a:off x="1358900" y="16938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0" name="Line 209"/>
          <p:cNvSpPr>
            <a:spLocks noChangeShapeType="1"/>
          </p:cNvSpPr>
          <p:nvPr/>
        </p:nvSpPr>
        <p:spPr bwMode="auto">
          <a:xfrm>
            <a:off x="1358900" y="14938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1" name="Line 210"/>
          <p:cNvSpPr>
            <a:spLocks noChangeShapeType="1"/>
          </p:cNvSpPr>
          <p:nvPr/>
        </p:nvSpPr>
        <p:spPr bwMode="auto">
          <a:xfrm>
            <a:off x="1349375" y="27066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2" name="Line 211"/>
          <p:cNvSpPr>
            <a:spLocks noChangeShapeType="1"/>
          </p:cNvSpPr>
          <p:nvPr/>
        </p:nvSpPr>
        <p:spPr bwMode="auto">
          <a:xfrm>
            <a:off x="1349375" y="25066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3" name="Line 212"/>
          <p:cNvSpPr>
            <a:spLocks noChangeShapeType="1"/>
          </p:cNvSpPr>
          <p:nvPr/>
        </p:nvSpPr>
        <p:spPr bwMode="auto">
          <a:xfrm>
            <a:off x="1349375" y="230505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" name="Line 213"/>
          <p:cNvSpPr>
            <a:spLocks noChangeShapeType="1"/>
          </p:cNvSpPr>
          <p:nvPr/>
        </p:nvSpPr>
        <p:spPr bwMode="auto">
          <a:xfrm>
            <a:off x="1349375" y="21050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5" name="Line 214"/>
          <p:cNvSpPr>
            <a:spLocks noChangeShapeType="1"/>
          </p:cNvSpPr>
          <p:nvPr/>
        </p:nvSpPr>
        <p:spPr bwMode="auto">
          <a:xfrm>
            <a:off x="1349375" y="189547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6" name="Line 215"/>
          <p:cNvSpPr>
            <a:spLocks noChangeShapeType="1"/>
          </p:cNvSpPr>
          <p:nvPr/>
        </p:nvSpPr>
        <p:spPr bwMode="auto">
          <a:xfrm>
            <a:off x="1349375" y="16938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7" name="Line 216"/>
          <p:cNvSpPr>
            <a:spLocks noChangeShapeType="1"/>
          </p:cNvSpPr>
          <p:nvPr/>
        </p:nvSpPr>
        <p:spPr bwMode="auto">
          <a:xfrm>
            <a:off x="1349375" y="14938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8" name="Line 217"/>
          <p:cNvSpPr>
            <a:spLocks noChangeShapeType="1"/>
          </p:cNvSpPr>
          <p:nvPr/>
        </p:nvSpPr>
        <p:spPr bwMode="auto">
          <a:xfrm>
            <a:off x="1387475" y="2706688"/>
            <a:ext cx="30940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9" name="Line 218"/>
          <p:cNvSpPr>
            <a:spLocks noChangeShapeType="1"/>
          </p:cNvSpPr>
          <p:nvPr/>
        </p:nvSpPr>
        <p:spPr bwMode="auto">
          <a:xfrm flipV="1">
            <a:off x="1387475" y="2706688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0" name="Line 222"/>
          <p:cNvSpPr>
            <a:spLocks noChangeShapeType="1"/>
          </p:cNvSpPr>
          <p:nvPr/>
        </p:nvSpPr>
        <p:spPr bwMode="auto">
          <a:xfrm flipV="1">
            <a:off x="1827213" y="2706688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1" name="Line 226"/>
          <p:cNvSpPr>
            <a:spLocks noChangeShapeType="1"/>
          </p:cNvSpPr>
          <p:nvPr/>
        </p:nvSpPr>
        <p:spPr bwMode="auto">
          <a:xfrm flipV="1">
            <a:off x="2274888" y="2706688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2" name="Line 230"/>
          <p:cNvSpPr>
            <a:spLocks noChangeShapeType="1"/>
          </p:cNvSpPr>
          <p:nvPr/>
        </p:nvSpPr>
        <p:spPr bwMode="auto">
          <a:xfrm flipV="1">
            <a:off x="2714625" y="2706688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3" name="Line 234"/>
          <p:cNvSpPr>
            <a:spLocks noChangeShapeType="1"/>
          </p:cNvSpPr>
          <p:nvPr/>
        </p:nvSpPr>
        <p:spPr bwMode="auto">
          <a:xfrm flipV="1">
            <a:off x="3154363" y="2706688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4" name="Line 238"/>
          <p:cNvSpPr>
            <a:spLocks noChangeShapeType="1"/>
          </p:cNvSpPr>
          <p:nvPr/>
        </p:nvSpPr>
        <p:spPr bwMode="auto">
          <a:xfrm flipV="1">
            <a:off x="3592513" y="2706688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5" name="Line 242"/>
          <p:cNvSpPr>
            <a:spLocks noChangeShapeType="1"/>
          </p:cNvSpPr>
          <p:nvPr/>
        </p:nvSpPr>
        <p:spPr bwMode="auto">
          <a:xfrm flipV="1">
            <a:off x="4041775" y="2706688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6" name="Line 244"/>
          <p:cNvSpPr>
            <a:spLocks noChangeShapeType="1"/>
          </p:cNvSpPr>
          <p:nvPr/>
        </p:nvSpPr>
        <p:spPr bwMode="auto">
          <a:xfrm flipV="1">
            <a:off x="4260850" y="2706688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7" name="Line 246"/>
          <p:cNvSpPr>
            <a:spLocks noChangeShapeType="1"/>
          </p:cNvSpPr>
          <p:nvPr/>
        </p:nvSpPr>
        <p:spPr bwMode="auto">
          <a:xfrm flipV="1">
            <a:off x="4481513" y="2706688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8" name="Line 247"/>
          <p:cNvSpPr>
            <a:spLocks noChangeShapeType="1"/>
          </p:cNvSpPr>
          <p:nvPr/>
        </p:nvSpPr>
        <p:spPr bwMode="auto">
          <a:xfrm flipV="1">
            <a:off x="1387475" y="2706688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9" name="Line 248"/>
          <p:cNvSpPr>
            <a:spLocks noChangeShapeType="1"/>
          </p:cNvSpPr>
          <p:nvPr/>
        </p:nvSpPr>
        <p:spPr bwMode="auto">
          <a:xfrm flipV="1">
            <a:off x="1827213" y="2706688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0" name="Line 249"/>
          <p:cNvSpPr>
            <a:spLocks noChangeShapeType="1"/>
          </p:cNvSpPr>
          <p:nvPr/>
        </p:nvSpPr>
        <p:spPr bwMode="auto">
          <a:xfrm flipV="1">
            <a:off x="2274888" y="2706688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1" name="Line 250"/>
          <p:cNvSpPr>
            <a:spLocks noChangeShapeType="1"/>
          </p:cNvSpPr>
          <p:nvPr/>
        </p:nvSpPr>
        <p:spPr bwMode="auto">
          <a:xfrm flipV="1">
            <a:off x="2714625" y="2706688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2" name="Line 251"/>
          <p:cNvSpPr>
            <a:spLocks noChangeShapeType="1"/>
          </p:cNvSpPr>
          <p:nvPr/>
        </p:nvSpPr>
        <p:spPr bwMode="auto">
          <a:xfrm flipV="1">
            <a:off x="3154363" y="2706688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3" name="Line 252"/>
          <p:cNvSpPr>
            <a:spLocks noChangeShapeType="1"/>
          </p:cNvSpPr>
          <p:nvPr/>
        </p:nvSpPr>
        <p:spPr bwMode="auto">
          <a:xfrm flipV="1">
            <a:off x="3592513" y="2706688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4" name="Line 253"/>
          <p:cNvSpPr>
            <a:spLocks noChangeShapeType="1"/>
          </p:cNvSpPr>
          <p:nvPr/>
        </p:nvSpPr>
        <p:spPr bwMode="auto">
          <a:xfrm flipV="1">
            <a:off x="4041775" y="2706688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5" name="Line 254"/>
          <p:cNvSpPr>
            <a:spLocks noChangeShapeType="1"/>
          </p:cNvSpPr>
          <p:nvPr/>
        </p:nvSpPr>
        <p:spPr bwMode="auto">
          <a:xfrm flipV="1">
            <a:off x="4481513" y="2706688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6" name="Line 255"/>
          <p:cNvSpPr>
            <a:spLocks noChangeShapeType="1"/>
          </p:cNvSpPr>
          <p:nvPr/>
        </p:nvSpPr>
        <p:spPr bwMode="auto">
          <a:xfrm flipV="1">
            <a:off x="1577975" y="2381250"/>
            <a:ext cx="277813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7" name="Line 256"/>
          <p:cNvSpPr>
            <a:spLocks noChangeShapeType="1"/>
          </p:cNvSpPr>
          <p:nvPr/>
        </p:nvSpPr>
        <p:spPr bwMode="auto">
          <a:xfrm>
            <a:off x="1855788" y="2381250"/>
            <a:ext cx="266700" cy="249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8" name="Line 257"/>
          <p:cNvSpPr>
            <a:spLocks noChangeShapeType="1"/>
          </p:cNvSpPr>
          <p:nvPr/>
        </p:nvSpPr>
        <p:spPr bwMode="auto">
          <a:xfrm flipV="1">
            <a:off x="2122488" y="2544763"/>
            <a:ext cx="266700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9" name="Line 258"/>
          <p:cNvSpPr>
            <a:spLocks noChangeShapeType="1"/>
          </p:cNvSpPr>
          <p:nvPr/>
        </p:nvSpPr>
        <p:spPr bwMode="auto">
          <a:xfrm>
            <a:off x="2389188" y="2544763"/>
            <a:ext cx="2682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0" name="Line 259"/>
          <p:cNvSpPr>
            <a:spLocks noChangeShapeType="1"/>
          </p:cNvSpPr>
          <p:nvPr/>
        </p:nvSpPr>
        <p:spPr bwMode="auto">
          <a:xfrm>
            <a:off x="2657475" y="2668588"/>
            <a:ext cx="266700" cy="19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1" name="Line 260"/>
          <p:cNvSpPr>
            <a:spLocks noChangeShapeType="1"/>
          </p:cNvSpPr>
          <p:nvPr/>
        </p:nvSpPr>
        <p:spPr bwMode="auto">
          <a:xfrm>
            <a:off x="2924175" y="2687638"/>
            <a:ext cx="2778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2" name="Line 261"/>
          <p:cNvSpPr>
            <a:spLocks noChangeShapeType="1"/>
          </p:cNvSpPr>
          <p:nvPr/>
        </p:nvSpPr>
        <p:spPr bwMode="auto">
          <a:xfrm>
            <a:off x="3201988" y="2687638"/>
            <a:ext cx="266700" cy="19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3" name="Line 262"/>
          <p:cNvSpPr>
            <a:spLocks noChangeShapeType="1"/>
          </p:cNvSpPr>
          <p:nvPr/>
        </p:nvSpPr>
        <p:spPr bwMode="auto">
          <a:xfrm>
            <a:off x="3468688" y="2706688"/>
            <a:ext cx="266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4" name="Line 263"/>
          <p:cNvSpPr>
            <a:spLocks noChangeShapeType="1"/>
          </p:cNvSpPr>
          <p:nvPr/>
        </p:nvSpPr>
        <p:spPr bwMode="auto">
          <a:xfrm>
            <a:off x="3735388" y="2706688"/>
            <a:ext cx="2682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5" name="Line 264"/>
          <p:cNvSpPr>
            <a:spLocks noChangeShapeType="1"/>
          </p:cNvSpPr>
          <p:nvPr/>
        </p:nvSpPr>
        <p:spPr bwMode="auto">
          <a:xfrm>
            <a:off x="4003675" y="2706688"/>
            <a:ext cx="266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6" name="Line 265"/>
          <p:cNvSpPr>
            <a:spLocks noChangeShapeType="1"/>
          </p:cNvSpPr>
          <p:nvPr/>
        </p:nvSpPr>
        <p:spPr bwMode="auto">
          <a:xfrm flipV="1">
            <a:off x="1577975" y="2544763"/>
            <a:ext cx="277813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7" name="Line 266"/>
          <p:cNvSpPr>
            <a:spLocks noChangeShapeType="1"/>
          </p:cNvSpPr>
          <p:nvPr/>
        </p:nvSpPr>
        <p:spPr bwMode="auto">
          <a:xfrm flipV="1">
            <a:off x="1855788" y="2506663"/>
            <a:ext cx="26670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8" name="Line 267"/>
          <p:cNvSpPr>
            <a:spLocks noChangeShapeType="1"/>
          </p:cNvSpPr>
          <p:nvPr/>
        </p:nvSpPr>
        <p:spPr bwMode="auto">
          <a:xfrm flipV="1">
            <a:off x="2122488" y="2057400"/>
            <a:ext cx="266700" cy="449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9" name="Line 268"/>
          <p:cNvSpPr>
            <a:spLocks noChangeShapeType="1"/>
          </p:cNvSpPr>
          <p:nvPr/>
        </p:nvSpPr>
        <p:spPr bwMode="auto">
          <a:xfrm>
            <a:off x="2389188" y="2057400"/>
            <a:ext cx="268287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0" name="Line 269"/>
          <p:cNvSpPr>
            <a:spLocks noChangeShapeType="1"/>
          </p:cNvSpPr>
          <p:nvPr/>
        </p:nvSpPr>
        <p:spPr bwMode="auto">
          <a:xfrm>
            <a:off x="2657475" y="2257425"/>
            <a:ext cx="2667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1" name="Line 270"/>
          <p:cNvSpPr>
            <a:spLocks noChangeShapeType="1"/>
          </p:cNvSpPr>
          <p:nvPr/>
        </p:nvSpPr>
        <p:spPr bwMode="auto">
          <a:xfrm>
            <a:off x="2924175" y="2381250"/>
            <a:ext cx="2778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2" name="Line 271"/>
          <p:cNvSpPr>
            <a:spLocks noChangeShapeType="1"/>
          </p:cNvSpPr>
          <p:nvPr/>
        </p:nvSpPr>
        <p:spPr bwMode="auto">
          <a:xfrm flipV="1">
            <a:off x="3201988" y="2305050"/>
            <a:ext cx="2667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3" name="Line 272"/>
          <p:cNvSpPr>
            <a:spLocks noChangeShapeType="1"/>
          </p:cNvSpPr>
          <p:nvPr/>
        </p:nvSpPr>
        <p:spPr bwMode="auto">
          <a:xfrm>
            <a:off x="3468688" y="2305050"/>
            <a:ext cx="2667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4" name="Line 273"/>
          <p:cNvSpPr>
            <a:spLocks noChangeShapeType="1"/>
          </p:cNvSpPr>
          <p:nvPr/>
        </p:nvSpPr>
        <p:spPr bwMode="auto">
          <a:xfrm>
            <a:off x="3735388" y="2305050"/>
            <a:ext cx="268287" cy="325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5" name="Line 274"/>
          <p:cNvSpPr>
            <a:spLocks noChangeShapeType="1"/>
          </p:cNvSpPr>
          <p:nvPr/>
        </p:nvSpPr>
        <p:spPr bwMode="auto">
          <a:xfrm>
            <a:off x="4003675" y="2630488"/>
            <a:ext cx="26670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6" name="Line 275"/>
          <p:cNvSpPr>
            <a:spLocks noChangeShapeType="1"/>
          </p:cNvSpPr>
          <p:nvPr/>
        </p:nvSpPr>
        <p:spPr bwMode="auto">
          <a:xfrm>
            <a:off x="1577975" y="2582863"/>
            <a:ext cx="277813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7" name="Line 276"/>
          <p:cNvSpPr>
            <a:spLocks noChangeShapeType="1"/>
          </p:cNvSpPr>
          <p:nvPr/>
        </p:nvSpPr>
        <p:spPr bwMode="auto">
          <a:xfrm flipV="1">
            <a:off x="1855788" y="2219325"/>
            <a:ext cx="266700" cy="449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8" name="Line 277"/>
          <p:cNvSpPr>
            <a:spLocks noChangeShapeType="1"/>
          </p:cNvSpPr>
          <p:nvPr/>
        </p:nvSpPr>
        <p:spPr bwMode="auto">
          <a:xfrm flipV="1">
            <a:off x="2122488" y="2181225"/>
            <a:ext cx="26670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9" name="Line 278"/>
          <p:cNvSpPr>
            <a:spLocks noChangeShapeType="1"/>
          </p:cNvSpPr>
          <p:nvPr/>
        </p:nvSpPr>
        <p:spPr bwMode="auto">
          <a:xfrm flipV="1">
            <a:off x="2389188" y="1981200"/>
            <a:ext cx="268287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0" name="Line 279"/>
          <p:cNvSpPr>
            <a:spLocks noChangeShapeType="1"/>
          </p:cNvSpPr>
          <p:nvPr/>
        </p:nvSpPr>
        <p:spPr bwMode="auto">
          <a:xfrm flipV="1">
            <a:off x="2657475" y="1493838"/>
            <a:ext cx="266700" cy="487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1" name="Line 280"/>
          <p:cNvSpPr>
            <a:spLocks noChangeShapeType="1"/>
          </p:cNvSpPr>
          <p:nvPr/>
        </p:nvSpPr>
        <p:spPr bwMode="auto">
          <a:xfrm>
            <a:off x="2924175" y="1493838"/>
            <a:ext cx="277813" cy="1050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2" name="Line 281"/>
          <p:cNvSpPr>
            <a:spLocks noChangeShapeType="1"/>
          </p:cNvSpPr>
          <p:nvPr/>
        </p:nvSpPr>
        <p:spPr bwMode="auto">
          <a:xfrm>
            <a:off x="3201988" y="2544763"/>
            <a:ext cx="2667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3" name="Line 282"/>
          <p:cNvSpPr>
            <a:spLocks noChangeShapeType="1"/>
          </p:cNvSpPr>
          <p:nvPr/>
        </p:nvSpPr>
        <p:spPr bwMode="auto">
          <a:xfrm flipV="1">
            <a:off x="3468688" y="2582863"/>
            <a:ext cx="266700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4" name="Line 283"/>
          <p:cNvSpPr>
            <a:spLocks noChangeShapeType="1"/>
          </p:cNvSpPr>
          <p:nvPr/>
        </p:nvSpPr>
        <p:spPr bwMode="auto">
          <a:xfrm flipV="1">
            <a:off x="3735388" y="2143125"/>
            <a:ext cx="268287" cy="439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5" name="Line 284"/>
          <p:cNvSpPr>
            <a:spLocks noChangeShapeType="1"/>
          </p:cNvSpPr>
          <p:nvPr/>
        </p:nvSpPr>
        <p:spPr bwMode="auto">
          <a:xfrm>
            <a:off x="4003675" y="2143125"/>
            <a:ext cx="266700" cy="563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6" name="Line 285"/>
          <p:cNvSpPr>
            <a:spLocks noChangeShapeType="1"/>
          </p:cNvSpPr>
          <p:nvPr/>
        </p:nvSpPr>
        <p:spPr bwMode="auto">
          <a:xfrm>
            <a:off x="1577975" y="2544763"/>
            <a:ext cx="277813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7" name="Line 286"/>
          <p:cNvSpPr>
            <a:spLocks noChangeShapeType="1"/>
          </p:cNvSpPr>
          <p:nvPr/>
        </p:nvSpPr>
        <p:spPr bwMode="auto">
          <a:xfrm flipV="1">
            <a:off x="1855788" y="2544763"/>
            <a:ext cx="266700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8" name="Line 287"/>
          <p:cNvSpPr>
            <a:spLocks noChangeShapeType="1"/>
          </p:cNvSpPr>
          <p:nvPr/>
        </p:nvSpPr>
        <p:spPr bwMode="auto">
          <a:xfrm>
            <a:off x="2122488" y="2544763"/>
            <a:ext cx="266700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9" name="Line 288"/>
          <p:cNvSpPr>
            <a:spLocks noChangeShapeType="1"/>
          </p:cNvSpPr>
          <p:nvPr/>
        </p:nvSpPr>
        <p:spPr bwMode="auto">
          <a:xfrm flipV="1">
            <a:off x="2389188" y="2219325"/>
            <a:ext cx="268287" cy="411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0" name="Line 289"/>
          <p:cNvSpPr>
            <a:spLocks noChangeShapeType="1"/>
          </p:cNvSpPr>
          <p:nvPr/>
        </p:nvSpPr>
        <p:spPr bwMode="auto">
          <a:xfrm>
            <a:off x="2657475" y="2219325"/>
            <a:ext cx="26670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1" name="Line 290"/>
          <p:cNvSpPr>
            <a:spLocks noChangeShapeType="1"/>
          </p:cNvSpPr>
          <p:nvPr/>
        </p:nvSpPr>
        <p:spPr bwMode="auto">
          <a:xfrm flipV="1">
            <a:off x="2924175" y="2219325"/>
            <a:ext cx="277813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2" name="Line 291"/>
          <p:cNvSpPr>
            <a:spLocks noChangeShapeType="1"/>
          </p:cNvSpPr>
          <p:nvPr/>
        </p:nvSpPr>
        <p:spPr bwMode="auto">
          <a:xfrm>
            <a:off x="3201988" y="2219325"/>
            <a:ext cx="266700" cy="325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3" name="Line 292"/>
          <p:cNvSpPr>
            <a:spLocks noChangeShapeType="1"/>
          </p:cNvSpPr>
          <p:nvPr/>
        </p:nvSpPr>
        <p:spPr bwMode="auto">
          <a:xfrm>
            <a:off x="3468688" y="2544763"/>
            <a:ext cx="2667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4" name="Line 293"/>
          <p:cNvSpPr>
            <a:spLocks noChangeShapeType="1"/>
          </p:cNvSpPr>
          <p:nvPr/>
        </p:nvSpPr>
        <p:spPr bwMode="auto">
          <a:xfrm flipV="1">
            <a:off x="3735388" y="2582863"/>
            <a:ext cx="268287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5" name="Line 294"/>
          <p:cNvSpPr>
            <a:spLocks noChangeShapeType="1"/>
          </p:cNvSpPr>
          <p:nvPr/>
        </p:nvSpPr>
        <p:spPr bwMode="auto">
          <a:xfrm>
            <a:off x="4003675" y="2582863"/>
            <a:ext cx="266700" cy="10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6" name="Line 295"/>
          <p:cNvSpPr>
            <a:spLocks noChangeShapeType="1"/>
          </p:cNvSpPr>
          <p:nvPr/>
        </p:nvSpPr>
        <p:spPr bwMode="auto">
          <a:xfrm>
            <a:off x="1577975" y="2468563"/>
            <a:ext cx="277813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7" name="Line 296"/>
          <p:cNvSpPr>
            <a:spLocks noChangeShapeType="1"/>
          </p:cNvSpPr>
          <p:nvPr/>
        </p:nvSpPr>
        <p:spPr bwMode="auto">
          <a:xfrm>
            <a:off x="1855788" y="2582863"/>
            <a:ext cx="266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8" name="Line 297"/>
          <p:cNvSpPr>
            <a:spLocks noChangeShapeType="1"/>
          </p:cNvSpPr>
          <p:nvPr/>
        </p:nvSpPr>
        <p:spPr bwMode="auto">
          <a:xfrm flipV="1">
            <a:off x="2122488" y="2105025"/>
            <a:ext cx="266700" cy="477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9" name="Line 298"/>
          <p:cNvSpPr>
            <a:spLocks noChangeShapeType="1"/>
          </p:cNvSpPr>
          <p:nvPr/>
        </p:nvSpPr>
        <p:spPr bwMode="auto">
          <a:xfrm>
            <a:off x="2389188" y="2105025"/>
            <a:ext cx="2682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0" name="Line 299"/>
          <p:cNvSpPr>
            <a:spLocks noChangeShapeType="1"/>
          </p:cNvSpPr>
          <p:nvPr/>
        </p:nvSpPr>
        <p:spPr bwMode="auto">
          <a:xfrm flipV="1">
            <a:off x="2657475" y="1895475"/>
            <a:ext cx="266700" cy="209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1" name="Line 300"/>
          <p:cNvSpPr>
            <a:spLocks noChangeShapeType="1"/>
          </p:cNvSpPr>
          <p:nvPr/>
        </p:nvSpPr>
        <p:spPr bwMode="auto">
          <a:xfrm flipV="1">
            <a:off x="2924175" y="1817688"/>
            <a:ext cx="277813" cy="77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2" name="Line 301"/>
          <p:cNvSpPr>
            <a:spLocks noChangeShapeType="1"/>
          </p:cNvSpPr>
          <p:nvPr/>
        </p:nvSpPr>
        <p:spPr bwMode="auto">
          <a:xfrm>
            <a:off x="3201988" y="1817688"/>
            <a:ext cx="266700" cy="727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3" name="Line 302"/>
          <p:cNvSpPr>
            <a:spLocks noChangeShapeType="1"/>
          </p:cNvSpPr>
          <p:nvPr/>
        </p:nvSpPr>
        <p:spPr bwMode="auto">
          <a:xfrm>
            <a:off x="3468688" y="2544763"/>
            <a:ext cx="266700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4" name="Line 303"/>
          <p:cNvSpPr>
            <a:spLocks noChangeShapeType="1"/>
          </p:cNvSpPr>
          <p:nvPr/>
        </p:nvSpPr>
        <p:spPr bwMode="auto">
          <a:xfrm>
            <a:off x="3735388" y="2687638"/>
            <a:ext cx="268287" cy="19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5" name="Line 304"/>
          <p:cNvSpPr>
            <a:spLocks noChangeShapeType="1"/>
          </p:cNvSpPr>
          <p:nvPr/>
        </p:nvSpPr>
        <p:spPr bwMode="auto">
          <a:xfrm>
            <a:off x="4003675" y="2706688"/>
            <a:ext cx="266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6" name="Rectangle 305"/>
          <p:cNvSpPr>
            <a:spLocks noChangeArrowheads="1"/>
          </p:cNvSpPr>
          <p:nvPr/>
        </p:nvSpPr>
        <p:spPr bwMode="auto">
          <a:xfrm>
            <a:off x="1549400" y="26400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7" name="Rectangle 306"/>
          <p:cNvSpPr>
            <a:spLocks noChangeArrowheads="1"/>
          </p:cNvSpPr>
          <p:nvPr/>
        </p:nvSpPr>
        <p:spPr bwMode="auto">
          <a:xfrm>
            <a:off x="1827213" y="2352675"/>
            <a:ext cx="47625" cy="49213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8" name="Rectangle 307"/>
          <p:cNvSpPr>
            <a:spLocks noChangeArrowheads="1"/>
          </p:cNvSpPr>
          <p:nvPr/>
        </p:nvSpPr>
        <p:spPr bwMode="auto">
          <a:xfrm>
            <a:off x="2093913" y="26019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9" name="Rectangle 308"/>
          <p:cNvSpPr>
            <a:spLocks noChangeArrowheads="1"/>
          </p:cNvSpPr>
          <p:nvPr/>
        </p:nvSpPr>
        <p:spPr bwMode="auto">
          <a:xfrm>
            <a:off x="2360613" y="2516188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0" name="Rectangle 309"/>
          <p:cNvSpPr>
            <a:spLocks noChangeArrowheads="1"/>
          </p:cNvSpPr>
          <p:nvPr/>
        </p:nvSpPr>
        <p:spPr bwMode="auto">
          <a:xfrm>
            <a:off x="2628900" y="26400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1" name="Rectangle 310"/>
          <p:cNvSpPr>
            <a:spLocks noChangeArrowheads="1"/>
          </p:cNvSpPr>
          <p:nvPr/>
        </p:nvSpPr>
        <p:spPr bwMode="auto">
          <a:xfrm>
            <a:off x="2895600" y="265906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2" name="Rectangle 311"/>
          <p:cNvSpPr>
            <a:spLocks noChangeArrowheads="1"/>
          </p:cNvSpPr>
          <p:nvPr/>
        </p:nvSpPr>
        <p:spPr bwMode="auto">
          <a:xfrm>
            <a:off x="3173413" y="265906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3" name="Rectangle 313"/>
          <p:cNvSpPr>
            <a:spLocks noChangeArrowheads="1"/>
          </p:cNvSpPr>
          <p:nvPr/>
        </p:nvSpPr>
        <p:spPr bwMode="auto">
          <a:xfrm>
            <a:off x="3706813" y="2678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4" name="Rectangle 314"/>
          <p:cNvSpPr>
            <a:spLocks noChangeArrowheads="1"/>
          </p:cNvSpPr>
          <p:nvPr/>
        </p:nvSpPr>
        <p:spPr bwMode="auto">
          <a:xfrm>
            <a:off x="3975100" y="2678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5" name="Rectangle 315"/>
          <p:cNvSpPr>
            <a:spLocks noChangeArrowheads="1"/>
          </p:cNvSpPr>
          <p:nvPr/>
        </p:nvSpPr>
        <p:spPr bwMode="auto">
          <a:xfrm>
            <a:off x="4241800" y="2678113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6" name="Freeform 316"/>
          <p:cNvSpPr>
            <a:spLocks/>
          </p:cNvSpPr>
          <p:nvPr/>
        </p:nvSpPr>
        <p:spPr bwMode="auto">
          <a:xfrm>
            <a:off x="1549400" y="26400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" name="Freeform 317"/>
          <p:cNvSpPr>
            <a:spLocks/>
          </p:cNvSpPr>
          <p:nvPr/>
        </p:nvSpPr>
        <p:spPr bwMode="auto">
          <a:xfrm>
            <a:off x="1827213" y="25161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" name="Freeform 318"/>
          <p:cNvSpPr>
            <a:spLocks/>
          </p:cNvSpPr>
          <p:nvPr/>
        </p:nvSpPr>
        <p:spPr bwMode="auto">
          <a:xfrm>
            <a:off x="2093913" y="24780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" name="Freeform 319"/>
          <p:cNvSpPr>
            <a:spLocks/>
          </p:cNvSpPr>
          <p:nvPr/>
        </p:nvSpPr>
        <p:spPr bwMode="auto">
          <a:xfrm>
            <a:off x="2360613" y="20288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0" name="Freeform 320"/>
          <p:cNvSpPr>
            <a:spLocks/>
          </p:cNvSpPr>
          <p:nvPr/>
        </p:nvSpPr>
        <p:spPr bwMode="auto">
          <a:xfrm>
            <a:off x="2628900" y="22288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1" name="Freeform 321"/>
          <p:cNvSpPr>
            <a:spLocks/>
          </p:cNvSpPr>
          <p:nvPr/>
        </p:nvSpPr>
        <p:spPr bwMode="auto">
          <a:xfrm>
            <a:off x="2895600" y="2352675"/>
            <a:ext cx="57150" cy="58738"/>
          </a:xfrm>
          <a:custGeom>
            <a:avLst/>
            <a:gdLst>
              <a:gd name="T0" fmla="*/ 18 w 36"/>
              <a:gd name="T1" fmla="*/ 0 h 37"/>
              <a:gd name="T2" fmla="*/ 36 w 36"/>
              <a:gd name="T3" fmla="*/ 18 h 37"/>
              <a:gd name="T4" fmla="*/ 18 w 36"/>
              <a:gd name="T5" fmla="*/ 37 h 37"/>
              <a:gd name="T6" fmla="*/ 0 w 36"/>
              <a:gd name="T7" fmla="*/ 18 h 37"/>
              <a:gd name="T8" fmla="*/ 18 w 36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7"/>
              <a:gd name="T17" fmla="*/ 36 w 36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7">
                <a:moveTo>
                  <a:pt x="18" y="0"/>
                </a:moveTo>
                <a:lnTo>
                  <a:pt x="36" y="18"/>
                </a:lnTo>
                <a:lnTo>
                  <a:pt x="18" y="37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2" name="Freeform 322"/>
          <p:cNvSpPr>
            <a:spLocks/>
          </p:cNvSpPr>
          <p:nvPr/>
        </p:nvSpPr>
        <p:spPr bwMode="auto">
          <a:xfrm>
            <a:off x="3173413" y="2352675"/>
            <a:ext cx="57150" cy="58738"/>
          </a:xfrm>
          <a:custGeom>
            <a:avLst/>
            <a:gdLst>
              <a:gd name="T0" fmla="*/ 18 w 36"/>
              <a:gd name="T1" fmla="*/ 0 h 37"/>
              <a:gd name="T2" fmla="*/ 36 w 36"/>
              <a:gd name="T3" fmla="*/ 18 h 37"/>
              <a:gd name="T4" fmla="*/ 18 w 36"/>
              <a:gd name="T5" fmla="*/ 37 h 37"/>
              <a:gd name="T6" fmla="*/ 0 w 36"/>
              <a:gd name="T7" fmla="*/ 18 h 37"/>
              <a:gd name="T8" fmla="*/ 18 w 36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7"/>
              <a:gd name="T17" fmla="*/ 36 w 36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7">
                <a:moveTo>
                  <a:pt x="18" y="0"/>
                </a:moveTo>
                <a:lnTo>
                  <a:pt x="36" y="18"/>
                </a:lnTo>
                <a:lnTo>
                  <a:pt x="18" y="37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3" name="Freeform 323"/>
          <p:cNvSpPr>
            <a:spLocks/>
          </p:cNvSpPr>
          <p:nvPr/>
        </p:nvSpPr>
        <p:spPr bwMode="auto">
          <a:xfrm>
            <a:off x="3440113" y="227647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4" name="Freeform 324"/>
          <p:cNvSpPr>
            <a:spLocks/>
          </p:cNvSpPr>
          <p:nvPr/>
        </p:nvSpPr>
        <p:spPr bwMode="auto">
          <a:xfrm>
            <a:off x="3706813" y="227647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5" name="Freeform 325"/>
          <p:cNvSpPr>
            <a:spLocks/>
          </p:cNvSpPr>
          <p:nvPr/>
        </p:nvSpPr>
        <p:spPr bwMode="auto">
          <a:xfrm>
            <a:off x="3975100" y="26019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6" name="Freeform 326"/>
          <p:cNvSpPr>
            <a:spLocks/>
          </p:cNvSpPr>
          <p:nvPr/>
        </p:nvSpPr>
        <p:spPr bwMode="auto">
          <a:xfrm>
            <a:off x="4241800" y="26400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7" name="Freeform 327"/>
          <p:cNvSpPr>
            <a:spLocks/>
          </p:cNvSpPr>
          <p:nvPr/>
        </p:nvSpPr>
        <p:spPr bwMode="auto">
          <a:xfrm>
            <a:off x="1549400" y="25542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8" name="Freeform 328"/>
          <p:cNvSpPr>
            <a:spLocks/>
          </p:cNvSpPr>
          <p:nvPr/>
        </p:nvSpPr>
        <p:spPr bwMode="auto">
          <a:xfrm>
            <a:off x="1827213" y="26400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9" name="Freeform 329"/>
          <p:cNvSpPr>
            <a:spLocks/>
          </p:cNvSpPr>
          <p:nvPr/>
        </p:nvSpPr>
        <p:spPr bwMode="auto">
          <a:xfrm>
            <a:off x="2093913" y="21907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0" name="Freeform 330"/>
          <p:cNvSpPr>
            <a:spLocks/>
          </p:cNvSpPr>
          <p:nvPr/>
        </p:nvSpPr>
        <p:spPr bwMode="auto">
          <a:xfrm>
            <a:off x="2360613" y="2152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1" name="Freeform 331"/>
          <p:cNvSpPr>
            <a:spLocks/>
          </p:cNvSpPr>
          <p:nvPr/>
        </p:nvSpPr>
        <p:spPr bwMode="auto">
          <a:xfrm>
            <a:off x="2628900" y="19526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2" name="Freeform 332"/>
          <p:cNvSpPr>
            <a:spLocks/>
          </p:cNvSpPr>
          <p:nvPr/>
        </p:nvSpPr>
        <p:spPr bwMode="auto">
          <a:xfrm>
            <a:off x="2895600" y="146526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3" name="Freeform 333"/>
          <p:cNvSpPr>
            <a:spLocks/>
          </p:cNvSpPr>
          <p:nvPr/>
        </p:nvSpPr>
        <p:spPr bwMode="auto">
          <a:xfrm>
            <a:off x="3173413" y="25161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4" name="Freeform 334"/>
          <p:cNvSpPr>
            <a:spLocks/>
          </p:cNvSpPr>
          <p:nvPr/>
        </p:nvSpPr>
        <p:spPr bwMode="auto">
          <a:xfrm>
            <a:off x="3440113" y="26400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5" name="Freeform 335"/>
          <p:cNvSpPr>
            <a:spLocks/>
          </p:cNvSpPr>
          <p:nvPr/>
        </p:nvSpPr>
        <p:spPr bwMode="auto">
          <a:xfrm>
            <a:off x="3706813" y="25542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6" name="Freeform 336"/>
          <p:cNvSpPr>
            <a:spLocks/>
          </p:cNvSpPr>
          <p:nvPr/>
        </p:nvSpPr>
        <p:spPr bwMode="auto">
          <a:xfrm>
            <a:off x="3975100" y="21145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7" name="Freeform 337"/>
          <p:cNvSpPr>
            <a:spLocks/>
          </p:cNvSpPr>
          <p:nvPr/>
        </p:nvSpPr>
        <p:spPr bwMode="auto">
          <a:xfrm>
            <a:off x="4241800" y="2678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8" name="Rectangle 338"/>
          <p:cNvSpPr>
            <a:spLocks noChangeArrowheads="1"/>
          </p:cNvSpPr>
          <p:nvPr/>
        </p:nvSpPr>
        <p:spPr bwMode="auto">
          <a:xfrm>
            <a:off x="1549400" y="2516188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9" name="Rectangle 339"/>
          <p:cNvSpPr>
            <a:spLocks noChangeArrowheads="1"/>
          </p:cNvSpPr>
          <p:nvPr/>
        </p:nvSpPr>
        <p:spPr bwMode="auto">
          <a:xfrm>
            <a:off x="1827213" y="2601913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0" name="Rectangle 340"/>
          <p:cNvSpPr>
            <a:spLocks noChangeArrowheads="1"/>
          </p:cNvSpPr>
          <p:nvPr/>
        </p:nvSpPr>
        <p:spPr bwMode="auto">
          <a:xfrm>
            <a:off x="2093913" y="2516188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1" name="Rectangle 341"/>
          <p:cNvSpPr>
            <a:spLocks noChangeArrowheads="1"/>
          </p:cNvSpPr>
          <p:nvPr/>
        </p:nvSpPr>
        <p:spPr bwMode="auto">
          <a:xfrm>
            <a:off x="2360613" y="2601913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2" name="Rectangle 342"/>
          <p:cNvSpPr>
            <a:spLocks noChangeArrowheads="1"/>
          </p:cNvSpPr>
          <p:nvPr/>
        </p:nvSpPr>
        <p:spPr bwMode="auto">
          <a:xfrm>
            <a:off x="2628900" y="2190750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3" name="Rectangle 343"/>
          <p:cNvSpPr>
            <a:spLocks noChangeArrowheads="1"/>
          </p:cNvSpPr>
          <p:nvPr/>
        </p:nvSpPr>
        <p:spPr bwMode="auto">
          <a:xfrm>
            <a:off x="2895600" y="2478088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4" name="Rectangle 344"/>
          <p:cNvSpPr>
            <a:spLocks noChangeArrowheads="1"/>
          </p:cNvSpPr>
          <p:nvPr/>
        </p:nvSpPr>
        <p:spPr bwMode="auto">
          <a:xfrm>
            <a:off x="3173413" y="2190750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5" name="Rectangle 345"/>
          <p:cNvSpPr>
            <a:spLocks noChangeArrowheads="1"/>
          </p:cNvSpPr>
          <p:nvPr/>
        </p:nvSpPr>
        <p:spPr bwMode="auto">
          <a:xfrm>
            <a:off x="3440113" y="2516188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6" name="Rectangle 346"/>
          <p:cNvSpPr>
            <a:spLocks noChangeArrowheads="1"/>
          </p:cNvSpPr>
          <p:nvPr/>
        </p:nvSpPr>
        <p:spPr bwMode="auto">
          <a:xfrm>
            <a:off x="3706813" y="2640013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7" name="Rectangle 347"/>
          <p:cNvSpPr>
            <a:spLocks noChangeArrowheads="1"/>
          </p:cNvSpPr>
          <p:nvPr/>
        </p:nvSpPr>
        <p:spPr bwMode="auto">
          <a:xfrm>
            <a:off x="3975100" y="2554288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8" name="Rectangle 348"/>
          <p:cNvSpPr>
            <a:spLocks noChangeArrowheads="1"/>
          </p:cNvSpPr>
          <p:nvPr/>
        </p:nvSpPr>
        <p:spPr bwMode="auto">
          <a:xfrm>
            <a:off x="4241800" y="2659063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9" name="Freeform 349"/>
          <p:cNvSpPr>
            <a:spLocks/>
          </p:cNvSpPr>
          <p:nvPr/>
        </p:nvSpPr>
        <p:spPr bwMode="auto">
          <a:xfrm>
            <a:off x="1549400" y="24399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0" name="Freeform 350"/>
          <p:cNvSpPr>
            <a:spLocks/>
          </p:cNvSpPr>
          <p:nvPr/>
        </p:nvSpPr>
        <p:spPr bwMode="auto">
          <a:xfrm>
            <a:off x="1827213" y="25542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1" name="Freeform 351"/>
          <p:cNvSpPr>
            <a:spLocks/>
          </p:cNvSpPr>
          <p:nvPr/>
        </p:nvSpPr>
        <p:spPr bwMode="auto">
          <a:xfrm>
            <a:off x="2093913" y="25542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2" name="Freeform 352"/>
          <p:cNvSpPr>
            <a:spLocks/>
          </p:cNvSpPr>
          <p:nvPr/>
        </p:nvSpPr>
        <p:spPr bwMode="auto">
          <a:xfrm>
            <a:off x="2360613" y="20764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3" name="Freeform 353"/>
          <p:cNvSpPr>
            <a:spLocks/>
          </p:cNvSpPr>
          <p:nvPr/>
        </p:nvSpPr>
        <p:spPr bwMode="auto">
          <a:xfrm>
            <a:off x="2628900" y="20764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4" name="Freeform 354"/>
          <p:cNvSpPr>
            <a:spLocks/>
          </p:cNvSpPr>
          <p:nvPr/>
        </p:nvSpPr>
        <p:spPr bwMode="auto">
          <a:xfrm>
            <a:off x="2895600" y="18669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5" name="Freeform 355"/>
          <p:cNvSpPr>
            <a:spLocks/>
          </p:cNvSpPr>
          <p:nvPr/>
        </p:nvSpPr>
        <p:spPr bwMode="auto">
          <a:xfrm>
            <a:off x="3173413" y="1789113"/>
            <a:ext cx="57150" cy="58737"/>
          </a:xfrm>
          <a:custGeom>
            <a:avLst/>
            <a:gdLst>
              <a:gd name="T0" fmla="*/ 18 w 36"/>
              <a:gd name="T1" fmla="*/ 0 h 37"/>
              <a:gd name="T2" fmla="*/ 36 w 36"/>
              <a:gd name="T3" fmla="*/ 18 h 37"/>
              <a:gd name="T4" fmla="*/ 18 w 36"/>
              <a:gd name="T5" fmla="*/ 37 h 37"/>
              <a:gd name="T6" fmla="*/ 0 w 36"/>
              <a:gd name="T7" fmla="*/ 18 h 37"/>
              <a:gd name="T8" fmla="*/ 18 w 36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7"/>
              <a:gd name="T17" fmla="*/ 36 w 36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7">
                <a:moveTo>
                  <a:pt x="18" y="0"/>
                </a:moveTo>
                <a:lnTo>
                  <a:pt x="36" y="18"/>
                </a:lnTo>
                <a:lnTo>
                  <a:pt x="18" y="37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6" name="Freeform 356"/>
          <p:cNvSpPr>
            <a:spLocks/>
          </p:cNvSpPr>
          <p:nvPr/>
        </p:nvSpPr>
        <p:spPr bwMode="auto">
          <a:xfrm>
            <a:off x="3440113" y="25161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7" name="Freeform 357"/>
          <p:cNvSpPr>
            <a:spLocks/>
          </p:cNvSpPr>
          <p:nvPr/>
        </p:nvSpPr>
        <p:spPr bwMode="auto">
          <a:xfrm>
            <a:off x="3706813" y="265906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8" name="Freeform 358"/>
          <p:cNvSpPr>
            <a:spLocks/>
          </p:cNvSpPr>
          <p:nvPr/>
        </p:nvSpPr>
        <p:spPr bwMode="auto">
          <a:xfrm>
            <a:off x="3975100" y="2678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9" name="Freeform 359"/>
          <p:cNvSpPr>
            <a:spLocks/>
          </p:cNvSpPr>
          <p:nvPr/>
        </p:nvSpPr>
        <p:spPr bwMode="auto">
          <a:xfrm>
            <a:off x="4241800" y="2678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0" name="Line 360"/>
          <p:cNvSpPr>
            <a:spLocks noChangeShapeType="1"/>
          </p:cNvSpPr>
          <p:nvPr/>
        </p:nvSpPr>
        <p:spPr bwMode="auto">
          <a:xfrm>
            <a:off x="4481513" y="1493838"/>
            <a:ext cx="1587" cy="1212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1" name="Line 361"/>
          <p:cNvSpPr>
            <a:spLocks noChangeShapeType="1"/>
          </p:cNvSpPr>
          <p:nvPr/>
        </p:nvSpPr>
        <p:spPr bwMode="auto">
          <a:xfrm>
            <a:off x="1387475" y="1493838"/>
            <a:ext cx="30940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2" name="Line 362"/>
          <p:cNvSpPr>
            <a:spLocks noChangeShapeType="1"/>
          </p:cNvSpPr>
          <p:nvPr/>
        </p:nvSpPr>
        <p:spPr bwMode="auto">
          <a:xfrm>
            <a:off x="1577975" y="2544763"/>
            <a:ext cx="277813" cy="161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3" name="Line 363"/>
          <p:cNvSpPr>
            <a:spLocks noChangeShapeType="1"/>
          </p:cNvSpPr>
          <p:nvPr/>
        </p:nvSpPr>
        <p:spPr bwMode="auto">
          <a:xfrm flipV="1">
            <a:off x="1855788" y="2544763"/>
            <a:ext cx="266700" cy="161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4" name="Line 364"/>
          <p:cNvSpPr>
            <a:spLocks noChangeShapeType="1"/>
          </p:cNvSpPr>
          <p:nvPr/>
        </p:nvSpPr>
        <p:spPr bwMode="auto">
          <a:xfrm>
            <a:off x="2122488" y="2544763"/>
            <a:ext cx="266700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5" name="Line 365"/>
          <p:cNvSpPr>
            <a:spLocks noChangeShapeType="1"/>
          </p:cNvSpPr>
          <p:nvPr/>
        </p:nvSpPr>
        <p:spPr bwMode="auto">
          <a:xfrm flipV="1">
            <a:off x="2389188" y="2506663"/>
            <a:ext cx="2682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6" name="Line 366"/>
          <p:cNvSpPr>
            <a:spLocks noChangeShapeType="1"/>
          </p:cNvSpPr>
          <p:nvPr/>
        </p:nvSpPr>
        <p:spPr bwMode="auto">
          <a:xfrm>
            <a:off x="2657475" y="2506663"/>
            <a:ext cx="26670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7" name="Line 367"/>
          <p:cNvSpPr>
            <a:spLocks noChangeShapeType="1"/>
          </p:cNvSpPr>
          <p:nvPr/>
        </p:nvSpPr>
        <p:spPr bwMode="auto">
          <a:xfrm flipV="1">
            <a:off x="2924175" y="2257425"/>
            <a:ext cx="277813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8" name="Line 368"/>
          <p:cNvSpPr>
            <a:spLocks noChangeShapeType="1"/>
          </p:cNvSpPr>
          <p:nvPr/>
        </p:nvSpPr>
        <p:spPr bwMode="auto">
          <a:xfrm flipV="1">
            <a:off x="3201988" y="2143125"/>
            <a:ext cx="2667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9" name="Line 369"/>
          <p:cNvSpPr>
            <a:spLocks noChangeShapeType="1"/>
          </p:cNvSpPr>
          <p:nvPr/>
        </p:nvSpPr>
        <p:spPr bwMode="auto">
          <a:xfrm>
            <a:off x="3468688" y="2143125"/>
            <a:ext cx="2667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0" name="Line 370"/>
          <p:cNvSpPr>
            <a:spLocks noChangeShapeType="1"/>
          </p:cNvSpPr>
          <p:nvPr/>
        </p:nvSpPr>
        <p:spPr bwMode="auto">
          <a:xfrm>
            <a:off x="3735388" y="2219325"/>
            <a:ext cx="268287" cy="449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1" name="Line 371"/>
          <p:cNvSpPr>
            <a:spLocks noChangeShapeType="1"/>
          </p:cNvSpPr>
          <p:nvPr/>
        </p:nvSpPr>
        <p:spPr bwMode="auto">
          <a:xfrm flipV="1">
            <a:off x="4003675" y="2630488"/>
            <a:ext cx="26670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2" name="Freeform 372"/>
          <p:cNvSpPr>
            <a:spLocks/>
          </p:cNvSpPr>
          <p:nvPr/>
        </p:nvSpPr>
        <p:spPr bwMode="auto">
          <a:xfrm>
            <a:off x="1549400" y="25161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3" name="Freeform 373"/>
          <p:cNvSpPr>
            <a:spLocks/>
          </p:cNvSpPr>
          <p:nvPr/>
        </p:nvSpPr>
        <p:spPr bwMode="auto">
          <a:xfrm>
            <a:off x="1827213" y="2678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4" name="Freeform 374"/>
          <p:cNvSpPr>
            <a:spLocks/>
          </p:cNvSpPr>
          <p:nvPr/>
        </p:nvSpPr>
        <p:spPr bwMode="auto">
          <a:xfrm>
            <a:off x="2093913" y="25161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5" name="Freeform 375"/>
          <p:cNvSpPr>
            <a:spLocks/>
          </p:cNvSpPr>
          <p:nvPr/>
        </p:nvSpPr>
        <p:spPr bwMode="auto">
          <a:xfrm>
            <a:off x="2360613" y="26019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6" name="Freeform 376"/>
          <p:cNvSpPr>
            <a:spLocks/>
          </p:cNvSpPr>
          <p:nvPr/>
        </p:nvSpPr>
        <p:spPr bwMode="auto">
          <a:xfrm>
            <a:off x="2628900" y="24780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7" name="Freeform 377"/>
          <p:cNvSpPr>
            <a:spLocks/>
          </p:cNvSpPr>
          <p:nvPr/>
        </p:nvSpPr>
        <p:spPr bwMode="auto">
          <a:xfrm>
            <a:off x="2895600" y="25161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8" name="Freeform 378"/>
          <p:cNvSpPr>
            <a:spLocks/>
          </p:cNvSpPr>
          <p:nvPr/>
        </p:nvSpPr>
        <p:spPr bwMode="auto">
          <a:xfrm>
            <a:off x="3173413" y="22288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9" name="Freeform 379"/>
          <p:cNvSpPr>
            <a:spLocks/>
          </p:cNvSpPr>
          <p:nvPr/>
        </p:nvSpPr>
        <p:spPr bwMode="auto">
          <a:xfrm>
            <a:off x="3440113" y="21145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60" name="Freeform 380"/>
          <p:cNvSpPr>
            <a:spLocks/>
          </p:cNvSpPr>
          <p:nvPr/>
        </p:nvSpPr>
        <p:spPr bwMode="auto">
          <a:xfrm>
            <a:off x="3706813" y="21907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61" name="Freeform 381"/>
          <p:cNvSpPr>
            <a:spLocks/>
          </p:cNvSpPr>
          <p:nvPr/>
        </p:nvSpPr>
        <p:spPr bwMode="auto">
          <a:xfrm>
            <a:off x="3975100" y="26400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62" name="Freeform 382"/>
          <p:cNvSpPr>
            <a:spLocks/>
          </p:cNvSpPr>
          <p:nvPr/>
        </p:nvSpPr>
        <p:spPr bwMode="auto">
          <a:xfrm>
            <a:off x="4241800" y="26019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63" name="Rectangle 383"/>
          <p:cNvSpPr>
            <a:spLocks noChangeArrowheads="1"/>
          </p:cNvSpPr>
          <p:nvPr/>
        </p:nvSpPr>
        <p:spPr bwMode="auto">
          <a:xfrm>
            <a:off x="1225550" y="263048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8464" name="Rectangle 384"/>
          <p:cNvSpPr>
            <a:spLocks noChangeArrowheads="1"/>
          </p:cNvSpPr>
          <p:nvPr/>
        </p:nvSpPr>
        <p:spPr bwMode="auto">
          <a:xfrm>
            <a:off x="1225550" y="2430463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5</a:t>
            </a:r>
            <a:endParaRPr lang="en-US" sz="2400">
              <a:latin typeface="Times New Roman" charset="0"/>
            </a:endParaRPr>
          </a:p>
        </p:txBody>
      </p:sp>
      <p:sp>
        <p:nvSpPr>
          <p:cNvPr id="8465" name="Rectangle 385"/>
          <p:cNvSpPr>
            <a:spLocks noChangeArrowheads="1"/>
          </p:cNvSpPr>
          <p:nvPr/>
        </p:nvSpPr>
        <p:spPr bwMode="auto">
          <a:xfrm>
            <a:off x="1158875" y="2228850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</a:t>
            </a:r>
            <a:endParaRPr lang="en-US" sz="2400">
              <a:latin typeface="Times New Roman" charset="0"/>
            </a:endParaRPr>
          </a:p>
        </p:txBody>
      </p:sp>
      <p:sp>
        <p:nvSpPr>
          <p:cNvPr id="8466" name="Rectangle 386"/>
          <p:cNvSpPr>
            <a:spLocks noChangeArrowheads="1"/>
          </p:cNvSpPr>
          <p:nvPr/>
        </p:nvSpPr>
        <p:spPr bwMode="auto">
          <a:xfrm>
            <a:off x="1158875" y="202882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15</a:t>
            </a:r>
            <a:endParaRPr lang="en-US" sz="2400">
              <a:latin typeface="Times New Roman" charset="0"/>
            </a:endParaRPr>
          </a:p>
        </p:txBody>
      </p:sp>
      <p:sp>
        <p:nvSpPr>
          <p:cNvPr id="8467" name="Rectangle 387"/>
          <p:cNvSpPr>
            <a:spLocks noChangeArrowheads="1"/>
          </p:cNvSpPr>
          <p:nvPr/>
        </p:nvSpPr>
        <p:spPr bwMode="auto">
          <a:xfrm>
            <a:off x="1158875" y="18176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20</a:t>
            </a:r>
            <a:endParaRPr lang="en-US" sz="2400">
              <a:latin typeface="Times New Roman" charset="0"/>
            </a:endParaRPr>
          </a:p>
        </p:txBody>
      </p:sp>
      <p:sp>
        <p:nvSpPr>
          <p:cNvPr id="8468" name="Rectangle 388"/>
          <p:cNvSpPr>
            <a:spLocks noChangeArrowheads="1"/>
          </p:cNvSpPr>
          <p:nvPr/>
        </p:nvSpPr>
        <p:spPr bwMode="auto">
          <a:xfrm>
            <a:off x="1158875" y="16176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25</a:t>
            </a:r>
            <a:endParaRPr lang="en-US" sz="2400">
              <a:latin typeface="Times New Roman" charset="0"/>
            </a:endParaRPr>
          </a:p>
        </p:txBody>
      </p:sp>
      <p:sp>
        <p:nvSpPr>
          <p:cNvPr id="8469" name="Rectangle 389"/>
          <p:cNvSpPr>
            <a:spLocks noChangeArrowheads="1"/>
          </p:cNvSpPr>
          <p:nvPr/>
        </p:nvSpPr>
        <p:spPr bwMode="auto">
          <a:xfrm>
            <a:off x="1158875" y="14176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30</a:t>
            </a:r>
            <a:endParaRPr lang="en-US" sz="2400">
              <a:latin typeface="Times New Roman" charset="0"/>
            </a:endParaRPr>
          </a:p>
        </p:txBody>
      </p:sp>
      <p:sp>
        <p:nvSpPr>
          <p:cNvPr id="8470" name="Rectangle 390"/>
          <p:cNvSpPr>
            <a:spLocks noChangeArrowheads="1"/>
          </p:cNvSpPr>
          <p:nvPr/>
        </p:nvSpPr>
        <p:spPr bwMode="auto">
          <a:xfrm>
            <a:off x="1292225" y="2811463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400</a:t>
            </a:r>
            <a:endParaRPr lang="en-US" sz="2400">
              <a:latin typeface="Times New Roman" charset="0"/>
            </a:endParaRPr>
          </a:p>
        </p:txBody>
      </p:sp>
      <p:sp>
        <p:nvSpPr>
          <p:cNvPr id="8471" name="Rectangle 391"/>
          <p:cNvSpPr>
            <a:spLocks noChangeArrowheads="1"/>
          </p:cNvSpPr>
          <p:nvPr/>
        </p:nvSpPr>
        <p:spPr bwMode="auto">
          <a:xfrm>
            <a:off x="1730375" y="2811463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600</a:t>
            </a:r>
            <a:endParaRPr lang="en-US" sz="2400">
              <a:latin typeface="Times New Roman" charset="0"/>
            </a:endParaRPr>
          </a:p>
        </p:txBody>
      </p:sp>
      <p:sp>
        <p:nvSpPr>
          <p:cNvPr id="8472" name="Rectangle 392"/>
          <p:cNvSpPr>
            <a:spLocks noChangeArrowheads="1"/>
          </p:cNvSpPr>
          <p:nvPr/>
        </p:nvSpPr>
        <p:spPr bwMode="auto">
          <a:xfrm>
            <a:off x="2179638" y="2811463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800</a:t>
            </a:r>
            <a:endParaRPr lang="en-US" sz="2400">
              <a:latin typeface="Times New Roman" charset="0"/>
            </a:endParaRPr>
          </a:p>
        </p:txBody>
      </p:sp>
      <p:sp>
        <p:nvSpPr>
          <p:cNvPr id="8473" name="Rectangle 393"/>
          <p:cNvSpPr>
            <a:spLocks noChangeArrowheads="1"/>
          </p:cNvSpPr>
          <p:nvPr/>
        </p:nvSpPr>
        <p:spPr bwMode="auto">
          <a:xfrm>
            <a:off x="2581275" y="281146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1000</a:t>
            </a:r>
            <a:endParaRPr lang="en-US" sz="2400">
              <a:latin typeface="Times New Roman" charset="0"/>
            </a:endParaRPr>
          </a:p>
        </p:txBody>
      </p:sp>
      <p:sp>
        <p:nvSpPr>
          <p:cNvPr id="8474" name="Rectangle 394"/>
          <p:cNvSpPr>
            <a:spLocks noChangeArrowheads="1"/>
          </p:cNvSpPr>
          <p:nvPr/>
        </p:nvSpPr>
        <p:spPr bwMode="auto">
          <a:xfrm>
            <a:off x="3019425" y="281146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1200</a:t>
            </a:r>
            <a:endParaRPr lang="en-US" sz="2400">
              <a:latin typeface="Times New Roman" charset="0"/>
            </a:endParaRPr>
          </a:p>
        </p:txBody>
      </p:sp>
      <p:sp>
        <p:nvSpPr>
          <p:cNvPr id="8475" name="Rectangle 395"/>
          <p:cNvSpPr>
            <a:spLocks noChangeArrowheads="1"/>
          </p:cNvSpPr>
          <p:nvPr/>
        </p:nvSpPr>
        <p:spPr bwMode="auto">
          <a:xfrm>
            <a:off x="3459163" y="281146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1400</a:t>
            </a:r>
            <a:endParaRPr lang="en-US" sz="2400">
              <a:latin typeface="Times New Roman" charset="0"/>
            </a:endParaRPr>
          </a:p>
        </p:txBody>
      </p:sp>
      <p:sp>
        <p:nvSpPr>
          <p:cNvPr id="8476" name="Rectangle 396"/>
          <p:cNvSpPr>
            <a:spLocks noChangeArrowheads="1"/>
          </p:cNvSpPr>
          <p:nvPr/>
        </p:nvSpPr>
        <p:spPr bwMode="auto">
          <a:xfrm>
            <a:off x="3908425" y="281146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1600</a:t>
            </a:r>
            <a:endParaRPr lang="en-US" sz="2400">
              <a:latin typeface="Times New Roman" charset="0"/>
            </a:endParaRPr>
          </a:p>
        </p:txBody>
      </p:sp>
      <p:sp>
        <p:nvSpPr>
          <p:cNvPr id="8477" name="Rectangle 397"/>
          <p:cNvSpPr>
            <a:spLocks noChangeArrowheads="1"/>
          </p:cNvSpPr>
          <p:nvPr/>
        </p:nvSpPr>
        <p:spPr bwMode="auto">
          <a:xfrm>
            <a:off x="4346575" y="2811463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1800</a:t>
            </a:r>
            <a:endParaRPr lang="en-US" sz="2400">
              <a:latin typeface="Times New Roman" charset="0"/>
            </a:endParaRPr>
          </a:p>
        </p:txBody>
      </p:sp>
      <p:sp>
        <p:nvSpPr>
          <p:cNvPr id="8478" name="Rectangle 398"/>
          <p:cNvSpPr>
            <a:spLocks noChangeArrowheads="1"/>
          </p:cNvSpPr>
          <p:nvPr/>
        </p:nvSpPr>
        <p:spPr bwMode="auto">
          <a:xfrm>
            <a:off x="2581275" y="3032125"/>
            <a:ext cx="7461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Elevation (m)</a:t>
            </a:r>
            <a:endParaRPr lang="en-US" sz="2400">
              <a:latin typeface="Times New Roman" charset="0"/>
            </a:endParaRPr>
          </a:p>
        </p:txBody>
      </p:sp>
      <p:sp>
        <p:nvSpPr>
          <p:cNvPr id="8479" name="Rectangle 399"/>
          <p:cNvSpPr>
            <a:spLocks noChangeArrowheads="1"/>
          </p:cNvSpPr>
          <p:nvPr/>
        </p:nvSpPr>
        <p:spPr bwMode="auto">
          <a:xfrm rot="-5400000">
            <a:off x="537369" y="2010569"/>
            <a:ext cx="9667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Percent Of Stand</a:t>
            </a:r>
            <a:endParaRPr lang="en-US" sz="2400">
              <a:latin typeface="Times New Roman" charset="0"/>
            </a:endParaRPr>
          </a:p>
        </p:txBody>
      </p:sp>
      <p:sp>
        <p:nvSpPr>
          <p:cNvPr id="8480" name="Rectangle 400"/>
          <p:cNvSpPr>
            <a:spLocks noChangeArrowheads="1"/>
          </p:cNvSpPr>
          <p:nvPr/>
        </p:nvSpPr>
        <p:spPr bwMode="auto">
          <a:xfrm>
            <a:off x="995363" y="3336925"/>
            <a:ext cx="3533775" cy="382588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1" name="Line 401"/>
          <p:cNvSpPr>
            <a:spLocks noChangeShapeType="1"/>
          </p:cNvSpPr>
          <p:nvPr/>
        </p:nvSpPr>
        <p:spPr bwMode="auto">
          <a:xfrm>
            <a:off x="1033463" y="3432175"/>
            <a:ext cx="2587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2" name="Rectangle 402"/>
          <p:cNvSpPr>
            <a:spLocks noChangeArrowheads="1"/>
          </p:cNvSpPr>
          <p:nvPr/>
        </p:nvSpPr>
        <p:spPr bwMode="auto">
          <a:xfrm>
            <a:off x="1130300" y="340360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3" name="Rectangle 403"/>
          <p:cNvSpPr>
            <a:spLocks noChangeArrowheads="1"/>
          </p:cNvSpPr>
          <p:nvPr/>
        </p:nvSpPr>
        <p:spPr bwMode="auto">
          <a:xfrm>
            <a:off x="1320800" y="3365500"/>
            <a:ext cx="6127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Yellow poplar</a:t>
            </a:r>
            <a:endParaRPr lang="en-US" sz="2400">
              <a:latin typeface="Times New Roman" charset="0"/>
            </a:endParaRPr>
          </a:p>
        </p:txBody>
      </p:sp>
      <p:sp>
        <p:nvSpPr>
          <p:cNvPr id="8484" name="Line 404"/>
          <p:cNvSpPr>
            <a:spLocks noChangeShapeType="1"/>
          </p:cNvSpPr>
          <p:nvPr/>
        </p:nvSpPr>
        <p:spPr bwMode="auto">
          <a:xfrm>
            <a:off x="2208213" y="3432175"/>
            <a:ext cx="2587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5" name="Freeform 405"/>
          <p:cNvSpPr>
            <a:spLocks/>
          </p:cNvSpPr>
          <p:nvPr/>
        </p:nvSpPr>
        <p:spPr bwMode="auto">
          <a:xfrm>
            <a:off x="2303463" y="34036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6" name="Rectangle 406"/>
          <p:cNvSpPr>
            <a:spLocks noChangeArrowheads="1"/>
          </p:cNvSpPr>
          <p:nvPr/>
        </p:nvSpPr>
        <p:spPr bwMode="auto">
          <a:xfrm>
            <a:off x="2495550" y="3365500"/>
            <a:ext cx="5492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Yellow birch</a:t>
            </a:r>
            <a:endParaRPr lang="en-US" sz="2400">
              <a:latin typeface="Times New Roman" charset="0"/>
            </a:endParaRPr>
          </a:p>
        </p:txBody>
      </p:sp>
      <p:sp>
        <p:nvSpPr>
          <p:cNvPr id="8487" name="Line 407"/>
          <p:cNvSpPr>
            <a:spLocks noChangeShapeType="1"/>
          </p:cNvSpPr>
          <p:nvPr/>
        </p:nvSpPr>
        <p:spPr bwMode="auto">
          <a:xfrm>
            <a:off x="3382963" y="3432175"/>
            <a:ext cx="2571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8" name="Freeform 408"/>
          <p:cNvSpPr>
            <a:spLocks/>
          </p:cNvSpPr>
          <p:nvPr/>
        </p:nvSpPr>
        <p:spPr bwMode="auto">
          <a:xfrm>
            <a:off x="3478213" y="34036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9" name="Rectangle 409"/>
          <p:cNvSpPr>
            <a:spLocks noChangeArrowheads="1"/>
          </p:cNvSpPr>
          <p:nvPr/>
        </p:nvSpPr>
        <p:spPr bwMode="auto">
          <a:xfrm>
            <a:off x="3668713" y="3365500"/>
            <a:ext cx="8445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Mountain silverbell</a:t>
            </a:r>
            <a:endParaRPr lang="en-US" sz="2400">
              <a:latin typeface="Times New Roman" charset="0"/>
            </a:endParaRPr>
          </a:p>
        </p:txBody>
      </p:sp>
      <p:sp>
        <p:nvSpPr>
          <p:cNvPr id="8490" name="Line 410"/>
          <p:cNvSpPr>
            <a:spLocks noChangeShapeType="1"/>
          </p:cNvSpPr>
          <p:nvPr/>
        </p:nvSpPr>
        <p:spPr bwMode="auto">
          <a:xfrm>
            <a:off x="1033463" y="3614738"/>
            <a:ext cx="2587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1" name="Rectangle 411"/>
          <p:cNvSpPr>
            <a:spLocks noChangeArrowheads="1"/>
          </p:cNvSpPr>
          <p:nvPr/>
        </p:nvSpPr>
        <p:spPr bwMode="auto">
          <a:xfrm>
            <a:off x="1130300" y="3586163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2" name="Rectangle 412"/>
          <p:cNvSpPr>
            <a:spLocks noChangeArrowheads="1"/>
          </p:cNvSpPr>
          <p:nvPr/>
        </p:nvSpPr>
        <p:spPr bwMode="auto">
          <a:xfrm>
            <a:off x="1320800" y="3548063"/>
            <a:ext cx="5794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Sugar maple</a:t>
            </a:r>
            <a:endParaRPr lang="en-US" sz="2400">
              <a:latin typeface="Times New Roman" charset="0"/>
            </a:endParaRPr>
          </a:p>
        </p:txBody>
      </p:sp>
      <p:sp>
        <p:nvSpPr>
          <p:cNvPr id="8493" name="Line 413"/>
          <p:cNvSpPr>
            <a:spLocks noChangeShapeType="1"/>
          </p:cNvSpPr>
          <p:nvPr/>
        </p:nvSpPr>
        <p:spPr bwMode="auto">
          <a:xfrm>
            <a:off x="2208213" y="3614738"/>
            <a:ext cx="2587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4" name="Freeform 414"/>
          <p:cNvSpPr>
            <a:spLocks/>
          </p:cNvSpPr>
          <p:nvPr/>
        </p:nvSpPr>
        <p:spPr bwMode="auto">
          <a:xfrm>
            <a:off x="2303463" y="358616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5" name="Rectangle 415"/>
          <p:cNvSpPr>
            <a:spLocks noChangeArrowheads="1"/>
          </p:cNvSpPr>
          <p:nvPr/>
        </p:nvSpPr>
        <p:spPr bwMode="auto">
          <a:xfrm>
            <a:off x="2495550" y="3548063"/>
            <a:ext cx="7493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White basswood</a:t>
            </a:r>
            <a:endParaRPr lang="en-US" sz="2400">
              <a:latin typeface="Times New Roman" charset="0"/>
            </a:endParaRPr>
          </a:p>
        </p:txBody>
      </p:sp>
      <p:sp>
        <p:nvSpPr>
          <p:cNvPr id="8496" name="Line 416"/>
          <p:cNvSpPr>
            <a:spLocks noChangeShapeType="1"/>
          </p:cNvSpPr>
          <p:nvPr/>
        </p:nvSpPr>
        <p:spPr bwMode="auto">
          <a:xfrm>
            <a:off x="3382963" y="3614738"/>
            <a:ext cx="2571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7" name="Freeform 417"/>
          <p:cNvSpPr>
            <a:spLocks/>
          </p:cNvSpPr>
          <p:nvPr/>
        </p:nvSpPr>
        <p:spPr bwMode="auto">
          <a:xfrm>
            <a:off x="3478213" y="358616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8" name="Rectangle 418"/>
          <p:cNvSpPr>
            <a:spLocks noChangeArrowheads="1"/>
          </p:cNvSpPr>
          <p:nvPr/>
        </p:nvSpPr>
        <p:spPr bwMode="auto">
          <a:xfrm>
            <a:off x="3668713" y="3548063"/>
            <a:ext cx="7096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</a:rPr>
              <a:t>Yellow buckeye</a:t>
            </a:r>
            <a:endParaRPr lang="en-US" sz="2400">
              <a:latin typeface="Times New Roman" charset="0"/>
            </a:endParaRPr>
          </a:p>
        </p:txBody>
      </p:sp>
      <p:sp>
        <p:nvSpPr>
          <p:cNvPr id="8499" name="Text Box 719"/>
          <p:cNvSpPr txBox="1">
            <a:spLocks noChangeArrowheads="1"/>
          </p:cNvSpPr>
          <p:nvPr/>
        </p:nvSpPr>
        <p:spPr bwMode="auto">
          <a:xfrm>
            <a:off x="201613" y="644525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20.7</a:t>
            </a:r>
          </a:p>
        </p:txBody>
      </p:sp>
      <p:sp>
        <p:nvSpPr>
          <p:cNvPr id="8500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19"/>
          <p:cNvSpPr txBox="1">
            <a:spLocks noChangeArrowheads="1"/>
          </p:cNvSpPr>
          <p:nvPr/>
        </p:nvSpPr>
        <p:spPr bwMode="auto">
          <a:xfrm>
            <a:off x="201613" y="644525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20.8</a:t>
            </a:r>
          </a:p>
        </p:txBody>
      </p:sp>
      <p:sp>
        <p:nvSpPr>
          <p:cNvPr id="9219" name="Rectangle 720"/>
          <p:cNvSpPr>
            <a:spLocks noChangeArrowheads="1"/>
          </p:cNvSpPr>
          <p:nvPr/>
        </p:nvSpPr>
        <p:spPr bwMode="auto">
          <a:xfrm>
            <a:off x="3190875" y="1730375"/>
            <a:ext cx="309403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721"/>
          <p:cNvSpPr>
            <a:spLocks noChangeShapeType="1"/>
          </p:cNvSpPr>
          <p:nvPr/>
        </p:nvSpPr>
        <p:spPr bwMode="auto">
          <a:xfrm>
            <a:off x="3190875" y="2809875"/>
            <a:ext cx="30940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722"/>
          <p:cNvSpPr>
            <a:spLocks noChangeShapeType="1"/>
          </p:cNvSpPr>
          <p:nvPr/>
        </p:nvSpPr>
        <p:spPr bwMode="auto">
          <a:xfrm>
            <a:off x="3190875" y="2676525"/>
            <a:ext cx="30940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723"/>
          <p:cNvSpPr>
            <a:spLocks noChangeShapeType="1"/>
          </p:cNvSpPr>
          <p:nvPr/>
        </p:nvSpPr>
        <p:spPr bwMode="auto">
          <a:xfrm>
            <a:off x="3190875" y="2541588"/>
            <a:ext cx="30940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24"/>
          <p:cNvSpPr>
            <a:spLocks noChangeShapeType="1"/>
          </p:cNvSpPr>
          <p:nvPr/>
        </p:nvSpPr>
        <p:spPr bwMode="auto">
          <a:xfrm>
            <a:off x="3190875" y="2408238"/>
            <a:ext cx="30940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725"/>
          <p:cNvSpPr>
            <a:spLocks noChangeShapeType="1"/>
          </p:cNvSpPr>
          <p:nvPr/>
        </p:nvSpPr>
        <p:spPr bwMode="auto">
          <a:xfrm>
            <a:off x="3190875" y="2265363"/>
            <a:ext cx="30940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726"/>
          <p:cNvSpPr>
            <a:spLocks noChangeShapeType="1"/>
          </p:cNvSpPr>
          <p:nvPr/>
        </p:nvSpPr>
        <p:spPr bwMode="auto">
          <a:xfrm>
            <a:off x="3190875" y="2132013"/>
            <a:ext cx="30940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727"/>
          <p:cNvSpPr>
            <a:spLocks noChangeShapeType="1"/>
          </p:cNvSpPr>
          <p:nvPr/>
        </p:nvSpPr>
        <p:spPr bwMode="auto">
          <a:xfrm>
            <a:off x="3190875" y="1997075"/>
            <a:ext cx="30940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728"/>
          <p:cNvSpPr>
            <a:spLocks noChangeShapeType="1"/>
          </p:cNvSpPr>
          <p:nvPr/>
        </p:nvSpPr>
        <p:spPr bwMode="auto">
          <a:xfrm>
            <a:off x="3190875" y="1863725"/>
            <a:ext cx="30940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729"/>
          <p:cNvSpPr>
            <a:spLocks noChangeShapeType="1"/>
          </p:cNvSpPr>
          <p:nvPr/>
        </p:nvSpPr>
        <p:spPr bwMode="auto">
          <a:xfrm>
            <a:off x="3190875" y="1730375"/>
            <a:ext cx="30940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730"/>
          <p:cNvSpPr>
            <a:spLocks noChangeShapeType="1"/>
          </p:cNvSpPr>
          <p:nvPr/>
        </p:nvSpPr>
        <p:spPr bwMode="auto">
          <a:xfrm>
            <a:off x="3630613" y="1730375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731"/>
          <p:cNvSpPr>
            <a:spLocks noChangeShapeType="1"/>
          </p:cNvSpPr>
          <p:nvPr/>
        </p:nvSpPr>
        <p:spPr bwMode="auto">
          <a:xfrm>
            <a:off x="4078288" y="1730375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732"/>
          <p:cNvSpPr>
            <a:spLocks noChangeShapeType="1"/>
          </p:cNvSpPr>
          <p:nvPr/>
        </p:nvSpPr>
        <p:spPr bwMode="auto">
          <a:xfrm>
            <a:off x="4518025" y="1730375"/>
            <a:ext cx="1588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733"/>
          <p:cNvSpPr>
            <a:spLocks noChangeShapeType="1"/>
          </p:cNvSpPr>
          <p:nvPr/>
        </p:nvSpPr>
        <p:spPr bwMode="auto">
          <a:xfrm>
            <a:off x="4957763" y="1730375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734"/>
          <p:cNvSpPr>
            <a:spLocks noChangeShapeType="1"/>
          </p:cNvSpPr>
          <p:nvPr/>
        </p:nvSpPr>
        <p:spPr bwMode="auto">
          <a:xfrm>
            <a:off x="5395913" y="1730375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735"/>
          <p:cNvSpPr>
            <a:spLocks noChangeShapeType="1"/>
          </p:cNvSpPr>
          <p:nvPr/>
        </p:nvSpPr>
        <p:spPr bwMode="auto">
          <a:xfrm>
            <a:off x="5845175" y="1730375"/>
            <a:ext cx="1588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736"/>
          <p:cNvSpPr>
            <a:spLocks noChangeShapeType="1"/>
          </p:cNvSpPr>
          <p:nvPr/>
        </p:nvSpPr>
        <p:spPr bwMode="auto">
          <a:xfrm>
            <a:off x="6284913" y="1730375"/>
            <a:ext cx="1587" cy="1212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737"/>
          <p:cNvSpPr>
            <a:spLocks noChangeArrowheads="1"/>
          </p:cNvSpPr>
          <p:nvPr/>
        </p:nvSpPr>
        <p:spPr bwMode="auto">
          <a:xfrm>
            <a:off x="3190875" y="1730375"/>
            <a:ext cx="3094038" cy="12128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738"/>
          <p:cNvSpPr>
            <a:spLocks noChangeShapeType="1"/>
          </p:cNvSpPr>
          <p:nvPr/>
        </p:nvSpPr>
        <p:spPr bwMode="auto">
          <a:xfrm>
            <a:off x="3190875" y="1730375"/>
            <a:ext cx="1588" cy="1212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739"/>
          <p:cNvSpPr>
            <a:spLocks noChangeShapeType="1"/>
          </p:cNvSpPr>
          <p:nvPr/>
        </p:nvSpPr>
        <p:spPr bwMode="auto">
          <a:xfrm>
            <a:off x="3162300" y="29432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740"/>
          <p:cNvSpPr>
            <a:spLocks noChangeShapeType="1"/>
          </p:cNvSpPr>
          <p:nvPr/>
        </p:nvSpPr>
        <p:spPr bwMode="auto">
          <a:xfrm>
            <a:off x="3162300" y="280987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741"/>
          <p:cNvSpPr>
            <a:spLocks noChangeShapeType="1"/>
          </p:cNvSpPr>
          <p:nvPr/>
        </p:nvSpPr>
        <p:spPr bwMode="auto">
          <a:xfrm>
            <a:off x="3162300" y="26765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742"/>
          <p:cNvSpPr>
            <a:spLocks noChangeShapeType="1"/>
          </p:cNvSpPr>
          <p:nvPr/>
        </p:nvSpPr>
        <p:spPr bwMode="auto">
          <a:xfrm>
            <a:off x="3162300" y="254158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743"/>
          <p:cNvSpPr>
            <a:spLocks noChangeShapeType="1"/>
          </p:cNvSpPr>
          <p:nvPr/>
        </p:nvSpPr>
        <p:spPr bwMode="auto">
          <a:xfrm>
            <a:off x="3162300" y="2408238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744"/>
          <p:cNvSpPr>
            <a:spLocks noChangeShapeType="1"/>
          </p:cNvSpPr>
          <p:nvPr/>
        </p:nvSpPr>
        <p:spPr bwMode="auto">
          <a:xfrm>
            <a:off x="3162300" y="226536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Line 745"/>
          <p:cNvSpPr>
            <a:spLocks noChangeShapeType="1"/>
          </p:cNvSpPr>
          <p:nvPr/>
        </p:nvSpPr>
        <p:spPr bwMode="auto">
          <a:xfrm>
            <a:off x="3162300" y="2132013"/>
            <a:ext cx="285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746"/>
          <p:cNvSpPr>
            <a:spLocks noChangeShapeType="1"/>
          </p:cNvSpPr>
          <p:nvPr/>
        </p:nvSpPr>
        <p:spPr bwMode="auto">
          <a:xfrm>
            <a:off x="3162300" y="199707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Line 747"/>
          <p:cNvSpPr>
            <a:spLocks noChangeShapeType="1"/>
          </p:cNvSpPr>
          <p:nvPr/>
        </p:nvSpPr>
        <p:spPr bwMode="auto">
          <a:xfrm>
            <a:off x="3162300" y="186372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Line 748"/>
          <p:cNvSpPr>
            <a:spLocks noChangeShapeType="1"/>
          </p:cNvSpPr>
          <p:nvPr/>
        </p:nvSpPr>
        <p:spPr bwMode="auto">
          <a:xfrm>
            <a:off x="3162300" y="1730375"/>
            <a:ext cx="28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Line 749"/>
          <p:cNvSpPr>
            <a:spLocks noChangeShapeType="1"/>
          </p:cNvSpPr>
          <p:nvPr/>
        </p:nvSpPr>
        <p:spPr bwMode="auto">
          <a:xfrm>
            <a:off x="3152775" y="29432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Line 750"/>
          <p:cNvSpPr>
            <a:spLocks noChangeShapeType="1"/>
          </p:cNvSpPr>
          <p:nvPr/>
        </p:nvSpPr>
        <p:spPr bwMode="auto">
          <a:xfrm>
            <a:off x="3152775" y="280987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Line 751"/>
          <p:cNvSpPr>
            <a:spLocks noChangeShapeType="1"/>
          </p:cNvSpPr>
          <p:nvPr/>
        </p:nvSpPr>
        <p:spPr bwMode="auto">
          <a:xfrm>
            <a:off x="3152775" y="26765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Line 752"/>
          <p:cNvSpPr>
            <a:spLocks noChangeShapeType="1"/>
          </p:cNvSpPr>
          <p:nvPr/>
        </p:nvSpPr>
        <p:spPr bwMode="auto">
          <a:xfrm>
            <a:off x="3152775" y="254158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Line 753"/>
          <p:cNvSpPr>
            <a:spLocks noChangeShapeType="1"/>
          </p:cNvSpPr>
          <p:nvPr/>
        </p:nvSpPr>
        <p:spPr bwMode="auto">
          <a:xfrm>
            <a:off x="3152775" y="2408238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Line 754"/>
          <p:cNvSpPr>
            <a:spLocks noChangeShapeType="1"/>
          </p:cNvSpPr>
          <p:nvPr/>
        </p:nvSpPr>
        <p:spPr bwMode="auto">
          <a:xfrm>
            <a:off x="3152775" y="226536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Line 755"/>
          <p:cNvSpPr>
            <a:spLocks noChangeShapeType="1"/>
          </p:cNvSpPr>
          <p:nvPr/>
        </p:nvSpPr>
        <p:spPr bwMode="auto">
          <a:xfrm>
            <a:off x="3152775" y="2132013"/>
            <a:ext cx="381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Line 756"/>
          <p:cNvSpPr>
            <a:spLocks noChangeShapeType="1"/>
          </p:cNvSpPr>
          <p:nvPr/>
        </p:nvSpPr>
        <p:spPr bwMode="auto">
          <a:xfrm>
            <a:off x="3152775" y="199707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Line 757"/>
          <p:cNvSpPr>
            <a:spLocks noChangeShapeType="1"/>
          </p:cNvSpPr>
          <p:nvPr/>
        </p:nvSpPr>
        <p:spPr bwMode="auto">
          <a:xfrm>
            <a:off x="3152775" y="18637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Line 758"/>
          <p:cNvSpPr>
            <a:spLocks noChangeShapeType="1"/>
          </p:cNvSpPr>
          <p:nvPr/>
        </p:nvSpPr>
        <p:spPr bwMode="auto">
          <a:xfrm>
            <a:off x="3152775" y="173037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Line 759"/>
          <p:cNvSpPr>
            <a:spLocks noChangeShapeType="1"/>
          </p:cNvSpPr>
          <p:nvPr/>
        </p:nvSpPr>
        <p:spPr bwMode="auto">
          <a:xfrm>
            <a:off x="3190875" y="2943225"/>
            <a:ext cx="30940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Line 760"/>
          <p:cNvSpPr>
            <a:spLocks noChangeShapeType="1"/>
          </p:cNvSpPr>
          <p:nvPr/>
        </p:nvSpPr>
        <p:spPr bwMode="auto">
          <a:xfrm flipV="1">
            <a:off x="3190875" y="2943225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Line 761"/>
          <p:cNvSpPr>
            <a:spLocks noChangeShapeType="1"/>
          </p:cNvSpPr>
          <p:nvPr/>
        </p:nvSpPr>
        <p:spPr bwMode="auto">
          <a:xfrm flipV="1">
            <a:off x="3630613" y="2943225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Line 762"/>
          <p:cNvSpPr>
            <a:spLocks noChangeShapeType="1"/>
          </p:cNvSpPr>
          <p:nvPr/>
        </p:nvSpPr>
        <p:spPr bwMode="auto">
          <a:xfrm flipV="1">
            <a:off x="4078288" y="2943225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Line 763"/>
          <p:cNvSpPr>
            <a:spLocks noChangeShapeType="1"/>
          </p:cNvSpPr>
          <p:nvPr/>
        </p:nvSpPr>
        <p:spPr bwMode="auto">
          <a:xfrm flipV="1">
            <a:off x="4518025" y="2943225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Line 764"/>
          <p:cNvSpPr>
            <a:spLocks noChangeShapeType="1"/>
          </p:cNvSpPr>
          <p:nvPr/>
        </p:nvSpPr>
        <p:spPr bwMode="auto">
          <a:xfrm flipV="1">
            <a:off x="4851400" y="2943225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Line 765"/>
          <p:cNvSpPr>
            <a:spLocks noChangeShapeType="1"/>
          </p:cNvSpPr>
          <p:nvPr/>
        </p:nvSpPr>
        <p:spPr bwMode="auto">
          <a:xfrm flipV="1">
            <a:off x="4957763" y="2943225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5" name="Line 766"/>
          <p:cNvSpPr>
            <a:spLocks noChangeShapeType="1"/>
          </p:cNvSpPr>
          <p:nvPr/>
        </p:nvSpPr>
        <p:spPr bwMode="auto">
          <a:xfrm flipV="1">
            <a:off x="5072063" y="2943225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6" name="Line 767"/>
          <p:cNvSpPr>
            <a:spLocks noChangeShapeType="1"/>
          </p:cNvSpPr>
          <p:nvPr/>
        </p:nvSpPr>
        <p:spPr bwMode="auto">
          <a:xfrm flipV="1">
            <a:off x="5395913" y="2943225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Line 768"/>
          <p:cNvSpPr>
            <a:spLocks noChangeShapeType="1"/>
          </p:cNvSpPr>
          <p:nvPr/>
        </p:nvSpPr>
        <p:spPr bwMode="auto">
          <a:xfrm flipV="1">
            <a:off x="5845175" y="2943225"/>
            <a:ext cx="15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Line 769"/>
          <p:cNvSpPr>
            <a:spLocks noChangeShapeType="1"/>
          </p:cNvSpPr>
          <p:nvPr/>
        </p:nvSpPr>
        <p:spPr bwMode="auto">
          <a:xfrm flipV="1">
            <a:off x="6284913" y="2943225"/>
            <a:ext cx="1587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Line 770"/>
          <p:cNvSpPr>
            <a:spLocks noChangeShapeType="1"/>
          </p:cNvSpPr>
          <p:nvPr/>
        </p:nvSpPr>
        <p:spPr bwMode="auto">
          <a:xfrm flipV="1">
            <a:off x="3190875" y="2943225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Line 771"/>
          <p:cNvSpPr>
            <a:spLocks noChangeShapeType="1"/>
          </p:cNvSpPr>
          <p:nvPr/>
        </p:nvSpPr>
        <p:spPr bwMode="auto">
          <a:xfrm flipV="1">
            <a:off x="3630613" y="2943225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Line 772"/>
          <p:cNvSpPr>
            <a:spLocks noChangeShapeType="1"/>
          </p:cNvSpPr>
          <p:nvPr/>
        </p:nvSpPr>
        <p:spPr bwMode="auto">
          <a:xfrm flipV="1">
            <a:off x="4078288" y="2943225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Line 773"/>
          <p:cNvSpPr>
            <a:spLocks noChangeShapeType="1"/>
          </p:cNvSpPr>
          <p:nvPr/>
        </p:nvSpPr>
        <p:spPr bwMode="auto">
          <a:xfrm flipV="1">
            <a:off x="4518025" y="2943225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Line 774"/>
          <p:cNvSpPr>
            <a:spLocks noChangeShapeType="1"/>
          </p:cNvSpPr>
          <p:nvPr/>
        </p:nvSpPr>
        <p:spPr bwMode="auto">
          <a:xfrm flipV="1">
            <a:off x="4957763" y="2943225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4" name="Line 775"/>
          <p:cNvSpPr>
            <a:spLocks noChangeShapeType="1"/>
          </p:cNvSpPr>
          <p:nvPr/>
        </p:nvSpPr>
        <p:spPr bwMode="auto">
          <a:xfrm flipV="1">
            <a:off x="5395913" y="2943225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Line 776"/>
          <p:cNvSpPr>
            <a:spLocks noChangeShapeType="1"/>
          </p:cNvSpPr>
          <p:nvPr/>
        </p:nvSpPr>
        <p:spPr bwMode="auto">
          <a:xfrm flipV="1">
            <a:off x="5845175" y="2943225"/>
            <a:ext cx="158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Line 777"/>
          <p:cNvSpPr>
            <a:spLocks noChangeShapeType="1"/>
          </p:cNvSpPr>
          <p:nvPr/>
        </p:nvSpPr>
        <p:spPr bwMode="auto">
          <a:xfrm flipV="1">
            <a:off x="6284913" y="2943225"/>
            <a:ext cx="15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Line 778"/>
          <p:cNvSpPr>
            <a:spLocks noChangeShapeType="1"/>
          </p:cNvSpPr>
          <p:nvPr/>
        </p:nvSpPr>
        <p:spPr bwMode="auto">
          <a:xfrm>
            <a:off x="3248025" y="2847975"/>
            <a:ext cx="200025" cy="95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Line 779"/>
          <p:cNvSpPr>
            <a:spLocks noChangeShapeType="1"/>
          </p:cNvSpPr>
          <p:nvPr/>
        </p:nvSpPr>
        <p:spPr bwMode="auto">
          <a:xfrm flipV="1">
            <a:off x="3448050" y="2838450"/>
            <a:ext cx="211138" cy="10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Line 780"/>
          <p:cNvSpPr>
            <a:spLocks noChangeShapeType="1"/>
          </p:cNvSpPr>
          <p:nvPr/>
        </p:nvSpPr>
        <p:spPr bwMode="auto">
          <a:xfrm>
            <a:off x="3659188" y="2838450"/>
            <a:ext cx="200025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Line 781"/>
          <p:cNvSpPr>
            <a:spLocks noChangeShapeType="1"/>
          </p:cNvSpPr>
          <p:nvPr/>
        </p:nvSpPr>
        <p:spPr bwMode="auto">
          <a:xfrm>
            <a:off x="3859213" y="2914650"/>
            <a:ext cx="200025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Line 782"/>
          <p:cNvSpPr>
            <a:spLocks noChangeShapeType="1"/>
          </p:cNvSpPr>
          <p:nvPr/>
        </p:nvSpPr>
        <p:spPr bwMode="auto">
          <a:xfrm>
            <a:off x="4059238" y="2943225"/>
            <a:ext cx="2016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Line 783"/>
          <p:cNvSpPr>
            <a:spLocks noChangeShapeType="1"/>
          </p:cNvSpPr>
          <p:nvPr/>
        </p:nvSpPr>
        <p:spPr bwMode="auto">
          <a:xfrm>
            <a:off x="4260850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Line 784"/>
          <p:cNvSpPr>
            <a:spLocks noChangeShapeType="1"/>
          </p:cNvSpPr>
          <p:nvPr/>
        </p:nvSpPr>
        <p:spPr bwMode="auto">
          <a:xfrm>
            <a:off x="4460875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Line 785"/>
          <p:cNvSpPr>
            <a:spLocks noChangeShapeType="1"/>
          </p:cNvSpPr>
          <p:nvPr/>
        </p:nvSpPr>
        <p:spPr bwMode="auto">
          <a:xfrm>
            <a:off x="4660900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Line 786"/>
          <p:cNvSpPr>
            <a:spLocks noChangeShapeType="1"/>
          </p:cNvSpPr>
          <p:nvPr/>
        </p:nvSpPr>
        <p:spPr bwMode="auto">
          <a:xfrm>
            <a:off x="4860925" y="2943225"/>
            <a:ext cx="2111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Line 787"/>
          <p:cNvSpPr>
            <a:spLocks noChangeShapeType="1"/>
          </p:cNvSpPr>
          <p:nvPr/>
        </p:nvSpPr>
        <p:spPr bwMode="auto">
          <a:xfrm>
            <a:off x="5072063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Line 788"/>
          <p:cNvSpPr>
            <a:spLocks noChangeShapeType="1"/>
          </p:cNvSpPr>
          <p:nvPr/>
        </p:nvSpPr>
        <p:spPr bwMode="auto">
          <a:xfrm>
            <a:off x="5272088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Line 789"/>
          <p:cNvSpPr>
            <a:spLocks noChangeShapeType="1"/>
          </p:cNvSpPr>
          <p:nvPr/>
        </p:nvSpPr>
        <p:spPr bwMode="auto">
          <a:xfrm flipV="1">
            <a:off x="3248025" y="2189163"/>
            <a:ext cx="200025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Line 790"/>
          <p:cNvSpPr>
            <a:spLocks noChangeShapeType="1"/>
          </p:cNvSpPr>
          <p:nvPr/>
        </p:nvSpPr>
        <p:spPr bwMode="auto">
          <a:xfrm>
            <a:off x="3448050" y="2189163"/>
            <a:ext cx="211138" cy="10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Line 791"/>
          <p:cNvSpPr>
            <a:spLocks noChangeShapeType="1"/>
          </p:cNvSpPr>
          <p:nvPr/>
        </p:nvSpPr>
        <p:spPr bwMode="auto">
          <a:xfrm>
            <a:off x="3659188" y="2293938"/>
            <a:ext cx="200025" cy="133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Line 792"/>
          <p:cNvSpPr>
            <a:spLocks noChangeShapeType="1"/>
          </p:cNvSpPr>
          <p:nvPr/>
        </p:nvSpPr>
        <p:spPr bwMode="auto">
          <a:xfrm>
            <a:off x="3859213" y="2427288"/>
            <a:ext cx="200025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2" name="Line 793"/>
          <p:cNvSpPr>
            <a:spLocks noChangeShapeType="1"/>
          </p:cNvSpPr>
          <p:nvPr/>
        </p:nvSpPr>
        <p:spPr bwMode="auto">
          <a:xfrm>
            <a:off x="4059238" y="2933700"/>
            <a:ext cx="2016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3" name="Line 794"/>
          <p:cNvSpPr>
            <a:spLocks noChangeShapeType="1"/>
          </p:cNvSpPr>
          <p:nvPr/>
        </p:nvSpPr>
        <p:spPr bwMode="auto">
          <a:xfrm>
            <a:off x="4260850" y="2933700"/>
            <a:ext cx="200025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4" name="Line 795"/>
          <p:cNvSpPr>
            <a:spLocks noChangeShapeType="1"/>
          </p:cNvSpPr>
          <p:nvPr/>
        </p:nvSpPr>
        <p:spPr bwMode="auto">
          <a:xfrm>
            <a:off x="4460875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5" name="Line 796"/>
          <p:cNvSpPr>
            <a:spLocks noChangeShapeType="1"/>
          </p:cNvSpPr>
          <p:nvPr/>
        </p:nvSpPr>
        <p:spPr bwMode="auto">
          <a:xfrm>
            <a:off x="4660900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6" name="Line 797"/>
          <p:cNvSpPr>
            <a:spLocks noChangeShapeType="1"/>
          </p:cNvSpPr>
          <p:nvPr/>
        </p:nvSpPr>
        <p:spPr bwMode="auto">
          <a:xfrm>
            <a:off x="4860925" y="2943225"/>
            <a:ext cx="2111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Line 798"/>
          <p:cNvSpPr>
            <a:spLocks noChangeShapeType="1"/>
          </p:cNvSpPr>
          <p:nvPr/>
        </p:nvSpPr>
        <p:spPr bwMode="auto">
          <a:xfrm>
            <a:off x="5072063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8" name="Line 799"/>
          <p:cNvSpPr>
            <a:spLocks noChangeShapeType="1"/>
          </p:cNvSpPr>
          <p:nvPr/>
        </p:nvSpPr>
        <p:spPr bwMode="auto">
          <a:xfrm>
            <a:off x="5272088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9" name="Line 800"/>
          <p:cNvSpPr>
            <a:spLocks noChangeShapeType="1"/>
          </p:cNvSpPr>
          <p:nvPr/>
        </p:nvSpPr>
        <p:spPr bwMode="auto">
          <a:xfrm flipV="1">
            <a:off x="3248025" y="2781300"/>
            <a:ext cx="200025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0" name="Line 801"/>
          <p:cNvSpPr>
            <a:spLocks noChangeShapeType="1"/>
          </p:cNvSpPr>
          <p:nvPr/>
        </p:nvSpPr>
        <p:spPr bwMode="auto">
          <a:xfrm>
            <a:off x="3448050" y="2781300"/>
            <a:ext cx="211138" cy="133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1" name="Line 802"/>
          <p:cNvSpPr>
            <a:spLocks noChangeShapeType="1"/>
          </p:cNvSpPr>
          <p:nvPr/>
        </p:nvSpPr>
        <p:spPr bwMode="auto">
          <a:xfrm flipV="1">
            <a:off x="3659188" y="2838450"/>
            <a:ext cx="200025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2" name="Line 803"/>
          <p:cNvSpPr>
            <a:spLocks noChangeShapeType="1"/>
          </p:cNvSpPr>
          <p:nvPr/>
        </p:nvSpPr>
        <p:spPr bwMode="auto">
          <a:xfrm flipV="1">
            <a:off x="3859213" y="2589213"/>
            <a:ext cx="200025" cy="249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3" name="Line 804"/>
          <p:cNvSpPr>
            <a:spLocks noChangeShapeType="1"/>
          </p:cNvSpPr>
          <p:nvPr/>
        </p:nvSpPr>
        <p:spPr bwMode="auto">
          <a:xfrm>
            <a:off x="4059238" y="2589213"/>
            <a:ext cx="201612" cy="163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4" name="Line 805"/>
          <p:cNvSpPr>
            <a:spLocks noChangeShapeType="1"/>
          </p:cNvSpPr>
          <p:nvPr/>
        </p:nvSpPr>
        <p:spPr bwMode="auto">
          <a:xfrm>
            <a:off x="4260850" y="2752725"/>
            <a:ext cx="200025" cy="66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5" name="Line 806"/>
          <p:cNvSpPr>
            <a:spLocks noChangeShapeType="1"/>
          </p:cNvSpPr>
          <p:nvPr/>
        </p:nvSpPr>
        <p:spPr bwMode="auto">
          <a:xfrm>
            <a:off x="4460875" y="2819400"/>
            <a:ext cx="200025" cy="95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6" name="Line 807"/>
          <p:cNvSpPr>
            <a:spLocks noChangeShapeType="1"/>
          </p:cNvSpPr>
          <p:nvPr/>
        </p:nvSpPr>
        <p:spPr bwMode="auto">
          <a:xfrm flipV="1">
            <a:off x="4660900" y="2876550"/>
            <a:ext cx="20002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7" name="Line 808"/>
          <p:cNvSpPr>
            <a:spLocks noChangeShapeType="1"/>
          </p:cNvSpPr>
          <p:nvPr/>
        </p:nvSpPr>
        <p:spPr bwMode="auto">
          <a:xfrm>
            <a:off x="4860925" y="2876550"/>
            <a:ext cx="211138" cy="57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8" name="Line 809"/>
          <p:cNvSpPr>
            <a:spLocks noChangeShapeType="1"/>
          </p:cNvSpPr>
          <p:nvPr/>
        </p:nvSpPr>
        <p:spPr bwMode="auto">
          <a:xfrm flipV="1">
            <a:off x="5072063" y="2914650"/>
            <a:ext cx="200025" cy="19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9" name="Line 810"/>
          <p:cNvSpPr>
            <a:spLocks noChangeShapeType="1"/>
          </p:cNvSpPr>
          <p:nvPr/>
        </p:nvSpPr>
        <p:spPr bwMode="auto">
          <a:xfrm>
            <a:off x="5272088" y="2914650"/>
            <a:ext cx="200025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0" name="Line 811"/>
          <p:cNvSpPr>
            <a:spLocks noChangeShapeType="1"/>
          </p:cNvSpPr>
          <p:nvPr/>
        </p:nvSpPr>
        <p:spPr bwMode="auto">
          <a:xfrm>
            <a:off x="3248025" y="2771775"/>
            <a:ext cx="200025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1" name="Line 812"/>
          <p:cNvSpPr>
            <a:spLocks noChangeShapeType="1"/>
          </p:cNvSpPr>
          <p:nvPr/>
        </p:nvSpPr>
        <p:spPr bwMode="auto">
          <a:xfrm>
            <a:off x="3448050" y="2781300"/>
            <a:ext cx="21113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2" name="Line 813"/>
          <p:cNvSpPr>
            <a:spLocks noChangeShapeType="1"/>
          </p:cNvSpPr>
          <p:nvPr/>
        </p:nvSpPr>
        <p:spPr bwMode="auto">
          <a:xfrm flipV="1">
            <a:off x="3659188" y="2541588"/>
            <a:ext cx="200025" cy="268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3" name="Line 814"/>
          <p:cNvSpPr>
            <a:spLocks noChangeShapeType="1"/>
          </p:cNvSpPr>
          <p:nvPr/>
        </p:nvSpPr>
        <p:spPr bwMode="auto">
          <a:xfrm flipV="1">
            <a:off x="3859213" y="2484438"/>
            <a:ext cx="200025" cy="57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4" name="Line 815"/>
          <p:cNvSpPr>
            <a:spLocks noChangeShapeType="1"/>
          </p:cNvSpPr>
          <p:nvPr/>
        </p:nvSpPr>
        <p:spPr bwMode="auto">
          <a:xfrm>
            <a:off x="4059238" y="2484438"/>
            <a:ext cx="201612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5" name="Line 816"/>
          <p:cNvSpPr>
            <a:spLocks noChangeShapeType="1"/>
          </p:cNvSpPr>
          <p:nvPr/>
        </p:nvSpPr>
        <p:spPr bwMode="auto">
          <a:xfrm flipV="1">
            <a:off x="4260850" y="2455863"/>
            <a:ext cx="200025" cy="10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6" name="Line 817"/>
          <p:cNvSpPr>
            <a:spLocks noChangeShapeType="1"/>
          </p:cNvSpPr>
          <p:nvPr/>
        </p:nvSpPr>
        <p:spPr bwMode="auto">
          <a:xfrm>
            <a:off x="4460875" y="2455863"/>
            <a:ext cx="200025" cy="268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7" name="Line 818"/>
          <p:cNvSpPr>
            <a:spLocks noChangeShapeType="1"/>
          </p:cNvSpPr>
          <p:nvPr/>
        </p:nvSpPr>
        <p:spPr bwMode="auto">
          <a:xfrm flipV="1">
            <a:off x="4660900" y="2417763"/>
            <a:ext cx="200025" cy="306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8" name="Line 819"/>
          <p:cNvSpPr>
            <a:spLocks noChangeShapeType="1"/>
          </p:cNvSpPr>
          <p:nvPr/>
        </p:nvSpPr>
        <p:spPr bwMode="auto">
          <a:xfrm>
            <a:off x="4860925" y="2417763"/>
            <a:ext cx="211138" cy="306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" name="Line 820"/>
          <p:cNvSpPr>
            <a:spLocks noChangeShapeType="1"/>
          </p:cNvSpPr>
          <p:nvPr/>
        </p:nvSpPr>
        <p:spPr bwMode="auto">
          <a:xfrm>
            <a:off x="5072063" y="2724150"/>
            <a:ext cx="200025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0" name="Line 821"/>
          <p:cNvSpPr>
            <a:spLocks noChangeShapeType="1"/>
          </p:cNvSpPr>
          <p:nvPr/>
        </p:nvSpPr>
        <p:spPr bwMode="auto">
          <a:xfrm>
            <a:off x="5272088" y="2809875"/>
            <a:ext cx="200025" cy="133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1" name="Line 822"/>
          <p:cNvSpPr>
            <a:spLocks noChangeShapeType="1"/>
          </p:cNvSpPr>
          <p:nvPr/>
        </p:nvSpPr>
        <p:spPr bwMode="auto">
          <a:xfrm>
            <a:off x="3248025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2" name="Line 823"/>
          <p:cNvSpPr>
            <a:spLocks noChangeShapeType="1"/>
          </p:cNvSpPr>
          <p:nvPr/>
        </p:nvSpPr>
        <p:spPr bwMode="auto">
          <a:xfrm>
            <a:off x="3448050" y="2943225"/>
            <a:ext cx="2111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3" name="Line 824"/>
          <p:cNvSpPr>
            <a:spLocks noChangeShapeType="1"/>
          </p:cNvSpPr>
          <p:nvPr/>
        </p:nvSpPr>
        <p:spPr bwMode="auto">
          <a:xfrm>
            <a:off x="3659188" y="29432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4" name="Line 825"/>
          <p:cNvSpPr>
            <a:spLocks noChangeShapeType="1"/>
          </p:cNvSpPr>
          <p:nvPr/>
        </p:nvSpPr>
        <p:spPr bwMode="auto">
          <a:xfrm flipV="1">
            <a:off x="3859213" y="2809875"/>
            <a:ext cx="200025" cy="133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5" name="Line 826"/>
          <p:cNvSpPr>
            <a:spLocks noChangeShapeType="1"/>
          </p:cNvSpPr>
          <p:nvPr/>
        </p:nvSpPr>
        <p:spPr bwMode="auto">
          <a:xfrm flipV="1">
            <a:off x="4059238" y="2389188"/>
            <a:ext cx="201612" cy="420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6" name="Line 827"/>
          <p:cNvSpPr>
            <a:spLocks noChangeShapeType="1"/>
          </p:cNvSpPr>
          <p:nvPr/>
        </p:nvSpPr>
        <p:spPr bwMode="auto">
          <a:xfrm>
            <a:off x="4260850" y="2389188"/>
            <a:ext cx="200025" cy="171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" name="Line 828"/>
          <p:cNvSpPr>
            <a:spLocks noChangeShapeType="1"/>
          </p:cNvSpPr>
          <p:nvPr/>
        </p:nvSpPr>
        <p:spPr bwMode="auto">
          <a:xfrm flipV="1">
            <a:off x="4460875" y="2063750"/>
            <a:ext cx="200025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8" name="Line 829"/>
          <p:cNvSpPr>
            <a:spLocks noChangeShapeType="1"/>
          </p:cNvSpPr>
          <p:nvPr/>
        </p:nvSpPr>
        <p:spPr bwMode="auto">
          <a:xfrm>
            <a:off x="4660900" y="2063750"/>
            <a:ext cx="200025" cy="515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9" name="Line 830"/>
          <p:cNvSpPr>
            <a:spLocks noChangeShapeType="1"/>
          </p:cNvSpPr>
          <p:nvPr/>
        </p:nvSpPr>
        <p:spPr bwMode="auto">
          <a:xfrm flipV="1">
            <a:off x="4860925" y="2112963"/>
            <a:ext cx="211138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0" name="Line 831"/>
          <p:cNvSpPr>
            <a:spLocks noChangeShapeType="1"/>
          </p:cNvSpPr>
          <p:nvPr/>
        </p:nvSpPr>
        <p:spPr bwMode="auto">
          <a:xfrm>
            <a:off x="5072063" y="2112963"/>
            <a:ext cx="200025" cy="8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1" name="Line 832"/>
          <p:cNvSpPr>
            <a:spLocks noChangeShapeType="1"/>
          </p:cNvSpPr>
          <p:nvPr/>
        </p:nvSpPr>
        <p:spPr bwMode="auto">
          <a:xfrm flipV="1">
            <a:off x="5272088" y="1768475"/>
            <a:ext cx="200025" cy="430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2" name="Rectangle 833"/>
          <p:cNvSpPr>
            <a:spLocks noChangeArrowheads="1"/>
          </p:cNvSpPr>
          <p:nvPr/>
        </p:nvSpPr>
        <p:spPr bwMode="auto">
          <a:xfrm>
            <a:off x="3219450" y="281940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3" name="Rectangle 834"/>
          <p:cNvSpPr>
            <a:spLocks noChangeArrowheads="1"/>
          </p:cNvSpPr>
          <p:nvPr/>
        </p:nvSpPr>
        <p:spPr bwMode="auto">
          <a:xfrm>
            <a:off x="3419475" y="291465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4" name="Rectangle 835"/>
          <p:cNvSpPr>
            <a:spLocks noChangeArrowheads="1"/>
          </p:cNvSpPr>
          <p:nvPr/>
        </p:nvSpPr>
        <p:spPr bwMode="auto">
          <a:xfrm>
            <a:off x="3630613" y="2809875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5" name="Rectangle 836"/>
          <p:cNvSpPr>
            <a:spLocks noChangeArrowheads="1"/>
          </p:cNvSpPr>
          <p:nvPr/>
        </p:nvSpPr>
        <p:spPr bwMode="auto">
          <a:xfrm>
            <a:off x="3830638" y="2886075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6" name="Rectangle 837"/>
          <p:cNvSpPr>
            <a:spLocks noChangeArrowheads="1"/>
          </p:cNvSpPr>
          <p:nvPr/>
        </p:nvSpPr>
        <p:spPr bwMode="auto">
          <a:xfrm>
            <a:off x="4030663" y="291465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7" name="Rectangle 838"/>
          <p:cNvSpPr>
            <a:spLocks noChangeArrowheads="1"/>
          </p:cNvSpPr>
          <p:nvPr/>
        </p:nvSpPr>
        <p:spPr bwMode="auto">
          <a:xfrm>
            <a:off x="4230688" y="2914650"/>
            <a:ext cx="49212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8" name="Rectangle 839"/>
          <p:cNvSpPr>
            <a:spLocks noChangeArrowheads="1"/>
          </p:cNvSpPr>
          <p:nvPr/>
        </p:nvSpPr>
        <p:spPr bwMode="auto">
          <a:xfrm>
            <a:off x="4432300" y="291465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9" name="Rectangle 840"/>
          <p:cNvSpPr>
            <a:spLocks noChangeArrowheads="1"/>
          </p:cNvSpPr>
          <p:nvPr/>
        </p:nvSpPr>
        <p:spPr bwMode="auto">
          <a:xfrm>
            <a:off x="4632325" y="291465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0" name="Rectangle 841"/>
          <p:cNvSpPr>
            <a:spLocks noChangeArrowheads="1"/>
          </p:cNvSpPr>
          <p:nvPr/>
        </p:nvSpPr>
        <p:spPr bwMode="auto">
          <a:xfrm>
            <a:off x="4832350" y="291465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1" name="Rectangle 842"/>
          <p:cNvSpPr>
            <a:spLocks noChangeArrowheads="1"/>
          </p:cNvSpPr>
          <p:nvPr/>
        </p:nvSpPr>
        <p:spPr bwMode="auto">
          <a:xfrm>
            <a:off x="5043488" y="291465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2" name="Rectangle 843"/>
          <p:cNvSpPr>
            <a:spLocks noChangeArrowheads="1"/>
          </p:cNvSpPr>
          <p:nvPr/>
        </p:nvSpPr>
        <p:spPr bwMode="auto">
          <a:xfrm>
            <a:off x="5243513" y="291465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3" name="Rectangle 844"/>
          <p:cNvSpPr>
            <a:spLocks noChangeArrowheads="1"/>
          </p:cNvSpPr>
          <p:nvPr/>
        </p:nvSpPr>
        <p:spPr bwMode="auto">
          <a:xfrm>
            <a:off x="5443538" y="2914650"/>
            <a:ext cx="47625" cy="476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4" name="Freeform 845"/>
          <p:cNvSpPr>
            <a:spLocks/>
          </p:cNvSpPr>
          <p:nvPr/>
        </p:nvSpPr>
        <p:spPr bwMode="auto">
          <a:xfrm>
            <a:off x="3219450" y="237966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5" name="Freeform 846"/>
          <p:cNvSpPr>
            <a:spLocks/>
          </p:cNvSpPr>
          <p:nvPr/>
        </p:nvSpPr>
        <p:spPr bwMode="auto">
          <a:xfrm>
            <a:off x="3419475" y="21605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6" name="Freeform 847"/>
          <p:cNvSpPr>
            <a:spLocks/>
          </p:cNvSpPr>
          <p:nvPr/>
        </p:nvSpPr>
        <p:spPr bwMode="auto">
          <a:xfrm>
            <a:off x="3630613" y="226536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7" name="Freeform 848"/>
          <p:cNvSpPr>
            <a:spLocks/>
          </p:cNvSpPr>
          <p:nvPr/>
        </p:nvSpPr>
        <p:spPr bwMode="auto">
          <a:xfrm>
            <a:off x="3830638" y="23987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8" name="Freeform 849"/>
          <p:cNvSpPr>
            <a:spLocks/>
          </p:cNvSpPr>
          <p:nvPr/>
        </p:nvSpPr>
        <p:spPr bwMode="auto">
          <a:xfrm>
            <a:off x="4030663" y="29051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9" name="Freeform 850"/>
          <p:cNvSpPr>
            <a:spLocks/>
          </p:cNvSpPr>
          <p:nvPr/>
        </p:nvSpPr>
        <p:spPr bwMode="auto">
          <a:xfrm>
            <a:off x="4230688" y="2905125"/>
            <a:ext cx="58737" cy="57150"/>
          </a:xfrm>
          <a:custGeom>
            <a:avLst/>
            <a:gdLst>
              <a:gd name="T0" fmla="*/ 19 w 37"/>
              <a:gd name="T1" fmla="*/ 0 h 36"/>
              <a:gd name="T2" fmla="*/ 37 w 37"/>
              <a:gd name="T3" fmla="*/ 18 h 36"/>
              <a:gd name="T4" fmla="*/ 19 w 37"/>
              <a:gd name="T5" fmla="*/ 36 h 36"/>
              <a:gd name="T6" fmla="*/ 0 w 37"/>
              <a:gd name="T7" fmla="*/ 18 h 36"/>
              <a:gd name="T8" fmla="*/ 19 w 37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6"/>
              <a:gd name="T17" fmla="*/ 37 w 37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6">
                <a:moveTo>
                  <a:pt x="19" y="0"/>
                </a:moveTo>
                <a:lnTo>
                  <a:pt x="37" y="18"/>
                </a:lnTo>
                <a:lnTo>
                  <a:pt x="19" y="36"/>
                </a:lnTo>
                <a:lnTo>
                  <a:pt x="0" y="18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0" name="Freeform 851"/>
          <p:cNvSpPr>
            <a:spLocks/>
          </p:cNvSpPr>
          <p:nvPr/>
        </p:nvSpPr>
        <p:spPr bwMode="auto">
          <a:xfrm>
            <a:off x="4432300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1" name="Freeform 852"/>
          <p:cNvSpPr>
            <a:spLocks/>
          </p:cNvSpPr>
          <p:nvPr/>
        </p:nvSpPr>
        <p:spPr bwMode="auto">
          <a:xfrm>
            <a:off x="4632325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2" name="Freeform 853"/>
          <p:cNvSpPr>
            <a:spLocks/>
          </p:cNvSpPr>
          <p:nvPr/>
        </p:nvSpPr>
        <p:spPr bwMode="auto">
          <a:xfrm>
            <a:off x="4832350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3" name="Freeform 854"/>
          <p:cNvSpPr>
            <a:spLocks/>
          </p:cNvSpPr>
          <p:nvPr/>
        </p:nvSpPr>
        <p:spPr bwMode="auto">
          <a:xfrm>
            <a:off x="5043488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4" name="Freeform 855"/>
          <p:cNvSpPr>
            <a:spLocks/>
          </p:cNvSpPr>
          <p:nvPr/>
        </p:nvSpPr>
        <p:spPr bwMode="auto">
          <a:xfrm>
            <a:off x="5243513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5" name="Freeform 856"/>
          <p:cNvSpPr>
            <a:spLocks/>
          </p:cNvSpPr>
          <p:nvPr/>
        </p:nvSpPr>
        <p:spPr bwMode="auto">
          <a:xfrm>
            <a:off x="5443538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6" name="Freeform 857"/>
          <p:cNvSpPr>
            <a:spLocks/>
          </p:cNvSpPr>
          <p:nvPr/>
        </p:nvSpPr>
        <p:spPr bwMode="auto">
          <a:xfrm>
            <a:off x="3219450" y="27813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7" name="Freeform 858"/>
          <p:cNvSpPr>
            <a:spLocks/>
          </p:cNvSpPr>
          <p:nvPr/>
        </p:nvSpPr>
        <p:spPr bwMode="auto">
          <a:xfrm>
            <a:off x="3419475" y="27527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8" name="Freeform 859"/>
          <p:cNvSpPr>
            <a:spLocks/>
          </p:cNvSpPr>
          <p:nvPr/>
        </p:nvSpPr>
        <p:spPr bwMode="auto">
          <a:xfrm>
            <a:off x="3630613" y="288607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9" name="Freeform 860"/>
          <p:cNvSpPr>
            <a:spLocks/>
          </p:cNvSpPr>
          <p:nvPr/>
        </p:nvSpPr>
        <p:spPr bwMode="auto">
          <a:xfrm>
            <a:off x="3830638" y="280987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0" name="Freeform 861"/>
          <p:cNvSpPr>
            <a:spLocks/>
          </p:cNvSpPr>
          <p:nvPr/>
        </p:nvSpPr>
        <p:spPr bwMode="auto">
          <a:xfrm>
            <a:off x="4030663" y="256063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1" name="Freeform 862"/>
          <p:cNvSpPr>
            <a:spLocks/>
          </p:cNvSpPr>
          <p:nvPr/>
        </p:nvSpPr>
        <p:spPr bwMode="auto">
          <a:xfrm>
            <a:off x="4230688" y="2724150"/>
            <a:ext cx="58737" cy="57150"/>
          </a:xfrm>
          <a:custGeom>
            <a:avLst/>
            <a:gdLst>
              <a:gd name="T0" fmla="*/ 19 w 37"/>
              <a:gd name="T1" fmla="*/ 0 h 36"/>
              <a:gd name="T2" fmla="*/ 37 w 37"/>
              <a:gd name="T3" fmla="*/ 36 h 36"/>
              <a:gd name="T4" fmla="*/ 0 w 37"/>
              <a:gd name="T5" fmla="*/ 36 h 36"/>
              <a:gd name="T6" fmla="*/ 19 w 37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36"/>
              <a:gd name="T14" fmla="*/ 37 w 37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36">
                <a:moveTo>
                  <a:pt x="19" y="0"/>
                </a:moveTo>
                <a:lnTo>
                  <a:pt x="37" y="36"/>
                </a:lnTo>
                <a:lnTo>
                  <a:pt x="0" y="36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2" name="Freeform 863"/>
          <p:cNvSpPr>
            <a:spLocks/>
          </p:cNvSpPr>
          <p:nvPr/>
        </p:nvSpPr>
        <p:spPr bwMode="auto">
          <a:xfrm>
            <a:off x="4432300" y="27908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3" name="Freeform 864"/>
          <p:cNvSpPr>
            <a:spLocks/>
          </p:cNvSpPr>
          <p:nvPr/>
        </p:nvSpPr>
        <p:spPr bwMode="auto">
          <a:xfrm>
            <a:off x="4632325" y="288607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4" name="Freeform 865"/>
          <p:cNvSpPr>
            <a:spLocks/>
          </p:cNvSpPr>
          <p:nvPr/>
        </p:nvSpPr>
        <p:spPr bwMode="auto">
          <a:xfrm>
            <a:off x="4832350" y="284797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5" name="Freeform 866"/>
          <p:cNvSpPr>
            <a:spLocks/>
          </p:cNvSpPr>
          <p:nvPr/>
        </p:nvSpPr>
        <p:spPr bwMode="auto">
          <a:xfrm>
            <a:off x="5043488" y="29051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6" name="Freeform 867"/>
          <p:cNvSpPr>
            <a:spLocks/>
          </p:cNvSpPr>
          <p:nvPr/>
        </p:nvSpPr>
        <p:spPr bwMode="auto">
          <a:xfrm>
            <a:off x="5243513" y="288607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7" name="Freeform 868"/>
          <p:cNvSpPr>
            <a:spLocks/>
          </p:cNvSpPr>
          <p:nvPr/>
        </p:nvSpPr>
        <p:spPr bwMode="auto">
          <a:xfrm>
            <a:off x="5443538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8" name="Rectangle 869"/>
          <p:cNvSpPr>
            <a:spLocks noChangeArrowheads="1"/>
          </p:cNvSpPr>
          <p:nvPr/>
        </p:nvSpPr>
        <p:spPr bwMode="auto">
          <a:xfrm>
            <a:off x="3219450" y="2743200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9" name="Rectangle 870"/>
          <p:cNvSpPr>
            <a:spLocks noChangeArrowheads="1"/>
          </p:cNvSpPr>
          <p:nvPr/>
        </p:nvSpPr>
        <p:spPr bwMode="auto">
          <a:xfrm>
            <a:off x="3419475" y="2752725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0" name="Rectangle 871"/>
          <p:cNvSpPr>
            <a:spLocks noChangeArrowheads="1"/>
          </p:cNvSpPr>
          <p:nvPr/>
        </p:nvSpPr>
        <p:spPr bwMode="auto">
          <a:xfrm>
            <a:off x="3630613" y="2781300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1" name="Rectangle 872"/>
          <p:cNvSpPr>
            <a:spLocks noChangeArrowheads="1"/>
          </p:cNvSpPr>
          <p:nvPr/>
        </p:nvSpPr>
        <p:spPr bwMode="auto">
          <a:xfrm>
            <a:off x="3830638" y="2513013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2" name="Rectangle 873"/>
          <p:cNvSpPr>
            <a:spLocks noChangeArrowheads="1"/>
          </p:cNvSpPr>
          <p:nvPr/>
        </p:nvSpPr>
        <p:spPr bwMode="auto">
          <a:xfrm>
            <a:off x="4030663" y="2455863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3" name="Rectangle 874"/>
          <p:cNvSpPr>
            <a:spLocks noChangeArrowheads="1"/>
          </p:cNvSpPr>
          <p:nvPr/>
        </p:nvSpPr>
        <p:spPr bwMode="auto">
          <a:xfrm>
            <a:off x="4230688" y="2532063"/>
            <a:ext cx="49212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4" name="Rectangle 875"/>
          <p:cNvSpPr>
            <a:spLocks noChangeArrowheads="1"/>
          </p:cNvSpPr>
          <p:nvPr/>
        </p:nvSpPr>
        <p:spPr bwMode="auto">
          <a:xfrm>
            <a:off x="4432300" y="2427288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5" name="Rectangle 876"/>
          <p:cNvSpPr>
            <a:spLocks noChangeArrowheads="1"/>
          </p:cNvSpPr>
          <p:nvPr/>
        </p:nvSpPr>
        <p:spPr bwMode="auto">
          <a:xfrm>
            <a:off x="4632325" y="2695575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6" name="Rectangle 877"/>
          <p:cNvSpPr>
            <a:spLocks noChangeArrowheads="1"/>
          </p:cNvSpPr>
          <p:nvPr/>
        </p:nvSpPr>
        <p:spPr bwMode="auto">
          <a:xfrm>
            <a:off x="4832350" y="2389188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7" name="Rectangle 878"/>
          <p:cNvSpPr>
            <a:spLocks noChangeArrowheads="1"/>
          </p:cNvSpPr>
          <p:nvPr/>
        </p:nvSpPr>
        <p:spPr bwMode="auto">
          <a:xfrm>
            <a:off x="5043488" y="2695575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8" name="Rectangle 879"/>
          <p:cNvSpPr>
            <a:spLocks noChangeArrowheads="1"/>
          </p:cNvSpPr>
          <p:nvPr/>
        </p:nvSpPr>
        <p:spPr bwMode="auto">
          <a:xfrm>
            <a:off x="5243513" y="2781300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9" name="Rectangle 880"/>
          <p:cNvSpPr>
            <a:spLocks noChangeArrowheads="1"/>
          </p:cNvSpPr>
          <p:nvPr/>
        </p:nvSpPr>
        <p:spPr bwMode="auto">
          <a:xfrm>
            <a:off x="5443538" y="2914650"/>
            <a:ext cx="47625" cy="4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0" name="Freeform 881"/>
          <p:cNvSpPr>
            <a:spLocks/>
          </p:cNvSpPr>
          <p:nvPr/>
        </p:nvSpPr>
        <p:spPr bwMode="auto">
          <a:xfrm>
            <a:off x="3219450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1" name="Freeform 882"/>
          <p:cNvSpPr>
            <a:spLocks/>
          </p:cNvSpPr>
          <p:nvPr/>
        </p:nvSpPr>
        <p:spPr bwMode="auto">
          <a:xfrm>
            <a:off x="3419475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2" name="Freeform 883"/>
          <p:cNvSpPr>
            <a:spLocks/>
          </p:cNvSpPr>
          <p:nvPr/>
        </p:nvSpPr>
        <p:spPr bwMode="auto">
          <a:xfrm>
            <a:off x="3630613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3" name="Freeform 884"/>
          <p:cNvSpPr>
            <a:spLocks/>
          </p:cNvSpPr>
          <p:nvPr/>
        </p:nvSpPr>
        <p:spPr bwMode="auto">
          <a:xfrm>
            <a:off x="3830638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4" name="Freeform 885"/>
          <p:cNvSpPr>
            <a:spLocks/>
          </p:cNvSpPr>
          <p:nvPr/>
        </p:nvSpPr>
        <p:spPr bwMode="auto">
          <a:xfrm>
            <a:off x="4030663" y="27813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5" name="Freeform 886"/>
          <p:cNvSpPr>
            <a:spLocks/>
          </p:cNvSpPr>
          <p:nvPr/>
        </p:nvSpPr>
        <p:spPr bwMode="auto">
          <a:xfrm>
            <a:off x="4230688" y="2360613"/>
            <a:ext cx="58737" cy="57150"/>
          </a:xfrm>
          <a:custGeom>
            <a:avLst/>
            <a:gdLst>
              <a:gd name="T0" fmla="*/ 19 w 37"/>
              <a:gd name="T1" fmla="*/ 0 h 36"/>
              <a:gd name="T2" fmla="*/ 37 w 37"/>
              <a:gd name="T3" fmla="*/ 18 h 36"/>
              <a:gd name="T4" fmla="*/ 19 w 37"/>
              <a:gd name="T5" fmla="*/ 36 h 36"/>
              <a:gd name="T6" fmla="*/ 0 w 37"/>
              <a:gd name="T7" fmla="*/ 18 h 36"/>
              <a:gd name="T8" fmla="*/ 19 w 37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6"/>
              <a:gd name="T17" fmla="*/ 37 w 37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6">
                <a:moveTo>
                  <a:pt x="19" y="0"/>
                </a:moveTo>
                <a:lnTo>
                  <a:pt x="37" y="18"/>
                </a:lnTo>
                <a:lnTo>
                  <a:pt x="19" y="36"/>
                </a:lnTo>
                <a:lnTo>
                  <a:pt x="0" y="18"/>
                </a:lnTo>
                <a:lnTo>
                  <a:pt x="19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6" name="Freeform 887"/>
          <p:cNvSpPr>
            <a:spLocks/>
          </p:cNvSpPr>
          <p:nvPr/>
        </p:nvSpPr>
        <p:spPr bwMode="auto">
          <a:xfrm>
            <a:off x="4432300" y="253206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7" name="Freeform 888"/>
          <p:cNvSpPr>
            <a:spLocks/>
          </p:cNvSpPr>
          <p:nvPr/>
        </p:nvSpPr>
        <p:spPr bwMode="auto">
          <a:xfrm>
            <a:off x="4632325" y="2035175"/>
            <a:ext cx="57150" cy="58738"/>
          </a:xfrm>
          <a:custGeom>
            <a:avLst/>
            <a:gdLst>
              <a:gd name="T0" fmla="*/ 18 w 36"/>
              <a:gd name="T1" fmla="*/ 0 h 37"/>
              <a:gd name="T2" fmla="*/ 36 w 36"/>
              <a:gd name="T3" fmla="*/ 18 h 37"/>
              <a:gd name="T4" fmla="*/ 18 w 36"/>
              <a:gd name="T5" fmla="*/ 37 h 37"/>
              <a:gd name="T6" fmla="*/ 0 w 36"/>
              <a:gd name="T7" fmla="*/ 18 h 37"/>
              <a:gd name="T8" fmla="*/ 18 w 36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7"/>
              <a:gd name="T17" fmla="*/ 36 w 36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7">
                <a:moveTo>
                  <a:pt x="18" y="0"/>
                </a:moveTo>
                <a:lnTo>
                  <a:pt x="36" y="18"/>
                </a:lnTo>
                <a:lnTo>
                  <a:pt x="18" y="37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8" name="Freeform 889"/>
          <p:cNvSpPr>
            <a:spLocks/>
          </p:cNvSpPr>
          <p:nvPr/>
        </p:nvSpPr>
        <p:spPr bwMode="auto">
          <a:xfrm>
            <a:off x="4832350" y="2551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9" name="Freeform 890"/>
          <p:cNvSpPr>
            <a:spLocks/>
          </p:cNvSpPr>
          <p:nvPr/>
        </p:nvSpPr>
        <p:spPr bwMode="auto">
          <a:xfrm>
            <a:off x="5043488" y="20843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0" name="Freeform 891"/>
          <p:cNvSpPr>
            <a:spLocks/>
          </p:cNvSpPr>
          <p:nvPr/>
        </p:nvSpPr>
        <p:spPr bwMode="auto">
          <a:xfrm>
            <a:off x="5243513" y="2170113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1" name="Freeform 892"/>
          <p:cNvSpPr>
            <a:spLocks/>
          </p:cNvSpPr>
          <p:nvPr/>
        </p:nvSpPr>
        <p:spPr bwMode="auto">
          <a:xfrm>
            <a:off x="5443538" y="17399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18 h 36"/>
              <a:gd name="T4" fmla="*/ 18 w 36"/>
              <a:gd name="T5" fmla="*/ 36 h 36"/>
              <a:gd name="T6" fmla="*/ 0 w 36"/>
              <a:gd name="T7" fmla="*/ 18 h 36"/>
              <a:gd name="T8" fmla="*/ 18 w 36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18" y="0"/>
                </a:moveTo>
                <a:lnTo>
                  <a:pt x="36" y="18"/>
                </a:lnTo>
                <a:lnTo>
                  <a:pt x="18" y="36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2" name="Line 893"/>
          <p:cNvSpPr>
            <a:spLocks noChangeShapeType="1"/>
          </p:cNvSpPr>
          <p:nvPr/>
        </p:nvSpPr>
        <p:spPr bwMode="auto">
          <a:xfrm>
            <a:off x="6284913" y="1730375"/>
            <a:ext cx="1587" cy="1212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3" name="Line 894"/>
          <p:cNvSpPr>
            <a:spLocks noChangeShapeType="1"/>
          </p:cNvSpPr>
          <p:nvPr/>
        </p:nvSpPr>
        <p:spPr bwMode="auto">
          <a:xfrm>
            <a:off x="3190875" y="1730375"/>
            <a:ext cx="30940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4" name="Line 895"/>
          <p:cNvSpPr>
            <a:spLocks noChangeShapeType="1"/>
          </p:cNvSpPr>
          <p:nvPr/>
        </p:nvSpPr>
        <p:spPr bwMode="auto">
          <a:xfrm>
            <a:off x="3248025" y="292417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5" name="Line 896"/>
          <p:cNvSpPr>
            <a:spLocks noChangeShapeType="1"/>
          </p:cNvSpPr>
          <p:nvPr/>
        </p:nvSpPr>
        <p:spPr bwMode="auto">
          <a:xfrm flipV="1">
            <a:off x="3448050" y="2867025"/>
            <a:ext cx="211138" cy="57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6" name="Line 897"/>
          <p:cNvSpPr>
            <a:spLocks noChangeShapeType="1"/>
          </p:cNvSpPr>
          <p:nvPr/>
        </p:nvSpPr>
        <p:spPr bwMode="auto">
          <a:xfrm>
            <a:off x="3659188" y="2867025"/>
            <a:ext cx="200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7" name="Line 898"/>
          <p:cNvSpPr>
            <a:spLocks noChangeShapeType="1"/>
          </p:cNvSpPr>
          <p:nvPr/>
        </p:nvSpPr>
        <p:spPr bwMode="auto">
          <a:xfrm flipV="1">
            <a:off x="3859213" y="2379663"/>
            <a:ext cx="200025" cy="487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8" name="Line 899"/>
          <p:cNvSpPr>
            <a:spLocks noChangeShapeType="1"/>
          </p:cNvSpPr>
          <p:nvPr/>
        </p:nvSpPr>
        <p:spPr bwMode="auto">
          <a:xfrm>
            <a:off x="4059238" y="2379663"/>
            <a:ext cx="201612" cy="439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9" name="Line 900"/>
          <p:cNvSpPr>
            <a:spLocks noChangeShapeType="1"/>
          </p:cNvSpPr>
          <p:nvPr/>
        </p:nvSpPr>
        <p:spPr bwMode="auto">
          <a:xfrm flipV="1">
            <a:off x="4260850" y="2657475"/>
            <a:ext cx="200025" cy="161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0" name="Line 901"/>
          <p:cNvSpPr>
            <a:spLocks noChangeShapeType="1"/>
          </p:cNvSpPr>
          <p:nvPr/>
        </p:nvSpPr>
        <p:spPr bwMode="auto">
          <a:xfrm>
            <a:off x="4460875" y="2657475"/>
            <a:ext cx="200025" cy="47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1" name="Line 902"/>
          <p:cNvSpPr>
            <a:spLocks noChangeShapeType="1"/>
          </p:cNvSpPr>
          <p:nvPr/>
        </p:nvSpPr>
        <p:spPr bwMode="auto">
          <a:xfrm flipV="1">
            <a:off x="4660900" y="2493963"/>
            <a:ext cx="200025" cy="211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2" name="Line 903"/>
          <p:cNvSpPr>
            <a:spLocks noChangeShapeType="1"/>
          </p:cNvSpPr>
          <p:nvPr/>
        </p:nvSpPr>
        <p:spPr bwMode="auto">
          <a:xfrm>
            <a:off x="4860925" y="2493963"/>
            <a:ext cx="211138" cy="163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3" name="Line 904"/>
          <p:cNvSpPr>
            <a:spLocks noChangeShapeType="1"/>
          </p:cNvSpPr>
          <p:nvPr/>
        </p:nvSpPr>
        <p:spPr bwMode="auto">
          <a:xfrm flipV="1">
            <a:off x="5072063" y="2493963"/>
            <a:ext cx="200025" cy="163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4" name="Line 905"/>
          <p:cNvSpPr>
            <a:spLocks noChangeShapeType="1"/>
          </p:cNvSpPr>
          <p:nvPr/>
        </p:nvSpPr>
        <p:spPr bwMode="auto">
          <a:xfrm>
            <a:off x="5272088" y="2493963"/>
            <a:ext cx="200025" cy="449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5" name="Freeform 906"/>
          <p:cNvSpPr>
            <a:spLocks/>
          </p:cNvSpPr>
          <p:nvPr/>
        </p:nvSpPr>
        <p:spPr bwMode="auto">
          <a:xfrm>
            <a:off x="3219450" y="28956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6" name="Freeform 907"/>
          <p:cNvSpPr>
            <a:spLocks/>
          </p:cNvSpPr>
          <p:nvPr/>
        </p:nvSpPr>
        <p:spPr bwMode="auto">
          <a:xfrm>
            <a:off x="3419475" y="289560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7" name="Freeform 908"/>
          <p:cNvSpPr>
            <a:spLocks/>
          </p:cNvSpPr>
          <p:nvPr/>
        </p:nvSpPr>
        <p:spPr bwMode="auto">
          <a:xfrm>
            <a:off x="3630613" y="28384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8" name="Freeform 909"/>
          <p:cNvSpPr>
            <a:spLocks/>
          </p:cNvSpPr>
          <p:nvPr/>
        </p:nvSpPr>
        <p:spPr bwMode="auto">
          <a:xfrm>
            <a:off x="3830638" y="28384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9" name="Freeform 910"/>
          <p:cNvSpPr>
            <a:spLocks/>
          </p:cNvSpPr>
          <p:nvPr/>
        </p:nvSpPr>
        <p:spPr bwMode="auto">
          <a:xfrm>
            <a:off x="4030663" y="23510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0" name="Freeform 911"/>
          <p:cNvSpPr>
            <a:spLocks/>
          </p:cNvSpPr>
          <p:nvPr/>
        </p:nvSpPr>
        <p:spPr bwMode="auto">
          <a:xfrm>
            <a:off x="4230688" y="2790825"/>
            <a:ext cx="58737" cy="57150"/>
          </a:xfrm>
          <a:custGeom>
            <a:avLst/>
            <a:gdLst>
              <a:gd name="T0" fmla="*/ 19 w 37"/>
              <a:gd name="T1" fmla="*/ 0 h 36"/>
              <a:gd name="T2" fmla="*/ 37 w 37"/>
              <a:gd name="T3" fmla="*/ 36 h 36"/>
              <a:gd name="T4" fmla="*/ 0 w 37"/>
              <a:gd name="T5" fmla="*/ 36 h 36"/>
              <a:gd name="T6" fmla="*/ 19 w 37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36"/>
              <a:gd name="T14" fmla="*/ 37 w 37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36">
                <a:moveTo>
                  <a:pt x="19" y="0"/>
                </a:moveTo>
                <a:lnTo>
                  <a:pt x="37" y="36"/>
                </a:lnTo>
                <a:lnTo>
                  <a:pt x="0" y="36"/>
                </a:lnTo>
                <a:lnTo>
                  <a:pt x="19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1" name="Freeform 912"/>
          <p:cNvSpPr>
            <a:spLocks/>
          </p:cNvSpPr>
          <p:nvPr/>
        </p:nvSpPr>
        <p:spPr bwMode="auto">
          <a:xfrm>
            <a:off x="4432300" y="2627313"/>
            <a:ext cx="57150" cy="58737"/>
          </a:xfrm>
          <a:custGeom>
            <a:avLst/>
            <a:gdLst>
              <a:gd name="T0" fmla="*/ 18 w 36"/>
              <a:gd name="T1" fmla="*/ 0 h 37"/>
              <a:gd name="T2" fmla="*/ 36 w 36"/>
              <a:gd name="T3" fmla="*/ 37 h 37"/>
              <a:gd name="T4" fmla="*/ 0 w 36"/>
              <a:gd name="T5" fmla="*/ 37 h 37"/>
              <a:gd name="T6" fmla="*/ 18 w 36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7"/>
              <a:gd name="T14" fmla="*/ 36 w 36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7">
                <a:moveTo>
                  <a:pt x="18" y="0"/>
                </a:moveTo>
                <a:lnTo>
                  <a:pt x="36" y="37"/>
                </a:lnTo>
                <a:lnTo>
                  <a:pt x="0" y="37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2" name="Freeform 913"/>
          <p:cNvSpPr>
            <a:spLocks/>
          </p:cNvSpPr>
          <p:nvPr/>
        </p:nvSpPr>
        <p:spPr bwMode="auto">
          <a:xfrm>
            <a:off x="4632325" y="2676525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3" name="Freeform 914"/>
          <p:cNvSpPr>
            <a:spLocks/>
          </p:cNvSpPr>
          <p:nvPr/>
        </p:nvSpPr>
        <p:spPr bwMode="auto">
          <a:xfrm>
            <a:off x="4832350" y="24653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4" name="Freeform 915"/>
          <p:cNvSpPr>
            <a:spLocks/>
          </p:cNvSpPr>
          <p:nvPr/>
        </p:nvSpPr>
        <p:spPr bwMode="auto">
          <a:xfrm>
            <a:off x="5043488" y="2627313"/>
            <a:ext cx="57150" cy="58737"/>
          </a:xfrm>
          <a:custGeom>
            <a:avLst/>
            <a:gdLst>
              <a:gd name="T0" fmla="*/ 18 w 36"/>
              <a:gd name="T1" fmla="*/ 0 h 37"/>
              <a:gd name="T2" fmla="*/ 36 w 36"/>
              <a:gd name="T3" fmla="*/ 37 h 37"/>
              <a:gd name="T4" fmla="*/ 0 w 36"/>
              <a:gd name="T5" fmla="*/ 37 h 37"/>
              <a:gd name="T6" fmla="*/ 18 w 36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7"/>
              <a:gd name="T14" fmla="*/ 36 w 36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7">
                <a:moveTo>
                  <a:pt x="18" y="0"/>
                </a:moveTo>
                <a:lnTo>
                  <a:pt x="36" y="37"/>
                </a:lnTo>
                <a:lnTo>
                  <a:pt x="0" y="37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5" name="Freeform 916"/>
          <p:cNvSpPr>
            <a:spLocks/>
          </p:cNvSpPr>
          <p:nvPr/>
        </p:nvSpPr>
        <p:spPr bwMode="auto">
          <a:xfrm>
            <a:off x="5243513" y="2465388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6" name="Freeform 917"/>
          <p:cNvSpPr>
            <a:spLocks/>
          </p:cNvSpPr>
          <p:nvPr/>
        </p:nvSpPr>
        <p:spPr bwMode="auto">
          <a:xfrm>
            <a:off x="5443538" y="2914650"/>
            <a:ext cx="57150" cy="57150"/>
          </a:xfrm>
          <a:custGeom>
            <a:avLst/>
            <a:gdLst>
              <a:gd name="T0" fmla="*/ 18 w 36"/>
              <a:gd name="T1" fmla="*/ 0 h 36"/>
              <a:gd name="T2" fmla="*/ 36 w 36"/>
              <a:gd name="T3" fmla="*/ 36 h 36"/>
              <a:gd name="T4" fmla="*/ 0 w 36"/>
              <a:gd name="T5" fmla="*/ 36 h 36"/>
              <a:gd name="T6" fmla="*/ 18 w 36"/>
              <a:gd name="T7" fmla="*/ 0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18" y="0"/>
                </a:moveTo>
                <a:lnTo>
                  <a:pt x="36" y="36"/>
                </a:lnTo>
                <a:lnTo>
                  <a:pt x="0" y="36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7" name="Rectangle 918"/>
          <p:cNvSpPr>
            <a:spLocks noChangeArrowheads="1"/>
          </p:cNvSpPr>
          <p:nvPr/>
        </p:nvSpPr>
        <p:spPr bwMode="auto">
          <a:xfrm>
            <a:off x="3028950" y="2867025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0</a:t>
            </a:r>
            <a:endParaRPr lang="en-US" sz="2400">
              <a:latin typeface="Times New Roman" charset="0"/>
            </a:endParaRPr>
          </a:p>
        </p:txBody>
      </p:sp>
      <p:sp>
        <p:nvSpPr>
          <p:cNvPr id="9418" name="Rectangle 920"/>
          <p:cNvSpPr>
            <a:spLocks noChangeArrowheads="1"/>
          </p:cNvSpPr>
          <p:nvPr/>
        </p:nvSpPr>
        <p:spPr bwMode="auto">
          <a:xfrm>
            <a:off x="2962275" y="25987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20</a:t>
            </a:r>
            <a:endParaRPr lang="en-US" sz="2400">
              <a:latin typeface="Times New Roman" charset="0"/>
            </a:endParaRPr>
          </a:p>
        </p:txBody>
      </p:sp>
      <p:sp>
        <p:nvSpPr>
          <p:cNvPr id="9419" name="Rectangle 922"/>
          <p:cNvSpPr>
            <a:spLocks noChangeArrowheads="1"/>
          </p:cNvSpPr>
          <p:nvPr/>
        </p:nvSpPr>
        <p:spPr bwMode="auto">
          <a:xfrm>
            <a:off x="2962275" y="233203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40</a:t>
            </a:r>
            <a:endParaRPr lang="en-US" sz="2400">
              <a:latin typeface="Times New Roman" charset="0"/>
            </a:endParaRPr>
          </a:p>
        </p:txBody>
      </p:sp>
      <p:sp>
        <p:nvSpPr>
          <p:cNvPr id="9420" name="Rectangle 924"/>
          <p:cNvSpPr>
            <a:spLocks noChangeArrowheads="1"/>
          </p:cNvSpPr>
          <p:nvPr/>
        </p:nvSpPr>
        <p:spPr bwMode="auto">
          <a:xfrm>
            <a:off x="2962275" y="205422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60</a:t>
            </a:r>
            <a:endParaRPr lang="en-US" sz="2400">
              <a:latin typeface="Times New Roman" charset="0"/>
            </a:endParaRPr>
          </a:p>
        </p:txBody>
      </p:sp>
      <p:sp>
        <p:nvSpPr>
          <p:cNvPr id="9421" name="Rectangle 926"/>
          <p:cNvSpPr>
            <a:spLocks noChangeArrowheads="1"/>
          </p:cNvSpPr>
          <p:nvPr/>
        </p:nvSpPr>
        <p:spPr bwMode="auto">
          <a:xfrm>
            <a:off x="2962275" y="178752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80</a:t>
            </a:r>
            <a:endParaRPr lang="en-US" sz="2400">
              <a:latin typeface="Times New Roman" charset="0"/>
            </a:endParaRPr>
          </a:p>
        </p:txBody>
      </p:sp>
      <p:sp>
        <p:nvSpPr>
          <p:cNvPr id="9422" name="Rectangle 928"/>
          <p:cNvSpPr>
            <a:spLocks noChangeArrowheads="1"/>
          </p:cNvSpPr>
          <p:nvPr/>
        </p:nvSpPr>
        <p:spPr bwMode="auto">
          <a:xfrm>
            <a:off x="3095625" y="3048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400</a:t>
            </a:r>
            <a:endParaRPr lang="en-US" sz="2400">
              <a:latin typeface="Times New Roman" charset="0"/>
            </a:endParaRPr>
          </a:p>
        </p:txBody>
      </p:sp>
      <p:sp>
        <p:nvSpPr>
          <p:cNvPr id="9423" name="Rectangle 929"/>
          <p:cNvSpPr>
            <a:spLocks noChangeArrowheads="1"/>
          </p:cNvSpPr>
          <p:nvPr/>
        </p:nvSpPr>
        <p:spPr bwMode="auto">
          <a:xfrm>
            <a:off x="3533775" y="3048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600</a:t>
            </a:r>
            <a:endParaRPr lang="en-US" sz="2400">
              <a:latin typeface="Times New Roman" charset="0"/>
            </a:endParaRPr>
          </a:p>
        </p:txBody>
      </p:sp>
      <p:sp>
        <p:nvSpPr>
          <p:cNvPr id="9424" name="Rectangle 930"/>
          <p:cNvSpPr>
            <a:spLocks noChangeArrowheads="1"/>
          </p:cNvSpPr>
          <p:nvPr/>
        </p:nvSpPr>
        <p:spPr bwMode="auto">
          <a:xfrm>
            <a:off x="3983038" y="3048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800</a:t>
            </a:r>
            <a:endParaRPr lang="en-US" sz="2400">
              <a:latin typeface="Times New Roman" charset="0"/>
            </a:endParaRPr>
          </a:p>
        </p:txBody>
      </p:sp>
      <p:sp>
        <p:nvSpPr>
          <p:cNvPr id="9425" name="Rectangle 931"/>
          <p:cNvSpPr>
            <a:spLocks noChangeArrowheads="1"/>
          </p:cNvSpPr>
          <p:nvPr/>
        </p:nvSpPr>
        <p:spPr bwMode="auto">
          <a:xfrm>
            <a:off x="4384675" y="304800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1000</a:t>
            </a:r>
            <a:endParaRPr lang="en-US" sz="2400">
              <a:latin typeface="Times New Roman" charset="0"/>
            </a:endParaRPr>
          </a:p>
        </p:txBody>
      </p:sp>
      <p:sp>
        <p:nvSpPr>
          <p:cNvPr id="9426" name="Rectangle 932"/>
          <p:cNvSpPr>
            <a:spLocks noChangeArrowheads="1"/>
          </p:cNvSpPr>
          <p:nvPr/>
        </p:nvSpPr>
        <p:spPr bwMode="auto">
          <a:xfrm>
            <a:off x="4822825" y="304800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1200</a:t>
            </a:r>
            <a:endParaRPr lang="en-US" sz="2400">
              <a:latin typeface="Times New Roman" charset="0"/>
            </a:endParaRPr>
          </a:p>
        </p:txBody>
      </p:sp>
      <p:sp>
        <p:nvSpPr>
          <p:cNvPr id="9427" name="Rectangle 933"/>
          <p:cNvSpPr>
            <a:spLocks noChangeArrowheads="1"/>
          </p:cNvSpPr>
          <p:nvPr/>
        </p:nvSpPr>
        <p:spPr bwMode="auto">
          <a:xfrm>
            <a:off x="5262563" y="304800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1400</a:t>
            </a:r>
            <a:endParaRPr lang="en-US" sz="2400">
              <a:latin typeface="Times New Roman" charset="0"/>
            </a:endParaRPr>
          </a:p>
        </p:txBody>
      </p:sp>
      <p:sp>
        <p:nvSpPr>
          <p:cNvPr id="9428" name="Rectangle 934"/>
          <p:cNvSpPr>
            <a:spLocks noChangeArrowheads="1"/>
          </p:cNvSpPr>
          <p:nvPr/>
        </p:nvSpPr>
        <p:spPr bwMode="auto">
          <a:xfrm>
            <a:off x="5711825" y="304800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1600</a:t>
            </a:r>
            <a:endParaRPr lang="en-US" sz="2400">
              <a:latin typeface="Times New Roman" charset="0"/>
            </a:endParaRPr>
          </a:p>
        </p:txBody>
      </p:sp>
      <p:sp>
        <p:nvSpPr>
          <p:cNvPr id="9429" name="Rectangle 935"/>
          <p:cNvSpPr>
            <a:spLocks noChangeArrowheads="1"/>
          </p:cNvSpPr>
          <p:nvPr/>
        </p:nvSpPr>
        <p:spPr bwMode="auto">
          <a:xfrm>
            <a:off x="6149975" y="304800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1800</a:t>
            </a:r>
            <a:endParaRPr lang="en-US" sz="2400">
              <a:latin typeface="Times New Roman" charset="0"/>
            </a:endParaRPr>
          </a:p>
        </p:txBody>
      </p:sp>
      <p:sp>
        <p:nvSpPr>
          <p:cNvPr id="9430" name="Rectangle 936"/>
          <p:cNvSpPr>
            <a:spLocks noChangeArrowheads="1"/>
          </p:cNvSpPr>
          <p:nvPr/>
        </p:nvSpPr>
        <p:spPr bwMode="auto">
          <a:xfrm>
            <a:off x="4384675" y="3268663"/>
            <a:ext cx="7461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Elevation (m)</a:t>
            </a:r>
            <a:endParaRPr lang="en-US" sz="2400">
              <a:latin typeface="Times New Roman" charset="0"/>
            </a:endParaRPr>
          </a:p>
        </p:txBody>
      </p:sp>
      <p:sp>
        <p:nvSpPr>
          <p:cNvPr id="9431" name="Rectangle 937"/>
          <p:cNvSpPr>
            <a:spLocks noChangeArrowheads="1"/>
          </p:cNvSpPr>
          <p:nvPr/>
        </p:nvSpPr>
        <p:spPr bwMode="auto">
          <a:xfrm rot="-5400000">
            <a:off x="2340769" y="2247107"/>
            <a:ext cx="9667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Percent Of Stand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9432" name="Group 938"/>
          <p:cNvGrpSpPr>
            <a:grpSpLocks/>
          </p:cNvGrpSpPr>
          <p:nvPr/>
        </p:nvGrpSpPr>
        <p:grpSpPr bwMode="auto">
          <a:xfrm>
            <a:off x="2794000" y="3502025"/>
            <a:ext cx="3689350" cy="382588"/>
            <a:chOff x="463" y="3827"/>
            <a:chExt cx="2324" cy="241"/>
          </a:xfrm>
        </p:grpSpPr>
        <p:sp>
          <p:nvSpPr>
            <p:cNvPr id="9434" name="Rectangle 939"/>
            <p:cNvSpPr>
              <a:spLocks noChangeArrowheads="1"/>
            </p:cNvSpPr>
            <p:nvPr/>
          </p:nvSpPr>
          <p:spPr bwMode="auto">
            <a:xfrm>
              <a:off x="463" y="3827"/>
              <a:ext cx="2324" cy="24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5" name="Line 940"/>
            <p:cNvSpPr>
              <a:spLocks noChangeShapeType="1"/>
            </p:cNvSpPr>
            <p:nvPr/>
          </p:nvSpPr>
          <p:spPr bwMode="auto">
            <a:xfrm>
              <a:off x="515" y="3891"/>
              <a:ext cx="16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6" name="Rectangle 941"/>
            <p:cNvSpPr>
              <a:spLocks noChangeArrowheads="1"/>
            </p:cNvSpPr>
            <p:nvPr/>
          </p:nvSpPr>
          <p:spPr bwMode="auto">
            <a:xfrm>
              <a:off x="575" y="3873"/>
              <a:ext cx="30" cy="3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7" name="Rectangle 942"/>
            <p:cNvSpPr>
              <a:spLocks noChangeArrowheads="1"/>
            </p:cNvSpPr>
            <p:nvPr/>
          </p:nvSpPr>
          <p:spPr bwMode="auto">
            <a:xfrm>
              <a:off x="696" y="3849"/>
              <a:ext cx="39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Blackjack oak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9438" name="Line 943"/>
            <p:cNvSpPr>
              <a:spLocks noChangeShapeType="1"/>
            </p:cNvSpPr>
            <p:nvPr/>
          </p:nvSpPr>
          <p:spPr bwMode="auto">
            <a:xfrm>
              <a:off x="1297" y="3891"/>
              <a:ext cx="1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9" name="Freeform 944"/>
            <p:cNvSpPr>
              <a:spLocks/>
            </p:cNvSpPr>
            <p:nvPr/>
          </p:nvSpPr>
          <p:spPr bwMode="auto">
            <a:xfrm>
              <a:off x="1357" y="3873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0" name="Rectangle 945"/>
            <p:cNvSpPr>
              <a:spLocks noChangeArrowheads="1"/>
            </p:cNvSpPr>
            <p:nvPr/>
          </p:nvSpPr>
          <p:spPr bwMode="auto">
            <a:xfrm>
              <a:off x="1478" y="3849"/>
              <a:ext cx="354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Virginia pine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9441" name="Line 946"/>
            <p:cNvSpPr>
              <a:spLocks noChangeShapeType="1"/>
            </p:cNvSpPr>
            <p:nvPr/>
          </p:nvSpPr>
          <p:spPr bwMode="auto">
            <a:xfrm>
              <a:off x="515" y="4006"/>
              <a:ext cx="16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2" name="Rectangle 947"/>
            <p:cNvSpPr>
              <a:spLocks noChangeArrowheads="1"/>
            </p:cNvSpPr>
            <p:nvPr/>
          </p:nvSpPr>
          <p:spPr bwMode="auto">
            <a:xfrm>
              <a:off x="575" y="3988"/>
              <a:ext cx="30" cy="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43" name="Rectangle 948"/>
            <p:cNvSpPr>
              <a:spLocks noChangeArrowheads="1"/>
            </p:cNvSpPr>
            <p:nvPr/>
          </p:nvSpPr>
          <p:spPr bwMode="auto">
            <a:xfrm>
              <a:off x="696" y="3964"/>
              <a:ext cx="28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Pitch pine</a:t>
              </a:r>
              <a:endParaRPr lang="en-US" sz="2400">
                <a:latin typeface="Times New Roman" charset="0"/>
              </a:endParaRPr>
            </a:p>
          </p:txBody>
        </p:sp>
        <p:grpSp>
          <p:nvGrpSpPr>
            <p:cNvPr id="9444" name="Group 949"/>
            <p:cNvGrpSpPr>
              <a:grpSpLocks/>
            </p:cNvGrpSpPr>
            <p:nvPr/>
          </p:nvGrpSpPr>
          <p:grpSpPr bwMode="auto">
            <a:xfrm>
              <a:off x="1983" y="3849"/>
              <a:ext cx="771" cy="199"/>
              <a:chOff x="2079" y="3849"/>
              <a:chExt cx="771" cy="199"/>
            </a:xfrm>
          </p:grpSpPr>
          <p:sp>
            <p:nvSpPr>
              <p:cNvPr id="9449" name="Line 950"/>
              <p:cNvSpPr>
                <a:spLocks noChangeShapeType="1"/>
              </p:cNvSpPr>
              <p:nvPr/>
            </p:nvSpPr>
            <p:spPr bwMode="auto">
              <a:xfrm>
                <a:off x="2079" y="3891"/>
                <a:ext cx="16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50" name="Freeform 951"/>
              <p:cNvSpPr>
                <a:spLocks/>
              </p:cNvSpPr>
              <p:nvPr/>
            </p:nvSpPr>
            <p:spPr bwMode="auto">
              <a:xfrm>
                <a:off x="2139" y="3873"/>
                <a:ext cx="36" cy="36"/>
              </a:xfrm>
              <a:custGeom>
                <a:avLst/>
                <a:gdLst>
                  <a:gd name="T0" fmla="*/ 18 w 36"/>
                  <a:gd name="T1" fmla="*/ 0 h 36"/>
                  <a:gd name="T2" fmla="*/ 36 w 36"/>
                  <a:gd name="T3" fmla="*/ 36 h 36"/>
                  <a:gd name="T4" fmla="*/ 0 w 36"/>
                  <a:gd name="T5" fmla="*/ 36 h 36"/>
                  <a:gd name="T6" fmla="*/ 18 w 36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18" y="0"/>
                    </a:moveTo>
                    <a:lnTo>
                      <a:pt x="36" y="36"/>
                    </a:lnTo>
                    <a:lnTo>
                      <a:pt x="0" y="3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51" name="Rectangle 952"/>
              <p:cNvSpPr>
                <a:spLocks noChangeArrowheads="1"/>
              </p:cNvSpPr>
              <p:nvPr/>
            </p:nvSpPr>
            <p:spPr bwMode="auto">
              <a:xfrm>
                <a:off x="2259" y="3849"/>
                <a:ext cx="322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Scarlet oak</a:t>
                </a:r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9452" name="Group 953"/>
              <p:cNvGrpSpPr>
                <a:grpSpLocks/>
              </p:cNvGrpSpPr>
              <p:nvPr/>
            </p:nvGrpSpPr>
            <p:grpSpPr bwMode="auto">
              <a:xfrm>
                <a:off x="2085" y="3971"/>
                <a:ext cx="765" cy="77"/>
                <a:chOff x="2425" y="4104"/>
                <a:chExt cx="765" cy="77"/>
              </a:xfrm>
            </p:grpSpPr>
            <p:grpSp>
              <p:nvGrpSpPr>
                <p:cNvPr id="9453" name="Group 954"/>
                <p:cNvGrpSpPr>
                  <a:grpSpLocks/>
                </p:cNvGrpSpPr>
                <p:nvPr/>
              </p:nvGrpSpPr>
              <p:grpSpPr bwMode="auto">
                <a:xfrm>
                  <a:off x="2425" y="4124"/>
                  <a:ext cx="162" cy="36"/>
                  <a:chOff x="1297" y="3988"/>
                  <a:chExt cx="162" cy="36"/>
                </a:xfrm>
              </p:grpSpPr>
              <p:sp>
                <p:nvSpPr>
                  <p:cNvPr id="9455" name="Line 955"/>
                  <p:cNvSpPr>
                    <a:spLocks noChangeShapeType="1"/>
                  </p:cNvSpPr>
                  <p:nvPr/>
                </p:nvSpPr>
                <p:spPr bwMode="auto">
                  <a:xfrm>
                    <a:off x="1297" y="4006"/>
                    <a:ext cx="162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56" name="Freeform 956"/>
                  <p:cNvSpPr>
                    <a:spLocks/>
                  </p:cNvSpPr>
                  <p:nvPr/>
                </p:nvSpPr>
                <p:spPr bwMode="auto">
                  <a:xfrm>
                    <a:off x="1357" y="3988"/>
                    <a:ext cx="36" cy="36"/>
                  </a:xfrm>
                  <a:custGeom>
                    <a:avLst/>
                    <a:gdLst>
                      <a:gd name="T0" fmla="*/ 18 w 36"/>
                      <a:gd name="T1" fmla="*/ 0 h 36"/>
                      <a:gd name="T2" fmla="*/ 36 w 36"/>
                      <a:gd name="T3" fmla="*/ 18 h 36"/>
                      <a:gd name="T4" fmla="*/ 18 w 36"/>
                      <a:gd name="T5" fmla="*/ 36 h 36"/>
                      <a:gd name="T6" fmla="*/ 0 w 36"/>
                      <a:gd name="T7" fmla="*/ 18 h 36"/>
                      <a:gd name="T8" fmla="*/ 18 w 36"/>
                      <a:gd name="T9" fmla="*/ 0 h 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6"/>
                      <a:gd name="T16" fmla="*/ 0 h 36"/>
                      <a:gd name="T17" fmla="*/ 36 w 36"/>
                      <a:gd name="T18" fmla="*/ 36 h 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6" h="36">
                        <a:moveTo>
                          <a:pt x="18" y="0"/>
                        </a:moveTo>
                        <a:lnTo>
                          <a:pt x="36" y="18"/>
                        </a:lnTo>
                        <a:lnTo>
                          <a:pt x="18" y="36"/>
                        </a:lnTo>
                        <a:lnTo>
                          <a:pt x="0" y="18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454" name="Rectangle 957"/>
                <p:cNvSpPr>
                  <a:spLocks noChangeArrowheads="1"/>
                </p:cNvSpPr>
                <p:nvPr/>
              </p:nvSpPr>
              <p:spPr bwMode="auto">
                <a:xfrm>
                  <a:off x="2606" y="4104"/>
                  <a:ext cx="584" cy="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</a:rPr>
                    <a:t>Table mountain pine</a:t>
                  </a:r>
                  <a:endParaRPr lang="en-US" sz="2400">
                    <a:latin typeface="Times New Roman" charset="0"/>
                  </a:endParaRPr>
                </a:p>
              </p:txBody>
            </p:sp>
          </p:grpSp>
        </p:grpSp>
        <p:grpSp>
          <p:nvGrpSpPr>
            <p:cNvPr id="9445" name="Group 958"/>
            <p:cNvGrpSpPr>
              <a:grpSpLocks/>
            </p:cNvGrpSpPr>
            <p:nvPr/>
          </p:nvGrpSpPr>
          <p:grpSpPr bwMode="auto">
            <a:xfrm>
              <a:off x="1299" y="3964"/>
              <a:ext cx="560" cy="77"/>
              <a:chOff x="2079" y="3964"/>
              <a:chExt cx="560" cy="77"/>
            </a:xfrm>
          </p:grpSpPr>
          <p:sp>
            <p:nvSpPr>
              <p:cNvPr id="9446" name="Line 959"/>
              <p:cNvSpPr>
                <a:spLocks noChangeShapeType="1"/>
              </p:cNvSpPr>
              <p:nvPr/>
            </p:nvSpPr>
            <p:spPr bwMode="auto">
              <a:xfrm>
                <a:off x="2079" y="4006"/>
                <a:ext cx="16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47" name="Freeform 960"/>
              <p:cNvSpPr>
                <a:spLocks/>
              </p:cNvSpPr>
              <p:nvPr/>
            </p:nvSpPr>
            <p:spPr bwMode="auto">
              <a:xfrm>
                <a:off x="2139" y="3988"/>
                <a:ext cx="36" cy="36"/>
              </a:xfrm>
              <a:custGeom>
                <a:avLst/>
                <a:gdLst>
                  <a:gd name="T0" fmla="*/ 18 w 36"/>
                  <a:gd name="T1" fmla="*/ 0 h 36"/>
                  <a:gd name="T2" fmla="*/ 36 w 36"/>
                  <a:gd name="T3" fmla="*/ 36 h 36"/>
                  <a:gd name="T4" fmla="*/ 0 w 36"/>
                  <a:gd name="T5" fmla="*/ 36 h 36"/>
                  <a:gd name="T6" fmla="*/ 18 w 36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18" y="0"/>
                    </a:moveTo>
                    <a:lnTo>
                      <a:pt x="36" y="36"/>
                    </a:lnTo>
                    <a:lnTo>
                      <a:pt x="0" y="3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48" name="Rectangle 961"/>
              <p:cNvSpPr>
                <a:spLocks noChangeArrowheads="1"/>
              </p:cNvSpPr>
              <p:nvPr/>
            </p:nvSpPr>
            <p:spPr bwMode="auto">
              <a:xfrm>
                <a:off x="2259" y="3964"/>
                <a:ext cx="380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Chestnut oak</a:t>
                </a:r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9433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81"/>
          <p:cNvGrpSpPr>
            <a:grpSpLocks/>
          </p:cNvGrpSpPr>
          <p:nvPr/>
        </p:nvGrpSpPr>
        <p:grpSpPr bwMode="auto">
          <a:xfrm>
            <a:off x="104775" y="76200"/>
            <a:ext cx="8963025" cy="6064250"/>
            <a:chOff x="40" y="452"/>
            <a:chExt cx="5646" cy="3820"/>
          </a:xfrm>
        </p:grpSpPr>
        <p:sp>
          <p:nvSpPr>
            <p:cNvPr id="10245" name="Freeform 4" descr="Dashed vertical"/>
            <p:cNvSpPr>
              <a:spLocks/>
            </p:cNvSpPr>
            <p:nvPr/>
          </p:nvSpPr>
          <p:spPr bwMode="auto">
            <a:xfrm>
              <a:off x="871" y="1375"/>
              <a:ext cx="1699" cy="569"/>
            </a:xfrm>
            <a:custGeom>
              <a:avLst/>
              <a:gdLst>
                <a:gd name="T0" fmla="*/ 1129 w 1699"/>
                <a:gd name="T1" fmla="*/ 568 h 569"/>
                <a:gd name="T2" fmla="*/ 842 w 1699"/>
                <a:gd name="T3" fmla="*/ 567 h 569"/>
                <a:gd name="T4" fmla="*/ 546 w 1699"/>
                <a:gd name="T5" fmla="*/ 564 h 569"/>
                <a:gd name="T6" fmla="*/ 248 w 1699"/>
                <a:gd name="T7" fmla="*/ 560 h 569"/>
                <a:gd name="T8" fmla="*/ 95 w 1699"/>
                <a:gd name="T9" fmla="*/ 556 h 569"/>
                <a:gd name="T10" fmla="*/ 20 w 1699"/>
                <a:gd name="T11" fmla="*/ 549 h 569"/>
                <a:gd name="T12" fmla="*/ 0 w 1699"/>
                <a:gd name="T13" fmla="*/ 537 h 569"/>
                <a:gd name="T14" fmla="*/ 12 w 1699"/>
                <a:gd name="T15" fmla="*/ 514 h 569"/>
                <a:gd name="T16" fmla="*/ 31 w 1699"/>
                <a:gd name="T17" fmla="*/ 487 h 569"/>
                <a:gd name="T18" fmla="*/ 55 w 1699"/>
                <a:gd name="T19" fmla="*/ 454 h 569"/>
                <a:gd name="T20" fmla="*/ 79 w 1699"/>
                <a:gd name="T21" fmla="*/ 418 h 569"/>
                <a:gd name="T22" fmla="*/ 109 w 1699"/>
                <a:gd name="T23" fmla="*/ 377 h 569"/>
                <a:gd name="T24" fmla="*/ 131 w 1699"/>
                <a:gd name="T25" fmla="*/ 343 h 569"/>
                <a:gd name="T26" fmla="*/ 152 w 1699"/>
                <a:gd name="T27" fmla="*/ 311 h 569"/>
                <a:gd name="T28" fmla="*/ 171 w 1699"/>
                <a:gd name="T29" fmla="*/ 279 h 569"/>
                <a:gd name="T30" fmla="*/ 197 w 1699"/>
                <a:gd name="T31" fmla="*/ 243 h 569"/>
                <a:gd name="T32" fmla="*/ 218 w 1699"/>
                <a:gd name="T33" fmla="*/ 213 h 569"/>
                <a:gd name="T34" fmla="*/ 240 w 1699"/>
                <a:gd name="T35" fmla="*/ 184 h 569"/>
                <a:gd name="T36" fmla="*/ 259 w 1699"/>
                <a:gd name="T37" fmla="*/ 157 h 569"/>
                <a:gd name="T38" fmla="*/ 280 w 1699"/>
                <a:gd name="T39" fmla="*/ 126 h 569"/>
                <a:gd name="T40" fmla="*/ 296 w 1699"/>
                <a:gd name="T41" fmla="*/ 103 h 569"/>
                <a:gd name="T42" fmla="*/ 308 w 1699"/>
                <a:gd name="T43" fmla="*/ 82 h 569"/>
                <a:gd name="T44" fmla="*/ 323 w 1699"/>
                <a:gd name="T45" fmla="*/ 61 h 569"/>
                <a:gd name="T46" fmla="*/ 332 w 1699"/>
                <a:gd name="T47" fmla="*/ 47 h 569"/>
                <a:gd name="T48" fmla="*/ 342 w 1699"/>
                <a:gd name="T49" fmla="*/ 36 h 569"/>
                <a:gd name="T50" fmla="*/ 351 w 1699"/>
                <a:gd name="T51" fmla="*/ 26 h 569"/>
                <a:gd name="T52" fmla="*/ 363 w 1699"/>
                <a:gd name="T53" fmla="*/ 17 h 569"/>
                <a:gd name="T54" fmla="*/ 381 w 1699"/>
                <a:gd name="T55" fmla="*/ 10 h 569"/>
                <a:gd name="T56" fmla="*/ 424 w 1699"/>
                <a:gd name="T57" fmla="*/ 4 h 569"/>
                <a:gd name="T58" fmla="*/ 508 w 1699"/>
                <a:gd name="T59" fmla="*/ 1 h 569"/>
                <a:gd name="T60" fmla="*/ 690 w 1699"/>
                <a:gd name="T61" fmla="*/ 0 h 569"/>
                <a:gd name="T62" fmla="*/ 908 w 1699"/>
                <a:gd name="T63" fmla="*/ 0 h 569"/>
                <a:gd name="T64" fmla="*/ 1145 w 1699"/>
                <a:gd name="T65" fmla="*/ 3 h 569"/>
                <a:gd name="T66" fmla="*/ 1367 w 1699"/>
                <a:gd name="T67" fmla="*/ 8 h 569"/>
                <a:gd name="T68" fmla="*/ 1558 w 1699"/>
                <a:gd name="T69" fmla="*/ 14 h 569"/>
                <a:gd name="T70" fmla="*/ 1643 w 1699"/>
                <a:gd name="T71" fmla="*/ 21 h 569"/>
                <a:gd name="T72" fmla="*/ 1682 w 1699"/>
                <a:gd name="T73" fmla="*/ 30 h 569"/>
                <a:gd name="T74" fmla="*/ 1693 w 1699"/>
                <a:gd name="T75" fmla="*/ 40 h 569"/>
                <a:gd name="T76" fmla="*/ 1695 w 1699"/>
                <a:gd name="T77" fmla="*/ 56 h 569"/>
                <a:gd name="T78" fmla="*/ 1697 w 1699"/>
                <a:gd name="T79" fmla="*/ 73 h 569"/>
                <a:gd name="T80" fmla="*/ 1698 w 1699"/>
                <a:gd name="T81" fmla="*/ 93 h 569"/>
                <a:gd name="T82" fmla="*/ 1696 w 1699"/>
                <a:gd name="T83" fmla="*/ 119 h 569"/>
                <a:gd name="T84" fmla="*/ 1694 w 1699"/>
                <a:gd name="T85" fmla="*/ 145 h 569"/>
                <a:gd name="T86" fmla="*/ 1689 w 1699"/>
                <a:gd name="T87" fmla="*/ 171 h 569"/>
                <a:gd name="T88" fmla="*/ 1683 w 1699"/>
                <a:gd name="T89" fmla="*/ 200 h 569"/>
                <a:gd name="T90" fmla="*/ 1676 w 1699"/>
                <a:gd name="T91" fmla="*/ 234 h 569"/>
                <a:gd name="T92" fmla="*/ 1669 w 1699"/>
                <a:gd name="T93" fmla="*/ 264 h 569"/>
                <a:gd name="T94" fmla="*/ 1661 w 1699"/>
                <a:gd name="T95" fmla="*/ 291 h 569"/>
                <a:gd name="T96" fmla="*/ 1654 w 1699"/>
                <a:gd name="T97" fmla="*/ 320 h 569"/>
                <a:gd name="T98" fmla="*/ 1643 w 1699"/>
                <a:gd name="T99" fmla="*/ 354 h 569"/>
                <a:gd name="T100" fmla="*/ 1635 w 1699"/>
                <a:gd name="T101" fmla="*/ 383 h 569"/>
                <a:gd name="T102" fmla="*/ 1625 w 1699"/>
                <a:gd name="T103" fmla="*/ 412 h 569"/>
                <a:gd name="T104" fmla="*/ 1617 w 1699"/>
                <a:gd name="T105" fmla="*/ 440 h 569"/>
                <a:gd name="T106" fmla="*/ 1606 w 1699"/>
                <a:gd name="T107" fmla="*/ 473 h 569"/>
                <a:gd name="T108" fmla="*/ 1599 w 1699"/>
                <a:gd name="T109" fmla="*/ 499 h 569"/>
                <a:gd name="T110" fmla="*/ 1592 w 1699"/>
                <a:gd name="T111" fmla="*/ 522 h 569"/>
                <a:gd name="T112" fmla="*/ 1587 w 1699"/>
                <a:gd name="T113" fmla="*/ 541 h 569"/>
                <a:gd name="T114" fmla="*/ 1583 w 1699"/>
                <a:gd name="T115" fmla="*/ 556 h 569"/>
                <a:gd name="T116" fmla="*/ 1560 w 1699"/>
                <a:gd name="T117" fmla="*/ 564 h 569"/>
                <a:gd name="T118" fmla="*/ 1492 w 1699"/>
                <a:gd name="T119" fmla="*/ 567 h 569"/>
                <a:gd name="T120" fmla="*/ 1317 w 1699"/>
                <a:gd name="T121" fmla="*/ 568 h 56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99"/>
                <a:gd name="T184" fmla="*/ 0 h 569"/>
                <a:gd name="T185" fmla="*/ 1699 w 1699"/>
                <a:gd name="T186" fmla="*/ 569 h 56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99" h="569">
                  <a:moveTo>
                    <a:pt x="1317" y="568"/>
                  </a:moveTo>
                  <a:lnTo>
                    <a:pt x="1276" y="568"/>
                  </a:lnTo>
                  <a:lnTo>
                    <a:pt x="1230" y="568"/>
                  </a:lnTo>
                  <a:lnTo>
                    <a:pt x="1181" y="568"/>
                  </a:lnTo>
                  <a:lnTo>
                    <a:pt x="1129" y="568"/>
                  </a:lnTo>
                  <a:lnTo>
                    <a:pt x="1075" y="568"/>
                  </a:lnTo>
                  <a:lnTo>
                    <a:pt x="1019" y="567"/>
                  </a:lnTo>
                  <a:lnTo>
                    <a:pt x="961" y="567"/>
                  </a:lnTo>
                  <a:lnTo>
                    <a:pt x="902" y="567"/>
                  </a:lnTo>
                  <a:lnTo>
                    <a:pt x="842" y="567"/>
                  </a:lnTo>
                  <a:lnTo>
                    <a:pt x="782" y="566"/>
                  </a:lnTo>
                  <a:lnTo>
                    <a:pt x="722" y="566"/>
                  </a:lnTo>
                  <a:lnTo>
                    <a:pt x="662" y="565"/>
                  </a:lnTo>
                  <a:lnTo>
                    <a:pt x="603" y="565"/>
                  </a:lnTo>
                  <a:lnTo>
                    <a:pt x="546" y="564"/>
                  </a:lnTo>
                  <a:lnTo>
                    <a:pt x="490" y="564"/>
                  </a:lnTo>
                  <a:lnTo>
                    <a:pt x="436" y="563"/>
                  </a:lnTo>
                  <a:lnTo>
                    <a:pt x="383" y="563"/>
                  </a:lnTo>
                  <a:lnTo>
                    <a:pt x="335" y="562"/>
                  </a:lnTo>
                  <a:lnTo>
                    <a:pt x="248" y="560"/>
                  </a:lnTo>
                  <a:lnTo>
                    <a:pt x="209" y="560"/>
                  </a:lnTo>
                  <a:lnTo>
                    <a:pt x="175" y="559"/>
                  </a:lnTo>
                  <a:lnTo>
                    <a:pt x="145" y="558"/>
                  </a:lnTo>
                  <a:lnTo>
                    <a:pt x="118" y="557"/>
                  </a:lnTo>
                  <a:lnTo>
                    <a:pt x="95" y="556"/>
                  </a:lnTo>
                  <a:lnTo>
                    <a:pt x="75" y="555"/>
                  </a:lnTo>
                  <a:lnTo>
                    <a:pt x="57" y="553"/>
                  </a:lnTo>
                  <a:lnTo>
                    <a:pt x="42" y="552"/>
                  </a:lnTo>
                  <a:lnTo>
                    <a:pt x="30" y="550"/>
                  </a:lnTo>
                  <a:lnTo>
                    <a:pt x="20" y="549"/>
                  </a:lnTo>
                  <a:lnTo>
                    <a:pt x="12" y="547"/>
                  </a:lnTo>
                  <a:lnTo>
                    <a:pt x="7" y="545"/>
                  </a:lnTo>
                  <a:lnTo>
                    <a:pt x="2" y="542"/>
                  </a:lnTo>
                  <a:lnTo>
                    <a:pt x="0" y="539"/>
                  </a:lnTo>
                  <a:lnTo>
                    <a:pt x="0" y="537"/>
                  </a:lnTo>
                  <a:lnTo>
                    <a:pt x="0" y="533"/>
                  </a:lnTo>
                  <a:lnTo>
                    <a:pt x="0" y="530"/>
                  </a:lnTo>
                  <a:lnTo>
                    <a:pt x="2" y="527"/>
                  </a:lnTo>
                  <a:lnTo>
                    <a:pt x="8" y="518"/>
                  </a:lnTo>
                  <a:lnTo>
                    <a:pt x="12" y="514"/>
                  </a:lnTo>
                  <a:lnTo>
                    <a:pt x="15" y="509"/>
                  </a:lnTo>
                  <a:lnTo>
                    <a:pt x="19" y="504"/>
                  </a:lnTo>
                  <a:lnTo>
                    <a:pt x="23" y="498"/>
                  </a:lnTo>
                  <a:lnTo>
                    <a:pt x="27" y="492"/>
                  </a:lnTo>
                  <a:lnTo>
                    <a:pt x="31" y="487"/>
                  </a:lnTo>
                  <a:lnTo>
                    <a:pt x="36" y="480"/>
                  </a:lnTo>
                  <a:lnTo>
                    <a:pt x="40" y="473"/>
                  </a:lnTo>
                  <a:lnTo>
                    <a:pt x="45" y="468"/>
                  </a:lnTo>
                  <a:lnTo>
                    <a:pt x="50" y="461"/>
                  </a:lnTo>
                  <a:lnTo>
                    <a:pt x="55" y="454"/>
                  </a:lnTo>
                  <a:lnTo>
                    <a:pt x="60" y="447"/>
                  </a:lnTo>
                  <a:lnTo>
                    <a:pt x="65" y="440"/>
                  </a:lnTo>
                  <a:lnTo>
                    <a:pt x="70" y="433"/>
                  </a:lnTo>
                  <a:lnTo>
                    <a:pt x="75" y="426"/>
                  </a:lnTo>
                  <a:lnTo>
                    <a:pt x="79" y="418"/>
                  </a:lnTo>
                  <a:lnTo>
                    <a:pt x="85" y="412"/>
                  </a:lnTo>
                  <a:lnTo>
                    <a:pt x="90" y="404"/>
                  </a:lnTo>
                  <a:lnTo>
                    <a:pt x="99" y="390"/>
                  </a:lnTo>
                  <a:lnTo>
                    <a:pt x="104" y="383"/>
                  </a:lnTo>
                  <a:lnTo>
                    <a:pt x="109" y="377"/>
                  </a:lnTo>
                  <a:lnTo>
                    <a:pt x="114" y="370"/>
                  </a:lnTo>
                  <a:lnTo>
                    <a:pt x="117" y="362"/>
                  </a:lnTo>
                  <a:lnTo>
                    <a:pt x="122" y="356"/>
                  </a:lnTo>
                  <a:lnTo>
                    <a:pt x="127" y="349"/>
                  </a:lnTo>
                  <a:lnTo>
                    <a:pt x="131" y="343"/>
                  </a:lnTo>
                  <a:lnTo>
                    <a:pt x="135" y="337"/>
                  </a:lnTo>
                  <a:lnTo>
                    <a:pt x="139" y="330"/>
                  </a:lnTo>
                  <a:lnTo>
                    <a:pt x="143" y="323"/>
                  </a:lnTo>
                  <a:lnTo>
                    <a:pt x="148" y="317"/>
                  </a:lnTo>
                  <a:lnTo>
                    <a:pt x="152" y="311"/>
                  </a:lnTo>
                  <a:lnTo>
                    <a:pt x="155" y="304"/>
                  </a:lnTo>
                  <a:lnTo>
                    <a:pt x="159" y="298"/>
                  </a:lnTo>
                  <a:lnTo>
                    <a:pt x="164" y="292"/>
                  </a:lnTo>
                  <a:lnTo>
                    <a:pt x="168" y="285"/>
                  </a:lnTo>
                  <a:lnTo>
                    <a:pt x="171" y="279"/>
                  </a:lnTo>
                  <a:lnTo>
                    <a:pt x="176" y="273"/>
                  </a:lnTo>
                  <a:lnTo>
                    <a:pt x="184" y="261"/>
                  </a:lnTo>
                  <a:lnTo>
                    <a:pt x="189" y="255"/>
                  </a:lnTo>
                  <a:lnTo>
                    <a:pt x="192" y="248"/>
                  </a:lnTo>
                  <a:lnTo>
                    <a:pt x="197" y="243"/>
                  </a:lnTo>
                  <a:lnTo>
                    <a:pt x="201" y="237"/>
                  </a:lnTo>
                  <a:lnTo>
                    <a:pt x="206" y="230"/>
                  </a:lnTo>
                  <a:lnTo>
                    <a:pt x="209" y="225"/>
                  </a:lnTo>
                  <a:lnTo>
                    <a:pt x="214" y="219"/>
                  </a:lnTo>
                  <a:lnTo>
                    <a:pt x="218" y="213"/>
                  </a:lnTo>
                  <a:lnTo>
                    <a:pt x="223" y="208"/>
                  </a:lnTo>
                  <a:lnTo>
                    <a:pt x="227" y="201"/>
                  </a:lnTo>
                  <a:lnTo>
                    <a:pt x="231" y="195"/>
                  </a:lnTo>
                  <a:lnTo>
                    <a:pt x="235" y="189"/>
                  </a:lnTo>
                  <a:lnTo>
                    <a:pt x="240" y="184"/>
                  </a:lnTo>
                  <a:lnTo>
                    <a:pt x="244" y="178"/>
                  </a:lnTo>
                  <a:lnTo>
                    <a:pt x="248" y="173"/>
                  </a:lnTo>
                  <a:lnTo>
                    <a:pt x="251" y="168"/>
                  </a:lnTo>
                  <a:lnTo>
                    <a:pt x="255" y="162"/>
                  </a:lnTo>
                  <a:lnTo>
                    <a:pt x="259" y="157"/>
                  </a:lnTo>
                  <a:lnTo>
                    <a:pt x="267" y="147"/>
                  </a:lnTo>
                  <a:lnTo>
                    <a:pt x="270" y="141"/>
                  </a:lnTo>
                  <a:lnTo>
                    <a:pt x="273" y="136"/>
                  </a:lnTo>
                  <a:lnTo>
                    <a:pt x="277" y="131"/>
                  </a:lnTo>
                  <a:lnTo>
                    <a:pt x="280" y="126"/>
                  </a:lnTo>
                  <a:lnTo>
                    <a:pt x="284" y="121"/>
                  </a:lnTo>
                  <a:lnTo>
                    <a:pt x="286" y="116"/>
                  </a:lnTo>
                  <a:lnTo>
                    <a:pt x="289" y="112"/>
                  </a:lnTo>
                  <a:lnTo>
                    <a:pt x="292" y="108"/>
                  </a:lnTo>
                  <a:lnTo>
                    <a:pt x="296" y="103"/>
                  </a:lnTo>
                  <a:lnTo>
                    <a:pt x="298" y="98"/>
                  </a:lnTo>
                  <a:lnTo>
                    <a:pt x="301" y="94"/>
                  </a:lnTo>
                  <a:lnTo>
                    <a:pt x="304" y="91"/>
                  </a:lnTo>
                  <a:lnTo>
                    <a:pt x="306" y="86"/>
                  </a:lnTo>
                  <a:lnTo>
                    <a:pt x="308" y="82"/>
                  </a:lnTo>
                  <a:lnTo>
                    <a:pt x="311" y="78"/>
                  </a:lnTo>
                  <a:lnTo>
                    <a:pt x="313" y="75"/>
                  </a:lnTo>
                  <a:lnTo>
                    <a:pt x="316" y="72"/>
                  </a:lnTo>
                  <a:lnTo>
                    <a:pt x="318" y="68"/>
                  </a:lnTo>
                  <a:lnTo>
                    <a:pt x="323" y="61"/>
                  </a:lnTo>
                  <a:lnTo>
                    <a:pt x="324" y="58"/>
                  </a:lnTo>
                  <a:lnTo>
                    <a:pt x="326" y="56"/>
                  </a:lnTo>
                  <a:lnTo>
                    <a:pt x="328" y="53"/>
                  </a:lnTo>
                  <a:lnTo>
                    <a:pt x="330" y="50"/>
                  </a:lnTo>
                  <a:lnTo>
                    <a:pt x="332" y="47"/>
                  </a:lnTo>
                  <a:lnTo>
                    <a:pt x="334" y="44"/>
                  </a:lnTo>
                  <a:lnTo>
                    <a:pt x="336" y="42"/>
                  </a:lnTo>
                  <a:lnTo>
                    <a:pt x="338" y="39"/>
                  </a:lnTo>
                  <a:lnTo>
                    <a:pt x="340" y="37"/>
                  </a:lnTo>
                  <a:lnTo>
                    <a:pt x="342" y="36"/>
                  </a:lnTo>
                  <a:lnTo>
                    <a:pt x="343" y="34"/>
                  </a:lnTo>
                  <a:lnTo>
                    <a:pt x="345" y="32"/>
                  </a:lnTo>
                  <a:lnTo>
                    <a:pt x="347" y="30"/>
                  </a:lnTo>
                  <a:lnTo>
                    <a:pt x="349" y="28"/>
                  </a:lnTo>
                  <a:lnTo>
                    <a:pt x="351" y="26"/>
                  </a:lnTo>
                  <a:lnTo>
                    <a:pt x="353" y="24"/>
                  </a:lnTo>
                  <a:lnTo>
                    <a:pt x="355" y="23"/>
                  </a:lnTo>
                  <a:lnTo>
                    <a:pt x="357" y="21"/>
                  </a:lnTo>
                  <a:lnTo>
                    <a:pt x="362" y="18"/>
                  </a:lnTo>
                  <a:lnTo>
                    <a:pt x="363" y="17"/>
                  </a:lnTo>
                  <a:lnTo>
                    <a:pt x="366" y="16"/>
                  </a:lnTo>
                  <a:lnTo>
                    <a:pt x="369" y="14"/>
                  </a:lnTo>
                  <a:lnTo>
                    <a:pt x="373" y="13"/>
                  </a:lnTo>
                  <a:lnTo>
                    <a:pt x="377" y="11"/>
                  </a:lnTo>
                  <a:lnTo>
                    <a:pt x="381" y="10"/>
                  </a:lnTo>
                  <a:lnTo>
                    <a:pt x="388" y="9"/>
                  </a:lnTo>
                  <a:lnTo>
                    <a:pt x="395" y="8"/>
                  </a:lnTo>
                  <a:lnTo>
                    <a:pt x="403" y="7"/>
                  </a:lnTo>
                  <a:lnTo>
                    <a:pt x="413" y="6"/>
                  </a:lnTo>
                  <a:lnTo>
                    <a:pt x="424" y="4"/>
                  </a:lnTo>
                  <a:lnTo>
                    <a:pt x="437" y="4"/>
                  </a:lnTo>
                  <a:lnTo>
                    <a:pt x="451" y="3"/>
                  </a:lnTo>
                  <a:lnTo>
                    <a:pt x="468" y="2"/>
                  </a:lnTo>
                  <a:lnTo>
                    <a:pt x="487" y="1"/>
                  </a:lnTo>
                  <a:lnTo>
                    <a:pt x="508" y="1"/>
                  </a:lnTo>
                  <a:lnTo>
                    <a:pt x="532" y="0"/>
                  </a:lnTo>
                  <a:lnTo>
                    <a:pt x="558" y="0"/>
                  </a:lnTo>
                  <a:lnTo>
                    <a:pt x="618" y="0"/>
                  </a:lnTo>
                  <a:lnTo>
                    <a:pt x="653" y="0"/>
                  </a:lnTo>
                  <a:lnTo>
                    <a:pt x="690" y="0"/>
                  </a:lnTo>
                  <a:lnTo>
                    <a:pt x="730" y="0"/>
                  </a:lnTo>
                  <a:lnTo>
                    <a:pt x="772" y="0"/>
                  </a:lnTo>
                  <a:lnTo>
                    <a:pt x="816" y="0"/>
                  </a:lnTo>
                  <a:lnTo>
                    <a:pt x="861" y="0"/>
                  </a:lnTo>
                  <a:lnTo>
                    <a:pt x="908" y="0"/>
                  </a:lnTo>
                  <a:lnTo>
                    <a:pt x="954" y="1"/>
                  </a:lnTo>
                  <a:lnTo>
                    <a:pt x="1003" y="1"/>
                  </a:lnTo>
                  <a:lnTo>
                    <a:pt x="1050" y="2"/>
                  </a:lnTo>
                  <a:lnTo>
                    <a:pt x="1099" y="2"/>
                  </a:lnTo>
                  <a:lnTo>
                    <a:pt x="1145" y="3"/>
                  </a:lnTo>
                  <a:lnTo>
                    <a:pt x="1193" y="4"/>
                  </a:lnTo>
                  <a:lnTo>
                    <a:pt x="1239" y="5"/>
                  </a:lnTo>
                  <a:lnTo>
                    <a:pt x="1283" y="6"/>
                  </a:lnTo>
                  <a:lnTo>
                    <a:pt x="1326" y="6"/>
                  </a:lnTo>
                  <a:lnTo>
                    <a:pt x="1367" y="8"/>
                  </a:lnTo>
                  <a:lnTo>
                    <a:pt x="1406" y="9"/>
                  </a:lnTo>
                  <a:lnTo>
                    <a:pt x="1476" y="11"/>
                  </a:lnTo>
                  <a:lnTo>
                    <a:pt x="1507" y="12"/>
                  </a:lnTo>
                  <a:lnTo>
                    <a:pt x="1533" y="13"/>
                  </a:lnTo>
                  <a:lnTo>
                    <a:pt x="1558" y="14"/>
                  </a:lnTo>
                  <a:lnTo>
                    <a:pt x="1580" y="16"/>
                  </a:lnTo>
                  <a:lnTo>
                    <a:pt x="1600" y="17"/>
                  </a:lnTo>
                  <a:lnTo>
                    <a:pt x="1616" y="18"/>
                  </a:lnTo>
                  <a:lnTo>
                    <a:pt x="1631" y="19"/>
                  </a:lnTo>
                  <a:lnTo>
                    <a:pt x="1643" y="21"/>
                  </a:lnTo>
                  <a:lnTo>
                    <a:pt x="1655" y="22"/>
                  </a:lnTo>
                  <a:lnTo>
                    <a:pt x="1663" y="24"/>
                  </a:lnTo>
                  <a:lnTo>
                    <a:pt x="1671" y="26"/>
                  </a:lnTo>
                  <a:lnTo>
                    <a:pt x="1677" y="28"/>
                  </a:lnTo>
                  <a:lnTo>
                    <a:pt x="1682" y="30"/>
                  </a:lnTo>
                  <a:lnTo>
                    <a:pt x="1686" y="32"/>
                  </a:lnTo>
                  <a:lnTo>
                    <a:pt x="1688" y="34"/>
                  </a:lnTo>
                  <a:lnTo>
                    <a:pt x="1691" y="36"/>
                  </a:lnTo>
                  <a:lnTo>
                    <a:pt x="1692" y="37"/>
                  </a:lnTo>
                  <a:lnTo>
                    <a:pt x="1693" y="40"/>
                  </a:lnTo>
                  <a:lnTo>
                    <a:pt x="1694" y="45"/>
                  </a:lnTo>
                  <a:lnTo>
                    <a:pt x="1694" y="48"/>
                  </a:lnTo>
                  <a:lnTo>
                    <a:pt x="1695" y="51"/>
                  </a:lnTo>
                  <a:lnTo>
                    <a:pt x="1695" y="54"/>
                  </a:lnTo>
                  <a:lnTo>
                    <a:pt x="1695" y="56"/>
                  </a:lnTo>
                  <a:lnTo>
                    <a:pt x="1696" y="59"/>
                  </a:lnTo>
                  <a:lnTo>
                    <a:pt x="1696" y="63"/>
                  </a:lnTo>
                  <a:lnTo>
                    <a:pt x="1696" y="66"/>
                  </a:lnTo>
                  <a:lnTo>
                    <a:pt x="1697" y="70"/>
                  </a:lnTo>
                  <a:lnTo>
                    <a:pt x="1697" y="73"/>
                  </a:lnTo>
                  <a:lnTo>
                    <a:pt x="1697" y="76"/>
                  </a:lnTo>
                  <a:lnTo>
                    <a:pt x="1698" y="80"/>
                  </a:lnTo>
                  <a:lnTo>
                    <a:pt x="1698" y="84"/>
                  </a:lnTo>
                  <a:lnTo>
                    <a:pt x="1698" y="88"/>
                  </a:lnTo>
                  <a:lnTo>
                    <a:pt x="1698" y="93"/>
                  </a:lnTo>
                  <a:lnTo>
                    <a:pt x="1698" y="96"/>
                  </a:lnTo>
                  <a:lnTo>
                    <a:pt x="1698" y="101"/>
                  </a:lnTo>
                  <a:lnTo>
                    <a:pt x="1698" y="105"/>
                  </a:lnTo>
                  <a:lnTo>
                    <a:pt x="1697" y="110"/>
                  </a:lnTo>
                  <a:lnTo>
                    <a:pt x="1696" y="119"/>
                  </a:lnTo>
                  <a:lnTo>
                    <a:pt x="1696" y="124"/>
                  </a:lnTo>
                  <a:lnTo>
                    <a:pt x="1696" y="129"/>
                  </a:lnTo>
                  <a:lnTo>
                    <a:pt x="1695" y="134"/>
                  </a:lnTo>
                  <a:lnTo>
                    <a:pt x="1694" y="139"/>
                  </a:lnTo>
                  <a:lnTo>
                    <a:pt x="1694" y="145"/>
                  </a:lnTo>
                  <a:lnTo>
                    <a:pt x="1693" y="150"/>
                  </a:lnTo>
                  <a:lnTo>
                    <a:pt x="1692" y="155"/>
                  </a:lnTo>
                  <a:lnTo>
                    <a:pt x="1691" y="161"/>
                  </a:lnTo>
                  <a:lnTo>
                    <a:pt x="1690" y="166"/>
                  </a:lnTo>
                  <a:lnTo>
                    <a:pt x="1689" y="171"/>
                  </a:lnTo>
                  <a:lnTo>
                    <a:pt x="1688" y="177"/>
                  </a:lnTo>
                  <a:lnTo>
                    <a:pt x="1687" y="183"/>
                  </a:lnTo>
                  <a:lnTo>
                    <a:pt x="1686" y="189"/>
                  </a:lnTo>
                  <a:lnTo>
                    <a:pt x="1684" y="194"/>
                  </a:lnTo>
                  <a:lnTo>
                    <a:pt x="1683" y="200"/>
                  </a:lnTo>
                  <a:lnTo>
                    <a:pt x="1682" y="206"/>
                  </a:lnTo>
                  <a:lnTo>
                    <a:pt x="1681" y="211"/>
                  </a:lnTo>
                  <a:lnTo>
                    <a:pt x="1679" y="217"/>
                  </a:lnTo>
                  <a:lnTo>
                    <a:pt x="1678" y="228"/>
                  </a:lnTo>
                  <a:lnTo>
                    <a:pt x="1676" y="234"/>
                  </a:lnTo>
                  <a:lnTo>
                    <a:pt x="1675" y="241"/>
                  </a:lnTo>
                  <a:lnTo>
                    <a:pt x="1673" y="246"/>
                  </a:lnTo>
                  <a:lnTo>
                    <a:pt x="1672" y="252"/>
                  </a:lnTo>
                  <a:lnTo>
                    <a:pt x="1670" y="257"/>
                  </a:lnTo>
                  <a:lnTo>
                    <a:pt x="1669" y="264"/>
                  </a:lnTo>
                  <a:lnTo>
                    <a:pt x="1667" y="268"/>
                  </a:lnTo>
                  <a:lnTo>
                    <a:pt x="1666" y="274"/>
                  </a:lnTo>
                  <a:lnTo>
                    <a:pt x="1664" y="280"/>
                  </a:lnTo>
                  <a:lnTo>
                    <a:pt x="1663" y="285"/>
                  </a:lnTo>
                  <a:lnTo>
                    <a:pt x="1661" y="291"/>
                  </a:lnTo>
                  <a:lnTo>
                    <a:pt x="1659" y="297"/>
                  </a:lnTo>
                  <a:lnTo>
                    <a:pt x="1659" y="302"/>
                  </a:lnTo>
                  <a:lnTo>
                    <a:pt x="1657" y="308"/>
                  </a:lnTo>
                  <a:lnTo>
                    <a:pt x="1655" y="314"/>
                  </a:lnTo>
                  <a:lnTo>
                    <a:pt x="1654" y="320"/>
                  </a:lnTo>
                  <a:lnTo>
                    <a:pt x="1652" y="325"/>
                  </a:lnTo>
                  <a:lnTo>
                    <a:pt x="1650" y="331"/>
                  </a:lnTo>
                  <a:lnTo>
                    <a:pt x="1647" y="342"/>
                  </a:lnTo>
                  <a:lnTo>
                    <a:pt x="1645" y="348"/>
                  </a:lnTo>
                  <a:lnTo>
                    <a:pt x="1643" y="354"/>
                  </a:lnTo>
                  <a:lnTo>
                    <a:pt x="1641" y="359"/>
                  </a:lnTo>
                  <a:lnTo>
                    <a:pt x="1640" y="365"/>
                  </a:lnTo>
                  <a:lnTo>
                    <a:pt x="1638" y="371"/>
                  </a:lnTo>
                  <a:lnTo>
                    <a:pt x="1636" y="377"/>
                  </a:lnTo>
                  <a:lnTo>
                    <a:pt x="1635" y="383"/>
                  </a:lnTo>
                  <a:lnTo>
                    <a:pt x="1633" y="388"/>
                  </a:lnTo>
                  <a:lnTo>
                    <a:pt x="1631" y="394"/>
                  </a:lnTo>
                  <a:lnTo>
                    <a:pt x="1629" y="400"/>
                  </a:lnTo>
                  <a:lnTo>
                    <a:pt x="1627" y="406"/>
                  </a:lnTo>
                  <a:lnTo>
                    <a:pt x="1625" y="412"/>
                  </a:lnTo>
                  <a:lnTo>
                    <a:pt x="1623" y="417"/>
                  </a:lnTo>
                  <a:lnTo>
                    <a:pt x="1621" y="423"/>
                  </a:lnTo>
                  <a:lnTo>
                    <a:pt x="1621" y="429"/>
                  </a:lnTo>
                  <a:lnTo>
                    <a:pt x="1619" y="435"/>
                  </a:lnTo>
                  <a:lnTo>
                    <a:pt x="1617" y="440"/>
                  </a:lnTo>
                  <a:lnTo>
                    <a:pt x="1615" y="446"/>
                  </a:lnTo>
                  <a:lnTo>
                    <a:pt x="1611" y="456"/>
                  </a:lnTo>
                  <a:lnTo>
                    <a:pt x="1609" y="462"/>
                  </a:lnTo>
                  <a:lnTo>
                    <a:pt x="1608" y="468"/>
                  </a:lnTo>
                  <a:lnTo>
                    <a:pt x="1606" y="473"/>
                  </a:lnTo>
                  <a:lnTo>
                    <a:pt x="1604" y="479"/>
                  </a:lnTo>
                  <a:lnTo>
                    <a:pt x="1602" y="484"/>
                  </a:lnTo>
                  <a:lnTo>
                    <a:pt x="1602" y="489"/>
                  </a:lnTo>
                  <a:lnTo>
                    <a:pt x="1600" y="494"/>
                  </a:lnTo>
                  <a:lnTo>
                    <a:pt x="1599" y="499"/>
                  </a:lnTo>
                  <a:lnTo>
                    <a:pt x="1597" y="504"/>
                  </a:lnTo>
                  <a:lnTo>
                    <a:pt x="1596" y="509"/>
                  </a:lnTo>
                  <a:lnTo>
                    <a:pt x="1595" y="513"/>
                  </a:lnTo>
                  <a:lnTo>
                    <a:pt x="1593" y="518"/>
                  </a:lnTo>
                  <a:lnTo>
                    <a:pt x="1592" y="522"/>
                  </a:lnTo>
                  <a:lnTo>
                    <a:pt x="1591" y="527"/>
                  </a:lnTo>
                  <a:lnTo>
                    <a:pt x="1590" y="530"/>
                  </a:lnTo>
                  <a:lnTo>
                    <a:pt x="1589" y="534"/>
                  </a:lnTo>
                  <a:lnTo>
                    <a:pt x="1588" y="537"/>
                  </a:lnTo>
                  <a:lnTo>
                    <a:pt x="1587" y="541"/>
                  </a:lnTo>
                  <a:lnTo>
                    <a:pt x="1586" y="547"/>
                  </a:lnTo>
                  <a:lnTo>
                    <a:pt x="1585" y="549"/>
                  </a:lnTo>
                  <a:lnTo>
                    <a:pt x="1584" y="552"/>
                  </a:lnTo>
                  <a:lnTo>
                    <a:pt x="1583" y="554"/>
                  </a:lnTo>
                  <a:lnTo>
                    <a:pt x="1583" y="556"/>
                  </a:lnTo>
                  <a:lnTo>
                    <a:pt x="1580" y="558"/>
                  </a:lnTo>
                  <a:lnTo>
                    <a:pt x="1577" y="560"/>
                  </a:lnTo>
                  <a:lnTo>
                    <a:pt x="1572" y="561"/>
                  </a:lnTo>
                  <a:lnTo>
                    <a:pt x="1566" y="562"/>
                  </a:lnTo>
                  <a:lnTo>
                    <a:pt x="1560" y="564"/>
                  </a:lnTo>
                  <a:lnTo>
                    <a:pt x="1550" y="564"/>
                  </a:lnTo>
                  <a:lnTo>
                    <a:pt x="1540" y="565"/>
                  </a:lnTo>
                  <a:lnTo>
                    <a:pt x="1526" y="566"/>
                  </a:lnTo>
                  <a:lnTo>
                    <a:pt x="1511" y="567"/>
                  </a:lnTo>
                  <a:lnTo>
                    <a:pt x="1492" y="567"/>
                  </a:lnTo>
                  <a:lnTo>
                    <a:pt x="1471" y="567"/>
                  </a:lnTo>
                  <a:lnTo>
                    <a:pt x="1448" y="568"/>
                  </a:lnTo>
                  <a:lnTo>
                    <a:pt x="1420" y="568"/>
                  </a:lnTo>
                  <a:lnTo>
                    <a:pt x="1390" y="568"/>
                  </a:lnTo>
                  <a:lnTo>
                    <a:pt x="1317" y="568"/>
                  </a:lnTo>
                </a:path>
              </a:pathLst>
            </a:custGeom>
            <a:pattFill prst="dashVert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5" descr="Dashed vertical"/>
            <p:cNvSpPr>
              <a:spLocks/>
            </p:cNvSpPr>
            <p:nvPr/>
          </p:nvSpPr>
          <p:spPr bwMode="auto">
            <a:xfrm>
              <a:off x="3319" y="930"/>
              <a:ext cx="1381" cy="944"/>
            </a:xfrm>
            <a:custGeom>
              <a:avLst/>
              <a:gdLst>
                <a:gd name="T0" fmla="*/ 633 w 1381"/>
                <a:gd name="T1" fmla="*/ 941 h 944"/>
                <a:gd name="T2" fmla="*/ 1153 w 1381"/>
                <a:gd name="T3" fmla="*/ 943 h 944"/>
                <a:gd name="T4" fmla="*/ 1356 w 1381"/>
                <a:gd name="T5" fmla="*/ 940 h 944"/>
                <a:gd name="T6" fmla="*/ 1377 w 1381"/>
                <a:gd name="T7" fmla="*/ 931 h 944"/>
                <a:gd name="T8" fmla="*/ 1360 w 1381"/>
                <a:gd name="T9" fmla="*/ 914 h 944"/>
                <a:gd name="T10" fmla="*/ 1326 w 1381"/>
                <a:gd name="T11" fmla="*/ 877 h 944"/>
                <a:gd name="T12" fmla="*/ 1280 w 1381"/>
                <a:gd name="T13" fmla="*/ 825 h 944"/>
                <a:gd name="T14" fmla="*/ 1212 w 1381"/>
                <a:gd name="T15" fmla="*/ 754 h 944"/>
                <a:gd name="T16" fmla="*/ 1142 w 1381"/>
                <a:gd name="T17" fmla="*/ 690 h 944"/>
                <a:gd name="T18" fmla="*/ 1068 w 1381"/>
                <a:gd name="T19" fmla="*/ 623 h 944"/>
                <a:gd name="T20" fmla="*/ 1010 w 1381"/>
                <a:gd name="T21" fmla="*/ 567 h 944"/>
                <a:gd name="T22" fmla="*/ 951 w 1381"/>
                <a:gd name="T23" fmla="*/ 504 h 944"/>
                <a:gd name="T24" fmla="*/ 903 w 1381"/>
                <a:gd name="T25" fmla="*/ 441 h 944"/>
                <a:gd name="T26" fmla="*/ 861 w 1381"/>
                <a:gd name="T27" fmla="*/ 371 h 944"/>
                <a:gd name="T28" fmla="*/ 836 w 1381"/>
                <a:gd name="T29" fmla="*/ 308 h 944"/>
                <a:gd name="T30" fmla="*/ 824 w 1381"/>
                <a:gd name="T31" fmla="*/ 245 h 944"/>
                <a:gd name="T32" fmla="*/ 822 w 1381"/>
                <a:gd name="T33" fmla="*/ 202 h 944"/>
                <a:gd name="T34" fmla="*/ 823 w 1381"/>
                <a:gd name="T35" fmla="*/ 174 h 944"/>
                <a:gd name="T36" fmla="*/ 813 w 1381"/>
                <a:gd name="T37" fmla="*/ 157 h 944"/>
                <a:gd name="T38" fmla="*/ 778 w 1381"/>
                <a:gd name="T39" fmla="*/ 128 h 944"/>
                <a:gd name="T40" fmla="*/ 729 w 1381"/>
                <a:gd name="T41" fmla="*/ 89 h 944"/>
                <a:gd name="T42" fmla="*/ 686 w 1381"/>
                <a:gd name="T43" fmla="*/ 56 h 944"/>
                <a:gd name="T44" fmla="*/ 640 w 1381"/>
                <a:gd name="T45" fmla="*/ 25 h 944"/>
                <a:gd name="T46" fmla="*/ 591 w 1381"/>
                <a:gd name="T47" fmla="*/ 6 h 944"/>
                <a:gd name="T48" fmla="*/ 527 w 1381"/>
                <a:gd name="T49" fmla="*/ 0 h 944"/>
                <a:gd name="T50" fmla="*/ 453 w 1381"/>
                <a:gd name="T51" fmla="*/ 7 h 944"/>
                <a:gd name="T52" fmla="*/ 373 w 1381"/>
                <a:gd name="T53" fmla="*/ 26 h 944"/>
                <a:gd name="T54" fmla="*/ 311 w 1381"/>
                <a:gd name="T55" fmla="*/ 50 h 944"/>
                <a:gd name="T56" fmla="*/ 269 w 1381"/>
                <a:gd name="T57" fmla="*/ 79 h 944"/>
                <a:gd name="T58" fmla="*/ 255 w 1381"/>
                <a:gd name="T59" fmla="*/ 110 h 944"/>
                <a:gd name="T60" fmla="*/ 249 w 1381"/>
                <a:gd name="T61" fmla="*/ 150 h 944"/>
                <a:gd name="T62" fmla="*/ 240 w 1381"/>
                <a:gd name="T63" fmla="*/ 193 h 944"/>
                <a:gd name="T64" fmla="*/ 218 w 1381"/>
                <a:gd name="T65" fmla="*/ 243 h 944"/>
                <a:gd name="T66" fmla="*/ 190 w 1381"/>
                <a:gd name="T67" fmla="*/ 282 h 944"/>
                <a:gd name="T68" fmla="*/ 163 w 1381"/>
                <a:gd name="T69" fmla="*/ 312 h 944"/>
                <a:gd name="T70" fmla="*/ 142 w 1381"/>
                <a:gd name="T71" fmla="*/ 329 h 944"/>
                <a:gd name="T72" fmla="*/ 119 w 1381"/>
                <a:gd name="T73" fmla="*/ 348 h 944"/>
                <a:gd name="T74" fmla="*/ 97 w 1381"/>
                <a:gd name="T75" fmla="*/ 368 h 944"/>
                <a:gd name="T76" fmla="*/ 75 w 1381"/>
                <a:gd name="T77" fmla="*/ 394 h 944"/>
                <a:gd name="T78" fmla="*/ 58 w 1381"/>
                <a:gd name="T79" fmla="*/ 419 h 944"/>
                <a:gd name="T80" fmla="*/ 53 w 1381"/>
                <a:gd name="T81" fmla="*/ 440 h 944"/>
                <a:gd name="T82" fmla="*/ 60 w 1381"/>
                <a:gd name="T83" fmla="*/ 455 h 944"/>
                <a:gd name="T84" fmla="*/ 85 w 1381"/>
                <a:gd name="T85" fmla="*/ 460 h 944"/>
                <a:gd name="T86" fmla="*/ 133 w 1381"/>
                <a:gd name="T87" fmla="*/ 464 h 944"/>
                <a:gd name="T88" fmla="*/ 189 w 1381"/>
                <a:gd name="T89" fmla="*/ 471 h 944"/>
                <a:gd name="T90" fmla="*/ 238 w 1381"/>
                <a:gd name="T91" fmla="*/ 496 h 944"/>
                <a:gd name="T92" fmla="*/ 258 w 1381"/>
                <a:gd name="T93" fmla="*/ 537 h 944"/>
                <a:gd name="T94" fmla="*/ 263 w 1381"/>
                <a:gd name="T95" fmla="*/ 591 h 944"/>
                <a:gd name="T96" fmla="*/ 260 w 1381"/>
                <a:gd name="T97" fmla="*/ 641 h 944"/>
                <a:gd name="T98" fmla="*/ 248 w 1381"/>
                <a:gd name="T99" fmla="*/ 691 h 944"/>
                <a:gd name="T100" fmla="*/ 229 w 1381"/>
                <a:gd name="T101" fmla="*/ 733 h 944"/>
                <a:gd name="T102" fmla="*/ 205 w 1381"/>
                <a:gd name="T103" fmla="*/ 778 h 944"/>
                <a:gd name="T104" fmla="*/ 176 w 1381"/>
                <a:gd name="T105" fmla="*/ 820 h 944"/>
                <a:gd name="T106" fmla="*/ 133 w 1381"/>
                <a:gd name="T107" fmla="*/ 857 h 944"/>
                <a:gd name="T108" fmla="*/ 89 w 1381"/>
                <a:gd name="T109" fmla="*/ 884 h 944"/>
                <a:gd name="T110" fmla="*/ 43 w 1381"/>
                <a:gd name="T111" fmla="*/ 907 h 944"/>
                <a:gd name="T112" fmla="*/ 11 w 1381"/>
                <a:gd name="T113" fmla="*/ 924 h 944"/>
                <a:gd name="T114" fmla="*/ 13 w 1381"/>
                <a:gd name="T115" fmla="*/ 934 h 944"/>
                <a:gd name="T116" fmla="*/ 219 w 1381"/>
                <a:gd name="T117" fmla="*/ 938 h 9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81"/>
                <a:gd name="T178" fmla="*/ 0 h 944"/>
                <a:gd name="T179" fmla="*/ 1381 w 1381"/>
                <a:gd name="T180" fmla="*/ 944 h 94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81" h="944">
                  <a:moveTo>
                    <a:pt x="219" y="938"/>
                  </a:moveTo>
                  <a:lnTo>
                    <a:pt x="256" y="939"/>
                  </a:lnTo>
                  <a:lnTo>
                    <a:pt x="295" y="939"/>
                  </a:lnTo>
                  <a:lnTo>
                    <a:pt x="338" y="939"/>
                  </a:lnTo>
                  <a:lnTo>
                    <a:pt x="382" y="939"/>
                  </a:lnTo>
                  <a:lnTo>
                    <a:pt x="430" y="940"/>
                  </a:lnTo>
                  <a:lnTo>
                    <a:pt x="479" y="940"/>
                  </a:lnTo>
                  <a:lnTo>
                    <a:pt x="529" y="940"/>
                  </a:lnTo>
                  <a:lnTo>
                    <a:pt x="581" y="941"/>
                  </a:lnTo>
                  <a:lnTo>
                    <a:pt x="633" y="941"/>
                  </a:lnTo>
                  <a:lnTo>
                    <a:pt x="686" y="941"/>
                  </a:lnTo>
                  <a:lnTo>
                    <a:pt x="738" y="942"/>
                  </a:lnTo>
                  <a:lnTo>
                    <a:pt x="791" y="942"/>
                  </a:lnTo>
                  <a:lnTo>
                    <a:pt x="842" y="942"/>
                  </a:lnTo>
                  <a:lnTo>
                    <a:pt x="892" y="942"/>
                  </a:lnTo>
                  <a:lnTo>
                    <a:pt x="942" y="942"/>
                  </a:lnTo>
                  <a:lnTo>
                    <a:pt x="989" y="942"/>
                  </a:lnTo>
                  <a:lnTo>
                    <a:pt x="1035" y="942"/>
                  </a:lnTo>
                  <a:lnTo>
                    <a:pt x="1077" y="942"/>
                  </a:lnTo>
                  <a:lnTo>
                    <a:pt x="1153" y="943"/>
                  </a:lnTo>
                  <a:lnTo>
                    <a:pt x="1188" y="943"/>
                  </a:lnTo>
                  <a:lnTo>
                    <a:pt x="1217" y="942"/>
                  </a:lnTo>
                  <a:lnTo>
                    <a:pt x="1244" y="942"/>
                  </a:lnTo>
                  <a:lnTo>
                    <a:pt x="1267" y="942"/>
                  </a:lnTo>
                  <a:lnTo>
                    <a:pt x="1288" y="942"/>
                  </a:lnTo>
                  <a:lnTo>
                    <a:pt x="1306" y="942"/>
                  </a:lnTo>
                  <a:lnTo>
                    <a:pt x="1322" y="942"/>
                  </a:lnTo>
                  <a:lnTo>
                    <a:pt x="1336" y="941"/>
                  </a:lnTo>
                  <a:lnTo>
                    <a:pt x="1347" y="941"/>
                  </a:lnTo>
                  <a:lnTo>
                    <a:pt x="1356" y="940"/>
                  </a:lnTo>
                  <a:lnTo>
                    <a:pt x="1363" y="940"/>
                  </a:lnTo>
                  <a:lnTo>
                    <a:pt x="1369" y="939"/>
                  </a:lnTo>
                  <a:lnTo>
                    <a:pt x="1374" y="939"/>
                  </a:lnTo>
                  <a:lnTo>
                    <a:pt x="1377" y="938"/>
                  </a:lnTo>
                  <a:lnTo>
                    <a:pt x="1379" y="937"/>
                  </a:lnTo>
                  <a:lnTo>
                    <a:pt x="1380" y="937"/>
                  </a:lnTo>
                  <a:lnTo>
                    <a:pt x="1380" y="935"/>
                  </a:lnTo>
                  <a:lnTo>
                    <a:pt x="1378" y="932"/>
                  </a:lnTo>
                  <a:lnTo>
                    <a:pt x="1377" y="931"/>
                  </a:lnTo>
                  <a:lnTo>
                    <a:pt x="1375" y="930"/>
                  </a:lnTo>
                  <a:lnTo>
                    <a:pt x="1374" y="929"/>
                  </a:lnTo>
                  <a:lnTo>
                    <a:pt x="1372" y="927"/>
                  </a:lnTo>
                  <a:lnTo>
                    <a:pt x="1371" y="925"/>
                  </a:lnTo>
                  <a:lnTo>
                    <a:pt x="1369" y="924"/>
                  </a:lnTo>
                  <a:lnTo>
                    <a:pt x="1367" y="923"/>
                  </a:lnTo>
                  <a:lnTo>
                    <a:pt x="1365" y="921"/>
                  </a:lnTo>
                  <a:lnTo>
                    <a:pt x="1363" y="918"/>
                  </a:lnTo>
                  <a:lnTo>
                    <a:pt x="1361" y="916"/>
                  </a:lnTo>
                  <a:lnTo>
                    <a:pt x="1360" y="914"/>
                  </a:lnTo>
                  <a:lnTo>
                    <a:pt x="1357" y="911"/>
                  </a:lnTo>
                  <a:lnTo>
                    <a:pt x="1355" y="908"/>
                  </a:lnTo>
                  <a:lnTo>
                    <a:pt x="1352" y="905"/>
                  </a:lnTo>
                  <a:lnTo>
                    <a:pt x="1349" y="903"/>
                  </a:lnTo>
                  <a:lnTo>
                    <a:pt x="1346" y="900"/>
                  </a:lnTo>
                  <a:lnTo>
                    <a:pt x="1343" y="897"/>
                  </a:lnTo>
                  <a:lnTo>
                    <a:pt x="1341" y="893"/>
                  </a:lnTo>
                  <a:lnTo>
                    <a:pt x="1333" y="886"/>
                  </a:lnTo>
                  <a:lnTo>
                    <a:pt x="1330" y="881"/>
                  </a:lnTo>
                  <a:lnTo>
                    <a:pt x="1326" y="877"/>
                  </a:lnTo>
                  <a:lnTo>
                    <a:pt x="1322" y="872"/>
                  </a:lnTo>
                  <a:lnTo>
                    <a:pt x="1318" y="867"/>
                  </a:lnTo>
                  <a:lnTo>
                    <a:pt x="1314" y="863"/>
                  </a:lnTo>
                  <a:lnTo>
                    <a:pt x="1309" y="857"/>
                  </a:lnTo>
                  <a:lnTo>
                    <a:pt x="1304" y="852"/>
                  </a:lnTo>
                  <a:lnTo>
                    <a:pt x="1300" y="848"/>
                  </a:lnTo>
                  <a:lnTo>
                    <a:pt x="1295" y="842"/>
                  </a:lnTo>
                  <a:lnTo>
                    <a:pt x="1290" y="836"/>
                  </a:lnTo>
                  <a:lnTo>
                    <a:pt x="1285" y="830"/>
                  </a:lnTo>
                  <a:lnTo>
                    <a:pt x="1280" y="825"/>
                  </a:lnTo>
                  <a:lnTo>
                    <a:pt x="1274" y="818"/>
                  </a:lnTo>
                  <a:lnTo>
                    <a:pt x="1268" y="812"/>
                  </a:lnTo>
                  <a:lnTo>
                    <a:pt x="1263" y="806"/>
                  </a:lnTo>
                  <a:lnTo>
                    <a:pt x="1257" y="800"/>
                  </a:lnTo>
                  <a:lnTo>
                    <a:pt x="1251" y="793"/>
                  </a:lnTo>
                  <a:lnTo>
                    <a:pt x="1245" y="788"/>
                  </a:lnTo>
                  <a:lnTo>
                    <a:pt x="1232" y="774"/>
                  </a:lnTo>
                  <a:lnTo>
                    <a:pt x="1226" y="768"/>
                  </a:lnTo>
                  <a:lnTo>
                    <a:pt x="1219" y="761"/>
                  </a:lnTo>
                  <a:lnTo>
                    <a:pt x="1212" y="754"/>
                  </a:lnTo>
                  <a:lnTo>
                    <a:pt x="1206" y="749"/>
                  </a:lnTo>
                  <a:lnTo>
                    <a:pt x="1198" y="742"/>
                  </a:lnTo>
                  <a:lnTo>
                    <a:pt x="1191" y="735"/>
                  </a:lnTo>
                  <a:lnTo>
                    <a:pt x="1185" y="729"/>
                  </a:lnTo>
                  <a:lnTo>
                    <a:pt x="1177" y="722"/>
                  </a:lnTo>
                  <a:lnTo>
                    <a:pt x="1171" y="716"/>
                  </a:lnTo>
                  <a:lnTo>
                    <a:pt x="1163" y="709"/>
                  </a:lnTo>
                  <a:lnTo>
                    <a:pt x="1156" y="703"/>
                  </a:lnTo>
                  <a:lnTo>
                    <a:pt x="1149" y="697"/>
                  </a:lnTo>
                  <a:lnTo>
                    <a:pt x="1142" y="690"/>
                  </a:lnTo>
                  <a:lnTo>
                    <a:pt x="1134" y="683"/>
                  </a:lnTo>
                  <a:lnTo>
                    <a:pt x="1128" y="678"/>
                  </a:lnTo>
                  <a:lnTo>
                    <a:pt x="1121" y="671"/>
                  </a:lnTo>
                  <a:lnTo>
                    <a:pt x="1114" y="665"/>
                  </a:lnTo>
                  <a:lnTo>
                    <a:pt x="1107" y="659"/>
                  </a:lnTo>
                  <a:lnTo>
                    <a:pt x="1094" y="646"/>
                  </a:lnTo>
                  <a:lnTo>
                    <a:pt x="1087" y="641"/>
                  </a:lnTo>
                  <a:lnTo>
                    <a:pt x="1080" y="635"/>
                  </a:lnTo>
                  <a:lnTo>
                    <a:pt x="1074" y="629"/>
                  </a:lnTo>
                  <a:lnTo>
                    <a:pt x="1068" y="623"/>
                  </a:lnTo>
                  <a:lnTo>
                    <a:pt x="1061" y="618"/>
                  </a:lnTo>
                  <a:lnTo>
                    <a:pt x="1056" y="612"/>
                  </a:lnTo>
                  <a:lnTo>
                    <a:pt x="1050" y="606"/>
                  </a:lnTo>
                  <a:lnTo>
                    <a:pt x="1043" y="601"/>
                  </a:lnTo>
                  <a:lnTo>
                    <a:pt x="1039" y="595"/>
                  </a:lnTo>
                  <a:lnTo>
                    <a:pt x="1032" y="590"/>
                  </a:lnTo>
                  <a:lnTo>
                    <a:pt x="1026" y="584"/>
                  </a:lnTo>
                  <a:lnTo>
                    <a:pt x="1020" y="579"/>
                  </a:lnTo>
                  <a:lnTo>
                    <a:pt x="1016" y="573"/>
                  </a:lnTo>
                  <a:lnTo>
                    <a:pt x="1010" y="567"/>
                  </a:lnTo>
                  <a:lnTo>
                    <a:pt x="1004" y="562"/>
                  </a:lnTo>
                  <a:lnTo>
                    <a:pt x="999" y="557"/>
                  </a:lnTo>
                  <a:lnTo>
                    <a:pt x="993" y="551"/>
                  </a:lnTo>
                  <a:lnTo>
                    <a:pt x="988" y="546"/>
                  </a:lnTo>
                  <a:lnTo>
                    <a:pt x="978" y="534"/>
                  </a:lnTo>
                  <a:lnTo>
                    <a:pt x="972" y="528"/>
                  </a:lnTo>
                  <a:lnTo>
                    <a:pt x="966" y="522"/>
                  </a:lnTo>
                  <a:lnTo>
                    <a:pt x="962" y="516"/>
                  </a:lnTo>
                  <a:lnTo>
                    <a:pt x="956" y="510"/>
                  </a:lnTo>
                  <a:lnTo>
                    <a:pt x="951" y="504"/>
                  </a:lnTo>
                  <a:lnTo>
                    <a:pt x="945" y="498"/>
                  </a:lnTo>
                  <a:lnTo>
                    <a:pt x="941" y="491"/>
                  </a:lnTo>
                  <a:lnTo>
                    <a:pt x="936" y="486"/>
                  </a:lnTo>
                  <a:lnTo>
                    <a:pt x="931" y="479"/>
                  </a:lnTo>
                  <a:lnTo>
                    <a:pt x="926" y="473"/>
                  </a:lnTo>
                  <a:lnTo>
                    <a:pt x="921" y="467"/>
                  </a:lnTo>
                  <a:lnTo>
                    <a:pt x="916" y="460"/>
                  </a:lnTo>
                  <a:lnTo>
                    <a:pt x="911" y="454"/>
                  </a:lnTo>
                  <a:lnTo>
                    <a:pt x="907" y="448"/>
                  </a:lnTo>
                  <a:lnTo>
                    <a:pt x="903" y="441"/>
                  </a:lnTo>
                  <a:lnTo>
                    <a:pt x="898" y="434"/>
                  </a:lnTo>
                  <a:lnTo>
                    <a:pt x="894" y="429"/>
                  </a:lnTo>
                  <a:lnTo>
                    <a:pt x="889" y="422"/>
                  </a:lnTo>
                  <a:lnTo>
                    <a:pt x="882" y="409"/>
                  </a:lnTo>
                  <a:lnTo>
                    <a:pt x="878" y="402"/>
                  </a:lnTo>
                  <a:lnTo>
                    <a:pt x="874" y="396"/>
                  </a:lnTo>
                  <a:lnTo>
                    <a:pt x="870" y="390"/>
                  </a:lnTo>
                  <a:lnTo>
                    <a:pt x="867" y="383"/>
                  </a:lnTo>
                  <a:lnTo>
                    <a:pt x="864" y="377"/>
                  </a:lnTo>
                  <a:lnTo>
                    <a:pt x="861" y="371"/>
                  </a:lnTo>
                  <a:lnTo>
                    <a:pt x="857" y="364"/>
                  </a:lnTo>
                  <a:lnTo>
                    <a:pt x="854" y="358"/>
                  </a:lnTo>
                  <a:lnTo>
                    <a:pt x="852" y="352"/>
                  </a:lnTo>
                  <a:lnTo>
                    <a:pt x="850" y="345"/>
                  </a:lnTo>
                  <a:lnTo>
                    <a:pt x="847" y="339"/>
                  </a:lnTo>
                  <a:lnTo>
                    <a:pt x="844" y="333"/>
                  </a:lnTo>
                  <a:lnTo>
                    <a:pt x="842" y="326"/>
                  </a:lnTo>
                  <a:lnTo>
                    <a:pt x="840" y="320"/>
                  </a:lnTo>
                  <a:lnTo>
                    <a:pt x="838" y="314"/>
                  </a:lnTo>
                  <a:lnTo>
                    <a:pt x="836" y="308"/>
                  </a:lnTo>
                  <a:lnTo>
                    <a:pt x="834" y="302"/>
                  </a:lnTo>
                  <a:lnTo>
                    <a:pt x="832" y="296"/>
                  </a:lnTo>
                  <a:lnTo>
                    <a:pt x="830" y="284"/>
                  </a:lnTo>
                  <a:lnTo>
                    <a:pt x="829" y="279"/>
                  </a:lnTo>
                  <a:lnTo>
                    <a:pt x="828" y="273"/>
                  </a:lnTo>
                  <a:lnTo>
                    <a:pt x="827" y="267"/>
                  </a:lnTo>
                  <a:lnTo>
                    <a:pt x="826" y="262"/>
                  </a:lnTo>
                  <a:lnTo>
                    <a:pt x="825" y="257"/>
                  </a:lnTo>
                  <a:lnTo>
                    <a:pt x="824" y="251"/>
                  </a:lnTo>
                  <a:lnTo>
                    <a:pt x="824" y="245"/>
                  </a:lnTo>
                  <a:lnTo>
                    <a:pt x="823" y="241"/>
                  </a:lnTo>
                  <a:lnTo>
                    <a:pt x="823" y="236"/>
                  </a:lnTo>
                  <a:lnTo>
                    <a:pt x="823" y="231"/>
                  </a:lnTo>
                  <a:lnTo>
                    <a:pt x="822" y="226"/>
                  </a:lnTo>
                  <a:lnTo>
                    <a:pt x="822" y="222"/>
                  </a:lnTo>
                  <a:lnTo>
                    <a:pt x="822" y="217"/>
                  </a:lnTo>
                  <a:lnTo>
                    <a:pt x="822" y="213"/>
                  </a:lnTo>
                  <a:lnTo>
                    <a:pt x="822" y="209"/>
                  </a:lnTo>
                  <a:lnTo>
                    <a:pt x="822" y="206"/>
                  </a:lnTo>
                  <a:lnTo>
                    <a:pt x="822" y="202"/>
                  </a:lnTo>
                  <a:lnTo>
                    <a:pt x="822" y="198"/>
                  </a:lnTo>
                  <a:lnTo>
                    <a:pt x="822" y="192"/>
                  </a:lnTo>
                  <a:lnTo>
                    <a:pt x="823" y="189"/>
                  </a:lnTo>
                  <a:lnTo>
                    <a:pt x="823" y="187"/>
                  </a:lnTo>
                  <a:lnTo>
                    <a:pt x="823" y="185"/>
                  </a:lnTo>
                  <a:lnTo>
                    <a:pt x="823" y="182"/>
                  </a:lnTo>
                  <a:lnTo>
                    <a:pt x="823" y="180"/>
                  </a:lnTo>
                  <a:lnTo>
                    <a:pt x="823" y="178"/>
                  </a:lnTo>
                  <a:lnTo>
                    <a:pt x="823" y="176"/>
                  </a:lnTo>
                  <a:lnTo>
                    <a:pt x="823" y="174"/>
                  </a:lnTo>
                  <a:lnTo>
                    <a:pt x="823" y="172"/>
                  </a:lnTo>
                  <a:lnTo>
                    <a:pt x="822" y="171"/>
                  </a:lnTo>
                  <a:lnTo>
                    <a:pt x="822" y="169"/>
                  </a:lnTo>
                  <a:lnTo>
                    <a:pt x="821" y="168"/>
                  </a:lnTo>
                  <a:lnTo>
                    <a:pt x="820" y="167"/>
                  </a:lnTo>
                  <a:lnTo>
                    <a:pt x="820" y="165"/>
                  </a:lnTo>
                  <a:lnTo>
                    <a:pt x="818" y="163"/>
                  </a:lnTo>
                  <a:lnTo>
                    <a:pt x="817" y="161"/>
                  </a:lnTo>
                  <a:lnTo>
                    <a:pt x="815" y="159"/>
                  </a:lnTo>
                  <a:lnTo>
                    <a:pt x="813" y="157"/>
                  </a:lnTo>
                  <a:lnTo>
                    <a:pt x="810" y="153"/>
                  </a:lnTo>
                  <a:lnTo>
                    <a:pt x="807" y="151"/>
                  </a:lnTo>
                  <a:lnTo>
                    <a:pt x="804" y="149"/>
                  </a:lnTo>
                  <a:lnTo>
                    <a:pt x="801" y="146"/>
                  </a:lnTo>
                  <a:lnTo>
                    <a:pt x="798" y="143"/>
                  </a:lnTo>
                  <a:lnTo>
                    <a:pt x="794" y="140"/>
                  </a:lnTo>
                  <a:lnTo>
                    <a:pt x="791" y="137"/>
                  </a:lnTo>
                  <a:lnTo>
                    <a:pt x="787" y="134"/>
                  </a:lnTo>
                  <a:lnTo>
                    <a:pt x="783" y="131"/>
                  </a:lnTo>
                  <a:lnTo>
                    <a:pt x="778" y="128"/>
                  </a:lnTo>
                  <a:lnTo>
                    <a:pt x="775" y="124"/>
                  </a:lnTo>
                  <a:lnTo>
                    <a:pt x="770" y="121"/>
                  </a:lnTo>
                  <a:lnTo>
                    <a:pt x="766" y="117"/>
                  </a:lnTo>
                  <a:lnTo>
                    <a:pt x="761" y="113"/>
                  </a:lnTo>
                  <a:lnTo>
                    <a:pt x="756" y="111"/>
                  </a:lnTo>
                  <a:lnTo>
                    <a:pt x="752" y="107"/>
                  </a:lnTo>
                  <a:lnTo>
                    <a:pt x="747" y="103"/>
                  </a:lnTo>
                  <a:lnTo>
                    <a:pt x="742" y="99"/>
                  </a:lnTo>
                  <a:lnTo>
                    <a:pt x="738" y="95"/>
                  </a:lnTo>
                  <a:lnTo>
                    <a:pt x="729" y="89"/>
                  </a:lnTo>
                  <a:lnTo>
                    <a:pt x="724" y="85"/>
                  </a:lnTo>
                  <a:lnTo>
                    <a:pt x="719" y="82"/>
                  </a:lnTo>
                  <a:lnTo>
                    <a:pt x="716" y="78"/>
                  </a:lnTo>
                  <a:lnTo>
                    <a:pt x="711" y="75"/>
                  </a:lnTo>
                  <a:lnTo>
                    <a:pt x="707" y="72"/>
                  </a:lnTo>
                  <a:lnTo>
                    <a:pt x="702" y="68"/>
                  </a:lnTo>
                  <a:lnTo>
                    <a:pt x="699" y="65"/>
                  </a:lnTo>
                  <a:lnTo>
                    <a:pt x="694" y="62"/>
                  </a:lnTo>
                  <a:lnTo>
                    <a:pt x="690" y="58"/>
                  </a:lnTo>
                  <a:lnTo>
                    <a:pt x="686" y="56"/>
                  </a:lnTo>
                  <a:lnTo>
                    <a:pt x="681" y="53"/>
                  </a:lnTo>
                  <a:lnTo>
                    <a:pt x="678" y="49"/>
                  </a:lnTo>
                  <a:lnTo>
                    <a:pt x="674" y="46"/>
                  </a:lnTo>
                  <a:lnTo>
                    <a:pt x="669" y="43"/>
                  </a:lnTo>
                  <a:lnTo>
                    <a:pt x="665" y="40"/>
                  </a:lnTo>
                  <a:lnTo>
                    <a:pt x="661" y="37"/>
                  </a:lnTo>
                  <a:lnTo>
                    <a:pt x="657" y="35"/>
                  </a:lnTo>
                  <a:lnTo>
                    <a:pt x="652" y="33"/>
                  </a:lnTo>
                  <a:lnTo>
                    <a:pt x="644" y="28"/>
                  </a:lnTo>
                  <a:lnTo>
                    <a:pt x="640" y="25"/>
                  </a:lnTo>
                  <a:lnTo>
                    <a:pt x="635" y="23"/>
                  </a:lnTo>
                  <a:lnTo>
                    <a:pt x="630" y="20"/>
                  </a:lnTo>
                  <a:lnTo>
                    <a:pt x="626" y="18"/>
                  </a:lnTo>
                  <a:lnTo>
                    <a:pt x="622" y="17"/>
                  </a:lnTo>
                  <a:lnTo>
                    <a:pt x="617" y="15"/>
                  </a:lnTo>
                  <a:lnTo>
                    <a:pt x="612" y="13"/>
                  </a:lnTo>
                  <a:lnTo>
                    <a:pt x="607" y="11"/>
                  </a:lnTo>
                  <a:lnTo>
                    <a:pt x="602" y="9"/>
                  </a:lnTo>
                  <a:lnTo>
                    <a:pt x="597" y="8"/>
                  </a:lnTo>
                  <a:lnTo>
                    <a:pt x="591" y="6"/>
                  </a:lnTo>
                  <a:lnTo>
                    <a:pt x="586" y="5"/>
                  </a:lnTo>
                  <a:lnTo>
                    <a:pt x="581" y="4"/>
                  </a:lnTo>
                  <a:lnTo>
                    <a:pt x="575" y="3"/>
                  </a:lnTo>
                  <a:lnTo>
                    <a:pt x="570" y="2"/>
                  </a:lnTo>
                  <a:lnTo>
                    <a:pt x="564" y="1"/>
                  </a:lnTo>
                  <a:lnTo>
                    <a:pt x="558" y="0"/>
                  </a:lnTo>
                  <a:lnTo>
                    <a:pt x="552" y="0"/>
                  </a:lnTo>
                  <a:lnTo>
                    <a:pt x="540" y="0"/>
                  </a:lnTo>
                  <a:lnTo>
                    <a:pt x="533" y="0"/>
                  </a:lnTo>
                  <a:lnTo>
                    <a:pt x="527" y="0"/>
                  </a:lnTo>
                  <a:lnTo>
                    <a:pt x="519" y="0"/>
                  </a:lnTo>
                  <a:lnTo>
                    <a:pt x="512" y="0"/>
                  </a:lnTo>
                  <a:lnTo>
                    <a:pt x="506" y="0"/>
                  </a:lnTo>
                  <a:lnTo>
                    <a:pt x="498" y="1"/>
                  </a:lnTo>
                  <a:lnTo>
                    <a:pt x="491" y="1"/>
                  </a:lnTo>
                  <a:lnTo>
                    <a:pt x="484" y="2"/>
                  </a:lnTo>
                  <a:lnTo>
                    <a:pt x="476" y="3"/>
                  </a:lnTo>
                  <a:lnTo>
                    <a:pt x="469" y="4"/>
                  </a:lnTo>
                  <a:lnTo>
                    <a:pt x="461" y="6"/>
                  </a:lnTo>
                  <a:lnTo>
                    <a:pt x="453" y="7"/>
                  </a:lnTo>
                  <a:lnTo>
                    <a:pt x="447" y="8"/>
                  </a:lnTo>
                  <a:lnTo>
                    <a:pt x="439" y="10"/>
                  </a:lnTo>
                  <a:lnTo>
                    <a:pt x="432" y="11"/>
                  </a:lnTo>
                  <a:lnTo>
                    <a:pt x="424" y="13"/>
                  </a:lnTo>
                  <a:lnTo>
                    <a:pt x="416" y="15"/>
                  </a:lnTo>
                  <a:lnTo>
                    <a:pt x="409" y="17"/>
                  </a:lnTo>
                  <a:lnTo>
                    <a:pt x="394" y="20"/>
                  </a:lnTo>
                  <a:lnTo>
                    <a:pt x="387" y="22"/>
                  </a:lnTo>
                  <a:lnTo>
                    <a:pt x="379" y="24"/>
                  </a:lnTo>
                  <a:lnTo>
                    <a:pt x="373" y="26"/>
                  </a:lnTo>
                  <a:lnTo>
                    <a:pt x="366" y="28"/>
                  </a:lnTo>
                  <a:lnTo>
                    <a:pt x="359" y="30"/>
                  </a:lnTo>
                  <a:lnTo>
                    <a:pt x="353" y="33"/>
                  </a:lnTo>
                  <a:lnTo>
                    <a:pt x="346" y="35"/>
                  </a:lnTo>
                  <a:lnTo>
                    <a:pt x="340" y="37"/>
                  </a:lnTo>
                  <a:lnTo>
                    <a:pt x="334" y="39"/>
                  </a:lnTo>
                  <a:lnTo>
                    <a:pt x="327" y="42"/>
                  </a:lnTo>
                  <a:lnTo>
                    <a:pt x="321" y="44"/>
                  </a:lnTo>
                  <a:lnTo>
                    <a:pt x="316" y="47"/>
                  </a:lnTo>
                  <a:lnTo>
                    <a:pt x="311" y="50"/>
                  </a:lnTo>
                  <a:lnTo>
                    <a:pt x="306" y="53"/>
                  </a:lnTo>
                  <a:lnTo>
                    <a:pt x="301" y="55"/>
                  </a:lnTo>
                  <a:lnTo>
                    <a:pt x="296" y="57"/>
                  </a:lnTo>
                  <a:lnTo>
                    <a:pt x="291" y="60"/>
                  </a:lnTo>
                  <a:lnTo>
                    <a:pt x="287" y="63"/>
                  </a:lnTo>
                  <a:lnTo>
                    <a:pt x="281" y="68"/>
                  </a:lnTo>
                  <a:lnTo>
                    <a:pt x="277" y="72"/>
                  </a:lnTo>
                  <a:lnTo>
                    <a:pt x="274" y="74"/>
                  </a:lnTo>
                  <a:lnTo>
                    <a:pt x="271" y="76"/>
                  </a:lnTo>
                  <a:lnTo>
                    <a:pt x="269" y="79"/>
                  </a:lnTo>
                  <a:lnTo>
                    <a:pt x="266" y="82"/>
                  </a:lnTo>
                  <a:lnTo>
                    <a:pt x="264" y="85"/>
                  </a:lnTo>
                  <a:lnTo>
                    <a:pt x="263" y="88"/>
                  </a:lnTo>
                  <a:lnTo>
                    <a:pt x="262" y="91"/>
                  </a:lnTo>
                  <a:lnTo>
                    <a:pt x="260" y="94"/>
                  </a:lnTo>
                  <a:lnTo>
                    <a:pt x="259" y="97"/>
                  </a:lnTo>
                  <a:lnTo>
                    <a:pt x="258" y="100"/>
                  </a:lnTo>
                  <a:lnTo>
                    <a:pt x="257" y="103"/>
                  </a:lnTo>
                  <a:lnTo>
                    <a:pt x="256" y="107"/>
                  </a:lnTo>
                  <a:lnTo>
                    <a:pt x="255" y="110"/>
                  </a:lnTo>
                  <a:lnTo>
                    <a:pt x="255" y="113"/>
                  </a:lnTo>
                  <a:lnTo>
                    <a:pt x="254" y="116"/>
                  </a:lnTo>
                  <a:lnTo>
                    <a:pt x="254" y="120"/>
                  </a:lnTo>
                  <a:lnTo>
                    <a:pt x="253" y="124"/>
                  </a:lnTo>
                  <a:lnTo>
                    <a:pt x="252" y="131"/>
                  </a:lnTo>
                  <a:lnTo>
                    <a:pt x="251" y="134"/>
                  </a:lnTo>
                  <a:lnTo>
                    <a:pt x="251" y="138"/>
                  </a:lnTo>
                  <a:lnTo>
                    <a:pt x="250" y="142"/>
                  </a:lnTo>
                  <a:lnTo>
                    <a:pt x="250" y="147"/>
                  </a:lnTo>
                  <a:lnTo>
                    <a:pt x="249" y="150"/>
                  </a:lnTo>
                  <a:lnTo>
                    <a:pt x="248" y="154"/>
                  </a:lnTo>
                  <a:lnTo>
                    <a:pt x="248" y="158"/>
                  </a:lnTo>
                  <a:lnTo>
                    <a:pt x="247" y="163"/>
                  </a:lnTo>
                  <a:lnTo>
                    <a:pt x="246" y="167"/>
                  </a:lnTo>
                  <a:lnTo>
                    <a:pt x="245" y="171"/>
                  </a:lnTo>
                  <a:lnTo>
                    <a:pt x="245" y="175"/>
                  </a:lnTo>
                  <a:lnTo>
                    <a:pt x="244" y="180"/>
                  </a:lnTo>
                  <a:lnTo>
                    <a:pt x="243" y="185"/>
                  </a:lnTo>
                  <a:lnTo>
                    <a:pt x="242" y="188"/>
                  </a:lnTo>
                  <a:lnTo>
                    <a:pt x="240" y="193"/>
                  </a:lnTo>
                  <a:lnTo>
                    <a:pt x="239" y="198"/>
                  </a:lnTo>
                  <a:lnTo>
                    <a:pt x="237" y="202"/>
                  </a:lnTo>
                  <a:lnTo>
                    <a:pt x="235" y="207"/>
                  </a:lnTo>
                  <a:lnTo>
                    <a:pt x="232" y="215"/>
                  </a:lnTo>
                  <a:lnTo>
                    <a:pt x="229" y="220"/>
                  </a:lnTo>
                  <a:lnTo>
                    <a:pt x="227" y="225"/>
                  </a:lnTo>
                  <a:lnTo>
                    <a:pt x="226" y="229"/>
                  </a:lnTo>
                  <a:lnTo>
                    <a:pt x="223" y="234"/>
                  </a:lnTo>
                  <a:lnTo>
                    <a:pt x="221" y="238"/>
                  </a:lnTo>
                  <a:lnTo>
                    <a:pt x="218" y="243"/>
                  </a:lnTo>
                  <a:lnTo>
                    <a:pt x="216" y="247"/>
                  </a:lnTo>
                  <a:lnTo>
                    <a:pt x="213" y="251"/>
                  </a:lnTo>
                  <a:lnTo>
                    <a:pt x="210" y="255"/>
                  </a:lnTo>
                  <a:lnTo>
                    <a:pt x="207" y="260"/>
                  </a:lnTo>
                  <a:lnTo>
                    <a:pt x="205" y="264"/>
                  </a:lnTo>
                  <a:lnTo>
                    <a:pt x="202" y="267"/>
                  </a:lnTo>
                  <a:lnTo>
                    <a:pt x="199" y="271"/>
                  </a:lnTo>
                  <a:lnTo>
                    <a:pt x="196" y="275"/>
                  </a:lnTo>
                  <a:lnTo>
                    <a:pt x="193" y="279"/>
                  </a:lnTo>
                  <a:lnTo>
                    <a:pt x="190" y="282"/>
                  </a:lnTo>
                  <a:lnTo>
                    <a:pt x="189" y="285"/>
                  </a:lnTo>
                  <a:lnTo>
                    <a:pt x="186" y="289"/>
                  </a:lnTo>
                  <a:lnTo>
                    <a:pt x="180" y="295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2" y="303"/>
                  </a:lnTo>
                  <a:lnTo>
                    <a:pt x="170" y="305"/>
                  </a:lnTo>
                  <a:lnTo>
                    <a:pt x="168" y="308"/>
                  </a:lnTo>
                  <a:lnTo>
                    <a:pt x="166" y="310"/>
                  </a:lnTo>
                  <a:lnTo>
                    <a:pt x="163" y="312"/>
                  </a:lnTo>
                  <a:lnTo>
                    <a:pt x="161" y="314"/>
                  </a:lnTo>
                  <a:lnTo>
                    <a:pt x="159" y="316"/>
                  </a:lnTo>
                  <a:lnTo>
                    <a:pt x="157" y="318"/>
                  </a:lnTo>
                  <a:lnTo>
                    <a:pt x="155" y="320"/>
                  </a:lnTo>
                  <a:lnTo>
                    <a:pt x="152" y="321"/>
                  </a:lnTo>
                  <a:lnTo>
                    <a:pt x="151" y="322"/>
                  </a:lnTo>
                  <a:lnTo>
                    <a:pt x="149" y="324"/>
                  </a:lnTo>
                  <a:lnTo>
                    <a:pt x="147" y="326"/>
                  </a:lnTo>
                  <a:lnTo>
                    <a:pt x="144" y="327"/>
                  </a:lnTo>
                  <a:lnTo>
                    <a:pt x="142" y="329"/>
                  </a:lnTo>
                  <a:lnTo>
                    <a:pt x="140" y="331"/>
                  </a:lnTo>
                  <a:lnTo>
                    <a:pt x="136" y="334"/>
                  </a:lnTo>
                  <a:lnTo>
                    <a:pt x="134" y="336"/>
                  </a:lnTo>
                  <a:lnTo>
                    <a:pt x="132" y="337"/>
                  </a:lnTo>
                  <a:lnTo>
                    <a:pt x="130" y="339"/>
                  </a:lnTo>
                  <a:lnTo>
                    <a:pt x="128" y="340"/>
                  </a:lnTo>
                  <a:lnTo>
                    <a:pt x="125" y="342"/>
                  </a:lnTo>
                  <a:lnTo>
                    <a:pt x="123" y="344"/>
                  </a:lnTo>
                  <a:lnTo>
                    <a:pt x="121" y="346"/>
                  </a:lnTo>
                  <a:lnTo>
                    <a:pt x="119" y="348"/>
                  </a:lnTo>
                  <a:lnTo>
                    <a:pt x="116" y="350"/>
                  </a:lnTo>
                  <a:lnTo>
                    <a:pt x="114" y="352"/>
                  </a:lnTo>
                  <a:lnTo>
                    <a:pt x="113" y="354"/>
                  </a:lnTo>
                  <a:lnTo>
                    <a:pt x="111" y="356"/>
                  </a:lnTo>
                  <a:lnTo>
                    <a:pt x="108" y="358"/>
                  </a:lnTo>
                  <a:lnTo>
                    <a:pt x="106" y="359"/>
                  </a:lnTo>
                  <a:lnTo>
                    <a:pt x="104" y="361"/>
                  </a:lnTo>
                  <a:lnTo>
                    <a:pt x="101" y="363"/>
                  </a:lnTo>
                  <a:lnTo>
                    <a:pt x="99" y="366"/>
                  </a:lnTo>
                  <a:lnTo>
                    <a:pt x="97" y="368"/>
                  </a:lnTo>
                  <a:lnTo>
                    <a:pt x="93" y="373"/>
                  </a:lnTo>
                  <a:lnTo>
                    <a:pt x="91" y="375"/>
                  </a:lnTo>
                  <a:lnTo>
                    <a:pt x="89" y="377"/>
                  </a:lnTo>
                  <a:lnTo>
                    <a:pt x="87" y="379"/>
                  </a:lnTo>
                  <a:lnTo>
                    <a:pt x="85" y="381"/>
                  </a:lnTo>
                  <a:lnTo>
                    <a:pt x="83" y="384"/>
                  </a:lnTo>
                  <a:lnTo>
                    <a:pt x="81" y="386"/>
                  </a:lnTo>
                  <a:lnTo>
                    <a:pt x="79" y="389"/>
                  </a:lnTo>
                  <a:lnTo>
                    <a:pt x="76" y="392"/>
                  </a:lnTo>
                  <a:lnTo>
                    <a:pt x="75" y="394"/>
                  </a:lnTo>
                  <a:lnTo>
                    <a:pt x="74" y="396"/>
                  </a:lnTo>
                  <a:lnTo>
                    <a:pt x="72" y="398"/>
                  </a:lnTo>
                  <a:lnTo>
                    <a:pt x="70" y="401"/>
                  </a:lnTo>
                  <a:lnTo>
                    <a:pt x="69" y="403"/>
                  </a:lnTo>
                  <a:lnTo>
                    <a:pt x="67" y="406"/>
                  </a:lnTo>
                  <a:lnTo>
                    <a:pt x="65" y="408"/>
                  </a:lnTo>
                  <a:lnTo>
                    <a:pt x="64" y="411"/>
                  </a:lnTo>
                  <a:lnTo>
                    <a:pt x="62" y="413"/>
                  </a:lnTo>
                  <a:lnTo>
                    <a:pt x="61" y="415"/>
                  </a:lnTo>
                  <a:lnTo>
                    <a:pt x="58" y="419"/>
                  </a:lnTo>
                  <a:lnTo>
                    <a:pt x="57" y="422"/>
                  </a:lnTo>
                  <a:lnTo>
                    <a:pt x="56" y="424"/>
                  </a:lnTo>
                  <a:lnTo>
                    <a:pt x="56" y="426"/>
                  </a:lnTo>
                  <a:lnTo>
                    <a:pt x="55" y="429"/>
                  </a:lnTo>
                  <a:lnTo>
                    <a:pt x="55" y="431"/>
                  </a:lnTo>
                  <a:lnTo>
                    <a:pt x="54" y="433"/>
                  </a:lnTo>
                  <a:lnTo>
                    <a:pt x="53" y="434"/>
                  </a:lnTo>
                  <a:lnTo>
                    <a:pt x="53" y="436"/>
                  </a:lnTo>
                  <a:lnTo>
                    <a:pt x="53" y="438"/>
                  </a:lnTo>
                  <a:lnTo>
                    <a:pt x="53" y="440"/>
                  </a:lnTo>
                  <a:lnTo>
                    <a:pt x="52" y="442"/>
                  </a:lnTo>
                  <a:lnTo>
                    <a:pt x="53" y="444"/>
                  </a:lnTo>
                  <a:lnTo>
                    <a:pt x="53" y="445"/>
                  </a:lnTo>
                  <a:lnTo>
                    <a:pt x="53" y="447"/>
                  </a:lnTo>
                  <a:lnTo>
                    <a:pt x="54" y="448"/>
                  </a:lnTo>
                  <a:lnTo>
                    <a:pt x="55" y="450"/>
                  </a:lnTo>
                  <a:lnTo>
                    <a:pt x="55" y="451"/>
                  </a:lnTo>
                  <a:lnTo>
                    <a:pt x="56" y="452"/>
                  </a:lnTo>
                  <a:lnTo>
                    <a:pt x="58" y="454"/>
                  </a:lnTo>
                  <a:lnTo>
                    <a:pt x="60" y="455"/>
                  </a:lnTo>
                  <a:lnTo>
                    <a:pt x="62" y="456"/>
                  </a:lnTo>
                  <a:lnTo>
                    <a:pt x="64" y="456"/>
                  </a:lnTo>
                  <a:lnTo>
                    <a:pt x="66" y="457"/>
                  </a:lnTo>
                  <a:lnTo>
                    <a:pt x="68" y="458"/>
                  </a:lnTo>
                  <a:lnTo>
                    <a:pt x="71" y="458"/>
                  </a:lnTo>
                  <a:lnTo>
                    <a:pt x="74" y="459"/>
                  </a:lnTo>
                  <a:lnTo>
                    <a:pt x="75" y="459"/>
                  </a:lnTo>
                  <a:lnTo>
                    <a:pt x="78" y="460"/>
                  </a:lnTo>
                  <a:lnTo>
                    <a:pt x="82" y="460"/>
                  </a:lnTo>
                  <a:lnTo>
                    <a:pt x="85" y="460"/>
                  </a:lnTo>
                  <a:lnTo>
                    <a:pt x="89" y="461"/>
                  </a:lnTo>
                  <a:lnTo>
                    <a:pt x="93" y="461"/>
                  </a:lnTo>
                  <a:lnTo>
                    <a:pt x="96" y="461"/>
                  </a:lnTo>
                  <a:lnTo>
                    <a:pt x="100" y="461"/>
                  </a:lnTo>
                  <a:lnTo>
                    <a:pt x="105" y="462"/>
                  </a:lnTo>
                  <a:lnTo>
                    <a:pt x="109" y="462"/>
                  </a:lnTo>
                  <a:lnTo>
                    <a:pt x="113" y="462"/>
                  </a:lnTo>
                  <a:lnTo>
                    <a:pt x="123" y="463"/>
                  </a:lnTo>
                  <a:lnTo>
                    <a:pt x="128" y="463"/>
                  </a:lnTo>
                  <a:lnTo>
                    <a:pt x="133" y="464"/>
                  </a:lnTo>
                  <a:lnTo>
                    <a:pt x="139" y="464"/>
                  </a:lnTo>
                  <a:lnTo>
                    <a:pt x="144" y="464"/>
                  </a:lnTo>
                  <a:lnTo>
                    <a:pt x="150" y="465"/>
                  </a:lnTo>
                  <a:lnTo>
                    <a:pt x="155" y="466"/>
                  </a:lnTo>
                  <a:lnTo>
                    <a:pt x="161" y="467"/>
                  </a:lnTo>
                  <a:lnTo>
                    <a:pt x="167" y="468"/>
                  </a:lnTo>
                  <a:lnTo>
                    <a:pt x="172" y="468"/>
                  </a:lnTo>
                  <a:lnTo>
                    <a:pt x="178" y="469"/>
                  </a:lnTo>
                  <a:lnTo>
                    <a:pt x="184" y="471"/>
                  </a:lnTo>
                  <a:lnTo>
                    <a:pt x="189" y="471"/>
                  </a:lnTo>
                  <a:lnTo>
                    <a:pt x="194" y="473"/>
                  </a:lnTo>
                  <a:lnTo>
                    <a:pt x="200" y="474"/>
                  </a:lnTo>
                  <a:lnTo>
                    <a:pt x="205" y="476"/>
                  </a:lnTo>
                  <a:lnTo>
                    <a:pt x="209" y="478"/>
                  </a:lnTo>
                  <a:lnTo>
                    <a:pt x="214" y="480"/>
                  </a:lnTo>
                  <a:lnTo>
                    <a:pt x="219" y="483"/>
                  </a:lnTo>
                  <a:lnTo>
                    <a:pt x="227" y="488"/>
                  </a:lnTo>
                  <a:lnTo>
                    <a:pt x="231" y="490"/>
                  </a:lnTo>
                  <a:lnTo>
                    <a:pt x="235" y="493"/>
                  </a:lnTo>
                  <a:lnTo>
                    <a:pt x="238" y="496"/>
                  </a:lnTo>
                  <a:lnTo>
                    <a:pt x="241" y="500"/>
                  </a:lnTo>
                  <a:lnTo>
                    <a:pt x="244" y="504"/>
                  </a:lnTo>
                  <a:lnTo>
                    <a:pt x="245" y="508"/>
                  </a:lnTo>
                  <a:lnTo>
                    <a:pt x="248" y="511"/>
                  </a:lnTo>
                  <a:lnTo>
                    <a:pt x="250" y="515"/>
                  </a:lnTo>
                  <a:lnTo>
                    <a:pt x="252" y="520"/>
                  </a:lnTo>
                  <a:lnTo>
                    <a:pt x="253" y="524"/>
                  </a:lnTo>
                  <a:lnTo>
                    <a:pt x="255" y="528"/>
                  </a:lnTo>
                  <a:lnTo>
                    <a:pt x="256" y="533"/>
                  </a:lnTo>
                  <a:lnTo>
                    <a:pt x="258" y="537"/>
                  </a:lnTo>
                  <a:lnTo>
                    <a:pt x="259" y="542"/>
                  </a:lnTo>
                  <a:lnTo>
                    <a:pt x="260" y="546"/>
                  </a:lnTo>
                  <a:lnTo>
                    <a:pt x="260" y="551"/>
                  </a:lnTo>
                  <a:lnTo>
                    <a:pt x="261" y="557"/>
                  </a:lnTo>
                  <a:lnTo>
                    <a:pt x="261" y="562"/>
                  </a:lnTo>
                  <a:lnTo>
                    <a:pt x="262" y="571"/>
                  </a:lnTo>
                  <a:lnTo>
                    <a:pt x="263" y="576"/>
                  </a:lnTo>
                  <a:lnTo>
                    <a:pt x="263" y="582"/>
                  </a:lnTo>
                  <a:lnTo>
                    <a:pt x="263" y="586"/>
                  </a:lnTo>
                  <a:lnTo>
                    <a:pt x="263" y="591"/>
                  </a:lnTo>
                  <a:lnTo>
                    <a:pt x="263" y="597"/>
                  </a:lnTo>
                  <a:lnTo>
                    <a:pt x="263" y="602"/>
                  </a:lnTo>
                  <a:lnTo>
                    <a:pt x="263" y="606"/>
                  </a:lnTo>
                  <a:lnTo>
                    <a:pt x="263" y="611"/>
                  </a:lnTo>
                  <a:lnTo>
                    <a:pt x="263" y="617"/>
                  </a:lnTo>
                  <a:lnTo>
                    <a:pt x="262" y="622"/>
                  </a:lnTo>
                  <a:lnTo>
                    <a:pt x="262" y="626"/>
                  </a:lnTo>
                  <a:lnTo>
                    <a:pt x="261" y="631"/>
                  </a:lnTo>
                  <a:lnTo>
                    <a:pt x="261" y="637"/>
                  </a:lnTo>
                  <a:lnTo>
                    <a:pt x="260" y="641"/>
                  </a:lnTo>
                  <a:lnTo>
                    <a:pt x="259" y="646"/>
                  </a:lnTo>
                  <a:lnTo>
                    <a:pt x="258" y="651"/>
                  </a:lnTo>
                  <a:lnTo>
                    <a:pt x="258" y="656"/>
                  </a:lnTo>
                  <a:lnTo>
                    <a:pt x="256" y="660"/>
                  </a:lnTo>
                  <a:lnTo>
                    <a:pt x="255" y="669"/>
                  </a:lnTo>
                  <a:lnTo>
                    <a:pt x="253" y="674"/>
                  </a:lnTo>
                  <a:lnTo>
                    <a:pt x="252" y="678"/>
                  </a:lnTo>
                  <a:lnTo>
                    <a:pt x="250" y="682"/>
                  </a:lnTo>
                  <a:lnTo>
                    <a:pt x="249" y="687"/>
                  </a:lnTo>
                  <a:lnTo>
                    <a:pt x="248" y="691"/>
                  </a:lnTo>
                  <a:lnTo>
                    <a:pt x="246" y="696"/>
                  </a:lnTo>
                  <a:lnTo>
                    <a:pt x="245" y="699"/>
                  </a:lnTo>
                  <a:lnTo>
                    <a:pt x="243" y="704"/>
                  </a:lnTo>
                  <a:lnTo>
                    <a:pt x="242" y="708"/>
                  </a:lnTo>
                  <a:lnTo>
                    <a:pt x="240" y="712"/>
                  </a:lnTo>
                  <a:lnTo>
                    <a:pt x="238" y="716"/>
                  </a:lnTo>
                  <a:lnTo>
                    <a:pt x="236" y="720"/>
                  </a:lnTo>
                  <a:lnTo>
                    <a:pt x="234" y="724"/>
                  </a:lnTo>
                  <a:lnTo>
                    <a:pt x="232" y="728"/>
                  </a:lnTo>
                  <a:lnTo>
                    <a:pt x="229" y="733"/>
                  </a:lnTo>
                  <a:lnTo>
                    <a:pt x="227" y="736"/>
                  </a:lnTo>
                  <a:lnTo>
                    <a:pt x="226" y="740"/>
                  </a:lnTo>
                  <a:lnTo>
                    <a:pt x="224" y="745"/>
                  </a:lnTo>
                  <a:lnTo>
                    <a:pt x="219" y="754"/>
                  </a:lnTo>
                  <a:lnTo>
                    <a:pt x="216" y="757"/>
                  </a:lnTo>
                  <a:lnTo>
                    <a:pt x="214" y="761"/>
                  </a:lnTo>
                  <a:lnTo>
                    <a:pt x="212" y="766"/>
                  </a:lnTo>
                  <a:lnTo>
                    <a:pt x="209" y="770"/>
                  </a:lnTo>
                  <a:lnTo>
                    <a:pt x="207" y="774"/>
                  </a:lnTo>
                  <a:lnTo>
                    <a:pt x="205" y="778"/>
                  </a:lnTo>
                  <a:lnTo>
                    <a:pt x="202" y="783"/>
                  </a:lnTo>
                  <a:lnTo>
                    <a:pt x="200" y="787"/>
                  </a:lnTo>
                  <a:lnTo>
                    <a:pt x="197" y="792"/>
                  </a:lnTo>
                  <a:lnTo>
                    <a:pt x="194" y="795"/>
                  </a:lnTo>
                  <a:lnTo>
                    <a:pt x="191" y="799"/>
                  </a:lnTo>
                  <a:lnTo>
                    <a:pt x="189" y="804"/>
                  </a:lnTo>
                  <a:lnTo>
                    <a:pt x="186" y="808"/>
                  </a:lnTo>
                  <a:lnTo>
                    <a:pt x="183" y="812"/>
                  </a:lnTo>
                  <a:lnTo>
                    <a:pt x="179" y="816"/>
                  </a:lnTo>
                  <a:lnTo>
                    <a:pt x="176" y="820"/>
                  </a:lnTo>
                  <a:lnTo>
                    <a:pt x="172" y="824"/>
                  </a:lnTo>
                  <a:lnTo>
                    <a:pt x="170" y="828"/>
                  </a:lnTo>
                  <a:lnTo>
                    <a:pt x="162" y="834"/>
                  </a:lnTo>
                  <a:lnTo>
                    <a:pt x="158" y="838"/>
                  </a:lnTo>
                  <a:lnTo>
                    <a:pt x="154" y="842"/>
                  </a:lnTo>
                  <a:lnTo>
                    <a:pt x="151" y="845"/>
                  </a:lnTo>
                  <a:lnTo>
                    <a:pt x="146" y="848"/>
                  </a:lnTo>
                  <a:lnTo>
                    <a:pt x="142" y="851"/>
                  </a:lnTo>
                  <a:lnTo>
                    <a:pt x="137" y="854"/>
                  </a:lnTo>
                  <a:lnTo>
                    <a:pt x="133" y="857"/>
                  </a:lnTo>
                  <a:lnTo>
                    <a:pt x="130" y="860"/>
                  </a:lnTo>
                  <a:lnTo>
                    <a:pt x="125" y="864"/>
                  </a:lnTo>
                  <a:lnTo>
                    <a:pt x="120" y="866"/>
                  </a:lnTo>
                  <a:lnTo>
                    <a:pt x="116" y="868"/>
                  </a:lnTo>
                  <a:lnTo>
                    <a:pt x="112" y="871"/>
                  </a:lnTo>
                  <a:lnTo>
                    <a:pt x="107" y="874"/>
                  </a:lnTo>
                  <a:lnTo>
                    <a:pt x="102" y="876"/>
                  </a:lnTo>
                  <a:lnTo>
                    <a:pt x="98" y="879"/>
                  </a:lnTo>
                  <a:lnTo>
                    <a:pt x="94" y="881"/>
                  </a:lnTo>
                  <a:lnTo>
                    <a:pt x="89" y="884"/>
                  </a:lnTo>
                  <a:lnTo>
                    <a:pt x="85" y="886"/>
                  </a:lnTo>
                  <a:lnTo>
                    <a:pt x="75" y="890"/>
                  </a:lnTo>
                  <a:lnTo>
                    <a:pt x="72" y="893"/>
                  </a:lnTo>
                  <a:lnTo>
                    <a:pt x="67" y="895"/>
                  </a:lnTo>
                  <a:lnTo>
                    <a:pt x="63" y="897"/>
                  </a:lnTo>
                  <a:lnTo>
                    <a:pt x="59" y="900"/>
                  </a:lnTo>
                  <a:lnTo>
                    <a:pt x="55" y="902"/>
                  </a:lnTo>
                  <a:lnTo>
                    <a:pt x="51" y="904"/>
                  </a:lnTo>
                  <a:lnTo>
                    <a:pt x="47" y="905"/>
                  </a:lnTo>
                  <a:lnTo>
                    <a:pt x="43" y="907"/>
                  </a:lnTo>
                  <a:lnTo>
                    <a:pt x="39" y="909"/>
                  </a:lnTo>
                  <a:lnTo>
                    <a:pt x="36" y="911"/>
                  </a:lnTo>
                  <a:lnTo>
                    <a:pt x="32" y="913"/>
                  </a:lnTo>
                  <a:lnTo>
                    <a:pt x="29" y="914"/>
                  </a:lnTo>
                  <a:lnTo>
                    <a:pt x="25" y="916"/>
                  </a:lnTo>
                  <a:lnTo>
                    <a:pt x="22" y="918"/>
                  </a:lnTo>
                  <a:lnTo>
                    <a:pt x="18" y="920"/>
                  </a:lnTo>
                  <a:lnTo>
                    <a:pt x="16" y="921"/>
                  </a:lnTo>
                  <a:lnTo>
                    <a:pt x="14" y="923"/>
                  </a:lnTo>
                  <a:lnTo>
                    <a:pt x="11" y="924"/>
                  </a:lnTo>
                  <a:lnTo>
                    <a:pt x="6" y="926"/>
                  </a:lnTo>
                  <a:lnTo>
                    <a:pt x="3" y="927"/>
                  </a:lnTo>
                  <a:lnTo>
                    <a:pt x="1" y="928"/>
                  </a:lnTo>
                  <a:lnTo>
                    <a:pt x="0" y="929"/>
                  </a:lnTo>
                  <a:lnTo>
                    <a:pt x="0" y="930"/>
                  </a:lnTo>
                  <a:lnTo>
                    <a:pt x="1" y="932"/>
                  </a:lnTo>
                  <a:lnTo>
                    <a:pt x="3" y="932"/>
                  </a:lnTo>
                  <a:lnTo>
                    <a:pt x="7" y="933"/>
                  </a:lnTo>
                  <a:lnTo>
                    <a:pt x="13" y="934"/>
                  </a:lnTo>
                  <a:lnTo>
                    <a:pt x="19" y="934"/>
                  </a:lnTo>
                  <a:lnTo>
                    <a:pt x="29" y="935"/>
                  </a:lnTo>
                  <a:lnTo>
                    <a:pt x="39" y="935"/>
                  </a:lnTo>
                  <a:lnTo>
                    <a:pt x="53" y="935"/>
                  </a:lnTo>
                  <a:lnTo>
                    <a:pt x="68" y="936"/>
                  </a:lnTo>
                  <a:lnTo>
                    <a:pt x="85" y="936"/>
                  </a:lnTo>
                  <a:lnTo>
                    <a:pt x="106" y="937"/>
                  </a:lnTo>
                  <a:lnTo>
                    <a:pt x="130" y="937"/>
                  </a:lnTo>
                  <a:lnTo>
                    <a:pt x="156" y="937"/>
                  </a:lnTo>
                  <a:lnTo>
                    <a:pt x="219" y="938"/>
                  </a:lnTo>
                </a:path>
              </a:pathLst>
            </a:custGeom>
            <a:pattFill prst="dashVert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6"/>
            <p:cNvSpPr>
              <a:spLocks/>
            </p:cNvSpPr>
            <p:nvPr/>
          </p:nvSpPr>
          <p:spPr bwMode="auto">
            <a:xfrm>
              <a:off x="1220" y="583"/>
              <a:ext cx="1852" cy="834"/>
            </a:xfrm>
            <a:custGeom>
              <a:avLst/>
              <a:gdLst>
                <a:gd name="T0" fmla="*/ 24 w 1852"/>
                <a:gd name="T1" fmla="*/ 767 h 834"/>
                <a:gd name="T2" fmla="*/ 53 w 1852"/>
                <a:gd name="T3" fmla="*/ 725 h 834"/>
                <a:gd name="T4" fmla="*/ 87 w 1852"/>
                <a:gd name="T5" fmla="*/ 676 h 834"/>
                <a:gd name="T6" fmla="*/ 131 w 1852"/>
                <a:gd name="T7" fmla="*/ 613 h 834"/>
                <a:gd name="T8" fmla="*/ 171 w 1852"/>
                <a:gd name="T9" fmla="*/ 557 h 834"/>
                <a:gd name="T10" fmla="*/ 212 w 1852"/>
                <a:gd name="T11" fmla="*/ 501 h 834"/>
                <a:gd name="T12" fmla="*/ 262 w 1852"/>
                <a:gd name="T13" fmla="*/ 435 h 834"/>
                <a:gd name="T14" fmla="*/ 306 w 1852"/>
                <a:gd name="T15" fmla="*/ 381 h 834"/>
                <a:gd name="T16" fmla="*/ 352 w 1852"/>
                <a:gd name="T17" fmla="*/ 330 h 834"/>
                <a:gd name="T18" fmla="*/ 405 w 1852"/>
                <a:gd name="T19" fmla="*/ 274 h 834"/>
                <a:gd name="T20" fmla="*/ 452 w 1852"/>
                <a:gd name="T21" fmla="*/ 229 h 834"/>
                <a:gd name="T22" fmla="*/ 497 w 1852"/>
                <a:gd name="T23" fmla="*/ 189 h 834"/>
                <a:gd name="T24" fmla="*/ 548 w 1852"/>
                <a:gd name="T25" fmla="*/ 146 h 834"/>
                <a:gd name="T26" fmla="*/ 588 w 1852"/>
                <a:gd name="T27" fmla="*/ 113 h 834"/>
                <a:gd name="T28" fmla="*/ 628 w 1852"/>
                <a:gd name="T29" fmla="*/ 83 h 834"/>
                <a:gd name="T30" fmla="*/ 676 w 1852"/>
                <a:gd name="T31" fmla="*/ 53 h 834"/>
                <a:gd name="T32" fmla="*/ 721 w 1852"/>
                <a:gd name="T33" fmla="*/ 32 h 834"/>
                <a:gd name="T34" fmla="*/ 768 w 1852"/>
                <a:gd name="T35" fmla="*/ 15 h 834"/>
                <a:gd name="T36" fmla="*/ 820 w 1852"/>
                <a:gd name="T37" fmla="*/ 3 h 834"/>
                <a:gd name="T38" fmla="*/ 881 w 1852"/>
                <a:gd name="T39" fmla="*/ 0 h 834"/>
                <a:gd name="T40" fmla="*/ 936 w 1852"/>
                <a:gd name="T41" fmla="*/ 3 h 834"/>
                <a:gd name="T42" fmla="*/ 992 w 1852"/>
                <a:gd name="T43" fmla="*/ 13 h 834"/>
                <a:gd name="T44" fmla="*/ 1057 w 1852"/>
                <a:gd name="T45" fmla="*/ 31 h 834"/>
                <a:gd name="T46" fmla="*/ 1113 w 1852"/>
                <a:gd name="T47" fmla="*/ 51 h 834"/>
                <a:gd name="T48" fmla="*/ 1171 w 1852"/>
                <a:gd name="T49" fmla="*/ 76 h 834"/>
                <a:gd name="T50" fmla="*/ 1240 w 1852"/>
                <a:gd name="T51" fmla="*/ 110 h 834"/>
                <a:gd name="T52" fmla="*/ 1300 w 1852"/>
                <a:gd name="T53" fmla="*/ 141 h 834"/>
                <a:gd name="T54" fmla="*/ 1359 w 1852"/>
                <a:gd name="T55" fmla="*/ 174 h 834"/>
                <a:gd name="T56" fmla="*/ 1426 w 1852"/>
                <a:gd name="T57" fmla="*/ 215 h 834"/>
                <a:gd name="T58" fmla="*/ 1479 w 1852"/>
                <a:gd name="T59" fmla="*/ 248 h 834"/>
                <a:gd name="T60" fmla="*/ 1527 w 1852"/>
                <a:gd name="T61" fmla="*/ 283 h 834"/>
                <a:gd name="T62" fmla="*/ 1580 w 1852"/>
                <a:gd name="T63" fmla="*/ 321 h 834"/>
                <a:gd name="T64" fmla="*/ 1620 w 1852"/>
                <a:gd name="T65" fmla="*/ 352 h 834"/>
                <a:gd name="T66" fmla="*/ 1658 w 1852"/>
                <a:gd name="T67" fmla="*/ 381 h 834"/>
                <a:gd name="T68" fmla="*/ 1700 w 1852"/>
                <a:gd name="T69" fmla="*/ 411 h 834"/>
                <a:gd name="T70" fmla="*/ 1735 w 1852"/>
                <a:gd name="T71" fmla="*/ 433 h 834"/>
                <a:gd name="T72" fmla="*/ 1766 w 1852"/>
                <a:gd name="T73" fmla="*/ 454 h 834"/>
                <a:gd name="T74" fmla="*/ 1793 w 1852"/>
                <a:gd name="T75" fmla="*/ 475 h 834"/>
                <a:gd name="T76" fmla="*/ 1814 w 1852"/>
                <a:gd name="T77" fmla="*/ 506 h 834"/>
                <a:gd name="T78" fmla="*/ 1826 w 1852"/>
                <a:gd name="T79" fmla="*/ 537 h 834"/>
                <a:gd name="T80" fmla="*/ 1832 w 1852"/>
                <a:gd name="T81" fmla="*/ 573 h 834"/>
                <a:gd name="T82" fmla="*/ 1837 w 1852"/>
                <a:gd name="T83" fmla="*/ 623 h 834"/>
                <a:gd name="T84" fmla="*/ 1841 w 1852"/>
                <a:gd name="T85" fmla="*/ 668 h 834"/>
                <a:gd name="T86" fmla="*/ 1844 w 1852"/>
                <a:gd name="T87" fmla="*/ 713 h 834"/>
                <a:gd name="T88" fmla="*/ 1848 w 1852"/>
                <a:gd name="T89" fmla="*/ 757 h 834"/>
                <a:gd name="T90" fmla="*/ 1850 w 1852"/>
                <a:gd name="T91" fmla="*/ 787 h 834"/>
                <a:gd name="T92" fmla="*/ 1851 w 1852"/>
                <a:gd name="T93" fmla="*/ 808 h 834"/>
                <a:gd name="T94" fmla="*/ 1844 w 1852"/>
                <a:gd name="T95" fmla="*/ 824 h 834"/>
                <a:gd name="T96" fmla="*/ 1814 w 1852"/>
                <a:gd name="T97" fmla="*/ 831 h 834"/>
                <a:gd name="T98" fmla="*/ 1717 w 1852"/>
                <a:gd name="T99" fmla="*/ 833 h 834"/>
                <a:gd name="T100" fmla="*/ 1460 w 1852"/>
                <a:gd name="T101" fmla="*/ 833 h 834"/>
                <a:gd name="T102" fmla="*/ 1099 w 1852"/>
                <a:gd name="T103" fmla="*/ 831 h 834"/>
                <a:gd name="T104" fmla="*/ 693 w 1852"/>
                <a:gd name="T105" fmla="*/ 829 h 834"/>
                <a:gd name="T106" fmla="*/ 289 w 1852"/>
                <a:gd name="T107" fmla="*/ 827 h 834"/>
                <a:gd name="T108" fmla="*/ 92 w 1852"/>
                <a:gd name="T109" fmla="*/ 824 h 834"/>
                <a:gd name="T110" fmla="*/ 11 w 1852"/>
                <a:gd name="T111" fmla="*/ 816 h 834"/>
                <a:gd name="T112" fmla="*/ 1 w 1852"/>
                <a:gd name="T113" fmla="*/ 801 h 83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852"/>
                <a:gd name="T172" fmla="*/ 0 h 834"/>
                <a:gd name="T173" fmla="*/ 1852 w 1852"/>
                <a:gd name="T174" fmla="*/ 834 h 83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852" h="834">
                  <a:moveTo>
                    <a:pt x="6" y="793"/>
                  </a:moveTo>
                  <a:lnTo>
                    <a:pt x="9" y="789"/>
                  </a:lnTo>
                  <a:lnTo>
                    <a:pt x="13" y="784"/>
                  </a:lnTo>
                  <a:lnTo>
                    <a:pt x="17" y="778"/>
                  </a:lnTo>
                  <a:lnTo>
                    <a:pt x="19" y="773"/>
                  </a:lnTo>
                  <a:lnTo>
                    <a:pt x="24" y="767"/>
                  </a:lnTo>
                  <a:lnTo>
                    <a:pt x="28" y="760"/>
                  </a:lnTo>
                  <a:lnTo>
                    <a:pt x="33" y="754"/>
                  </a:lnTo>
                  <a:lnTo>
                    <a:pt x="38" y="747"/>
                  </a:lnTo>
                  <a:lnTo>
                    <a:pt x="42" y="740"/>
                  </a:lnTo>
                  <a:lnTo>
                    <a:pt x="47" y="733"/>
                  </a:lnTo>
                  <a:lnTo>
                    <a:pt x="53" y="725"/>
                  </a:lnTo>
                  <a:lnTo>
                    <a:pt x="58" y="718"/>
                  </a:lnTo>
                  <a:lnTo>
                    <a:pt x="63" y="710"/>
                  </a:lnTo>
                  <a:lnTo>
                    <a:pt x="70" y="701"/>
                  </a:lnTo>
                  <a:lnTo>
                    <a:pt x="76" y="693"/>
                  </a:lnTo>
                  <a:lnTo>
                    <a:pt x="81" y="684"/>
                  </a:lnTo>
                  <a:lnTo>
                    <a:pt x="87" y="676"/>
                  </a:lnTo>
                  <a:lnTo>
                    <a:pt x="94" y="667"/>
                  </a:lnTo>
                  <a:lnTo>
                    <a:pt x="106" y="649"/>
                  </a:lnTo>
                  <a:lnTo>
                    <a:pt x="112" y="641"/>
                  </a:lnTo>
                  <a:lnTo>
                    <a:pt x="118" y="632"/>
                  </a:lnTo>
                  <a:lnTo>
                    <a:pt x="125" y="623"/>
                  </a:lnTo>
                  <a:lnTo>
                    <a:pt x="131" y="613"/>
                  </a:lnTo>
                  <a:lnTo>
                    <a:pt x="137" y="605"/>
                  </a:lnTo>
                  <a:lnTo>
                    <a:pt x="144" y="595"/>
                  </a:lnTo>
                  <a:lnTo>
                    <a:pt x="151" y="586"/>
                  </a:lnTo>
                  <a:lnTo>
                    <a:pt x="157" y="576"/>
                  </a:lnTo>
                  <a:lnTo>
                    <a:pt x="164" y="567"/>
                  </a:lnTo>
                  <a:lnTo>
                    <a:pt x="171" y="557"/>
                  </a:lnTo>
                  <a:lnTo>
                    <a:pt x="177" y="548"/>
                  </a:lnTo>
                  <a:lnTo>
                    <a:pt x="185" y="539"/>
                  </a:lnTo>
                  <a:lnTo>
                    <a:pt x="191" y="530"/>
                  </a:lnTo>
                  <a:lnTo>
                    <a:pt x="198" y="520"/>
                  </a:lnTo>
                  <a:lnTo>
                    <a:pt x="206" y="511"/>
                  </a:lnTo>
                  <a:lnTo>
                    <a:pt x="212" y="501"/>
                  </a:lnTo>
                  <a:lnTo>
                    <a:pt x="219" y="492"/>
                  </a:lnTo>
                  <a:lnTo>
                    <a:pt x="227" y="482"/>
                  </a:lnTo>
                  <a:lnTo>
                    <a:pt x="241" y="463"/>
                  </a:lnTo>
                  <a:lnTo>
                    <a:pt x="248" y="454"/>
                  </a:lnTo>
                  <a:lnTo>
                    <a:pt x="255" y="445"/>
                  </a:lnTo>
                  <a:lnTo>
                    <a:pt x="262" y="435"/>
                  </a:lnTo>
                  <a:lnTo>
                    <a:pt x="269" y="426"/>
                  </a:lnTo>
                  <a:lnTo>
                    <a:pt x="277" y="417"/>
                  </a:lnTo>
                  <a:lnTo>
                    <a:pt x="285" y="409"/>
                  </a:lnTo>
                  <a:lnTo>
                    <a:pt x="292" y="399"/>
                  </a:lnTo>
                  <a:lnTo>
                    <a:pt x="299" y="391"/>
                  </a:lnTo>
                  <a:lnTo>
                    <a:pt x="306" y="381"/>
                  </a:lnTo>
                  <a:lnTo>
                    <a:pt x="314" y="373"/>
                  </a:lnTo>
                  <a:lnTo>
                    <a:pt x="322" y="364"/>
                  </a:lnTo>
                  <a:lnTo>
                    <a:pt x="329" y="356"/>
                  </a:lnTo>
                  <a:lnTo>
                    <a:pt x="337" y="346"/>
                  </a:lnTo>
                  <a:lnTo>
                    <a:pt x="344" y="339"/>
                  </a:lnTo>
                  <a:lnTo>
                    <a:pt x="352" y="330"/>
                  </a:lnTo>
                  <a:lnTo>
                    <a:pt x="360" y="321"/>
                  </a:lnTo>
                  <a:lnTo>
                    <a:pt x="367" y="313"/>
                  </a:lnTo>
                  <a:lnTo>
                    <a:pt x="375" y="305"/>
                  </a:lnTo>
                  <a:lnTo>
                    <a:pt x="390" y="289"/>
                  </a:lnTo>
                  <a:lnTo>
                    <a:pt x="398" y="282"/>
                  </a:lnTo>
                  <a:lnTo>
                    <a:pt x="405" y="274"/>
                  </a:lnTo>
                  <a:lnTo>
                    <a:pt x="413" y="266"/>
                  </a:lnTo>
                  <a:lnTo>
                    <a:pt x="420" y="259"/>
                  </a:lnTo>
                  <a:lnTo>
                    <a:pt x="429" y="251"/>
                  </a:lnTo>
                  <a:lnTo>
                    <a:pt x="437" y="244"/>
                  </a:lnTo>
                  <a:lnTo>
                    <a:pt x="444" y="237"/>
                  </a:lnTo>
                  <a:lnTo>
                    <a:pt x="452" y="229"/>
                  </a:lnTo>
                  <a:lnTo>
                    <a:pt x="459" y="223"/>
                  </a:lnTo>
                  <a:lnTo>
                    <a:pt x="467" y="215"/>
                  </a:lnTo>
                  <a:lnTo>
                    <a:pt x="475" y="208"/>
                  </a:lnTo>
                  <a:lnTo>
                    <a:pt x="482" y="202"/>
                  </a:lnTo>
                  <a:lnTo>
                    <a:pt x="490" y="195"/>
                  </a:lnTo>
                  <a:lnTo>
                    <a:pt x="497" y="189"/>
                  </a:lnTo>
                  <a:lnTo>
                    <a:pt x="505" y="183"/>
                  </a:lnTo>
                  <a:lnTo>
                    <a:pt x="512" y="176"/>
                  </a:lnTo>
                  <a:lnTo>
                    <a:pt x="519" y="170"/>
                  </a:lnTo>
                  <a:lnTo>
                    <a:pt x="527" y="164"/>
                  </a:lnTo>
                  <a:lnTo>
                    <a:pt x="541" y="151"/>
                  </a:lnTo>
                  <a:lnTo>
                    <a:pt x="548" y="146"/>
                  </a:lnTo>
                  <a:lnTo>
                    <a:pt x="554" y="140"/>
                  </a:lnTo>
                  <a:lnTo>
                    <a:pt x="561" y="134"/>
                  </a:lnTo>
                  <a:lnTo>
                    <a:pt x="568" y="129"/>
                  </a:lnTo>
                  <a:lnTo>
                    <a:pt x="574" y="123"/>
                  </a:lnTo>
                  <a:lnTo>
                    <a:pt x="581" y="118"/>
                  </a:lnTo>
                  <a:lnTo>
                    <a:pt x="588" y="113"/>
                  </a:lnTo>
                  <a:lnTo>
                    <a:pt x="594" y="108"/>
                  </a:lnTo>
                  <a:lnTo>
                    <a:pt x="601" y="102"/>
                  </a:lnTo>
                  <a:lnTo>
                    <a:pt x="608" y="97"/>
                  </a:lnTo>
                  <a:lnTo>
                    <a:pt x="614" y="93"/>
                  </a:lnTo>
                  <a:lnTo>
                    <a:pt x="621" y="88"/>
                  </a:lnTo>
                  <a:lnTo>
                    <a:pt x="628" y="83"/>
                  </a:lnTo>
                  <a:lnTo>
                    <a:pt x="634" y="78"/>
                  </a:lnTo>
                  <a:lnTo>
                    <a:pt x="641" y="74"/>
                  </a:lnTo>
                  <a:lnTo>
                    <a:pt x="648" y="70"/>
                  </a:lnTo>
                  <a:lnTo>
                    <a:pt x="655" y="65"/>
                  </a:lnTo>
                  <a:lnTo>
                    <a:pt x="662" y="60"/>
                  </a:lnTo>
                  <a:lnTo>
                    <a:pt x="676" y="53"/>
                  </a:lnTo>
                  <a:lnTo>
                    <a:pt x="683" y="49"/>
                  </a:lnTo>
                  <a:lnTo>
                    <a:pt x="690" y="45"/>
                  </a:lnTo>
                  <a:lnTo>
                    <a:pt x="698" y="41"/>
                  </a:lnTo>
                  <a:lnTo>
                    <a:pt x="706" y="38"/>
                  </a:lnTo>
                  <a:lnTo>
                    <a:pt x="713" y="35"/>
                  </a:lnTo>
                  <a:lnTo>
                    <a:pt x="721" y="32"/>
                  </a:lnTo>
                  <a:lnTo>
                    <a:pt x="728" y="28"/>
                  </a:lnTo>
                  <a:lnTo>
                    <a:pt x="737" y="25"/>
                  </a:lnTo>
                  <a:lnTo>
                    <a:pt x="744" y="22"/>
                  </a:lnTo>
                  <a:lnTo>
                    <a:pt x="753" y="19"/>
                  </a:lnTo>
                  <a:lnTo>
                    <a:pt x="761" y="17"/>
                  </a:lnTo>
                  <a:lnTo>
                    <a:pt x="768" y="15"/>
                  </a:lnTo>
                  <a:lnTo>
                    <a:pt x="777" y="13"/>
                  </a:lnTo>
                  <a:lnTo>
                    <a:pt x="785" y="10"/>
                  </a:lnTo>
                  <a:lnTo>
                    <a:pt x="794" y="8"/>
                  </a:lnTo>
                  <a:lnTo>
                    <a:pt x="802" y="6"/>
                  </a:lnTo>
                  <a:lnTo>
                    <a:pt x="811" y="5"/>
                  </a:lnTo>
                  <a:lnTo>
                    <a:pt x="820" y="3"/>
                  </a:lnTo>
                  <a:lnTo>
                    <a:pt x="838" y="1"/>
                  </a:lnTo>
                  <a:lnTo>
                    <a:pt x="846" y="0"/>
                  </a:lnTo>
                  <a:lnTo>
                    <a:pt x="855" y="0"/>
                  </a:lnTo>
                  <a:lnTo>
                    <a:pt x="863" y="0"/>
                  </a:lnTo>
                  <a:lnTo>
                    <a:pt x="873" y="0"/>
                  </a:lnTo>
                  <a:lnTo>
                    <a:pt x="881" y="0"/>
                  </a:lnTo>
                  <a:lnTo>
                    <a:pt x="891" y="0"/>
                  </a:lnTo>
                  <a:lnTo>
                    <a:pt x="900" y="0"/>
                  </a:lnTo>
                  <a:lnTo>
                    <a:pt x="909" y="0"/>
                  </a:lnTo>
                  <a:lnTo>
                    <a:pt x="918" y="1"/>
                  </a:lnTo>
                  <a:lnTo>
                    <a:pt x="927" y="1"/>
                  </a:lnTo>
                  <a:lnTo>
                    <a:pt x="936" y="3"/>
                  </a:lnTo>
                  <a:lnTo>
                    <a:pt x="946" y="4"/>
                  </a:lnTo>
                  <a:lnTo>
                    <a:pt x="954" y="5"/>
                  </a:lnTo>
                  <a:lnTo>
                    <a:pt x="964" y="7"/>
                  </a:lnTo>
                  <a:lnTo>
                    <a:pt x="973" y="9"/>
                  </a:lnTo>
                  <a:lnTo>
                    <a:pt x="983" y="11"/>
                  </a:lnTo>
                  <a:lnTo>
                    <a:pt x="992" y="13"/>
                  </a:lnTo>
                  <a:lnTo>
                    <a:pt x="1001" y="15"/>
                  </a:lnTo>
                  <a:lnTo>
                    <a:pt x="1020" y="19"/>
                  </a:lnTo>
                  <a:lnTo>
                    <a:pt x="1030" y="22"/>
                  </a:lnTo>
                  <a:lnTo>
                    <a:pt x="1039" y="25"/>
                  </a:lnTo>
                  <a:lnTo>
                    <a:pt x="1048" y="27"/>
                  </a:lnTo>
                  <a:lnTo>
                    <a:pt x="1057" y="31"/>
                  </a:lnTo>
                  <a:lnTo>
                    <a:pt x="1067" y="34"/>
                  </a:lnTo>
                  <a:lnTo>
                    <a:pt x="1076" y="37"/>
                  </a:lnTo>
                  <a:lnTo>
                    <a:pt x="1086" y="40"/>
                  </a:lnTo>
                  <a:lnTo>
                    <a:pt x="1095" y="44"/>
                  </a:lnTo>
                  <a:lnTo>
                    <a:pt x="1105" y="48"/>
                  </a:lnTo>
                  <a:lnTo>
                    <a:pt x="1113" y="51"/>
                  </a:lnTo>
                  <a:lnTo>
                    <a:pt x="1123" y="55"/>
                  </a:lnTo>
                  <a:lnTo>
                    <a:pt x="1132" y="58"/>
                  </a:lnTo>
                  <a:lnTo>
                    <a:pt x="1143" y="63"/>
                  </a:lnTo>
                  <a:lnTo>
                    <a:pt x="1152" y="67"/>
                  </a:lnTo>
                  <a:lnTo>
                    <a:pt x="1162" y="72"/>
                  </a:lnTo>
                  <a:lnTo>
                    <a:pt x="1171" y="76"/>
                  </a:lnTo>
                  <a:lnTo>
                    <a:pt x="1181" y="80"/>
                  </a:lnTo>
                  <a:lnTo>
                    <a:pt x="1190" y="85"/>
                  </a:lnTo>
                  <a:lnTo>
                    <a:pt x="1210" y="94"/>
                  </a:lnTo>
                  <a:lnTo>
                    <a:pt x="1220" y="99"/>
                  </a:lnTo>
                  <a:lnTo>
                    <a:pt x="1230" y="104"/>
                  </a:lnTo>
                  <a:lnTo>
                    <a:pt x="1240" y="110"/>
                  </a:lnTo>
                  <a:lnTo>
                    <a:pt x="1250" y="114"/>
                  </a:lnTo>
                  <a:lnTo>
                    <a:pt x="1259" y="119"/>
                  </a:lnTo>
                  <a:lnTo>
                    <a:pt x="1270" y="125"/>
                  </a:lnTo>
                  <a:lnTo>
                    <a:pt x="1280" y="131"/>
                  </a:lnTo>
                  <a:lnTo>
                    <a:pt x="1290" y="135"/>
                  </a:lnTo>
                  <a:lnTo>
                    <a:pt x="1300" y="141"/>
                  </a:lnTo>
                  <a:lnTo>
                    <a:pt x="1310" y="147"/>
                  </a:lnTo>
                  <a:lnTo>
                    <a:pt x="1320" y="152"/>
                  </a:lnTo>
                  <a:lnTo>
                    <a:pt x="1330" y="158"/>
                  </a:lnTo>
                  <a:lnTo>
                    <a:pt x="1340" y="163"/>
                  </a:lnTo>
                  <a:lnTo>
                    <a:pt x="1350" y="169"/>
                  </a:lnTo>
                  <a:lnTo>
                    <a:pt x="1359" y="174"/>
                  </a:lnTo>
                  <a:lnTo>
                    <a:pt x="1370" y="180"/>
                  </a:lnTo>
                  <a:lnTo>
                    <a:pt x="1379" y="186"/>
                  </a:lnTo>
                  <a:lnTo>
                    <a:pt x="1389" y="191"/>
                  </a:lnTo>
                  <a:lnTo>
                    <a:pt x="1408" y="203"/>
                  </a:lnTo>
                  <a:lnTo>
                    <a:pt x="1416" y="208"/>
                  </a:lnTo>
                  <a:lnTo>
                    <a:pt x="1426" y="215"/>
                  </a:lnTo>
                  <a:lnTo>
                    <a:pt x="1435" y="220"/>
                  </a:lnTo>
                  <a:lnTo>
                    <a:pt x="1444" y="227"/>
                  </a:lnTo>
                  <a:lnTo>
                    <a:pt x="1452" y="232"/>
                  </a:lnTo>
                  <a:lnTo>
                    <a:pt x="1461" y="238"/>
                  </a:lnTo>
                  <a:lnTo>
                    <a:pt x="1469" y="244"/>
                  </a:lnTo>
                  <a:lnTo>
                    <a:pt x="1479" y="248"/>
                  </a:lnTo>
                  <a:lnTo>
                    <a:pt x="1487" y="255"/>
                  </a:lnTo>
                  <a:lnTo>
                    <a:pt x="1495" y="260"/>
                  </a:lnTo>
                  <a:lnTo>
                    <a:pt x="1504" y="265"/>
                  </a:lnTo>
                  <a:lnTo>
                    <a:pt x="1511" y="271"/>
                  </a:lnTo>
                  <a:lnTo>
                    <a:pt x="1519" y="277"/>
                  </a:lnTo>
                  <a:lnTo>
                    <a:pt x="1527" y="283"/>
                  </a:lnTo>
                  <a:lnTo>
                    <a:pt x="1535" y="288"/>
                  </a:lnTo>
                  <a:lnTo>
                    <a:pt x="1543" y="294"/>
                  </a:lnTo>
                  <a:lnTo>
                    <a:pt x="1550" y="299"/>
                  </a:lnTo>
                  <a:lnTo>
                    <a:pt x="1558" y="304"/>
                  </a:lnTo>
                  <a:lnTo>
                    <a:pt x="1572" y="316"/>
                  </a:lnTo>
                  <a:lnTo>
                    <a:pt x="1580" y="321"/>
                  </a:lnTo>
                  <a:lnTo>
                    <a:pt x="1586" y="326"/>
                  </a:lnTo>
                  <a:lnTo>
                    <a:pt x="1593" y="331"/>
                  </a:lnTo>
                  <a:lnTo>
                    <a:pt x="1601" y="337"/>
                  </a:lnTo>
                  <a:lnTo>
                    <a:pt x="1607" y="341"/>
                  </a:lnTo>
                  <a:lnTo>
                    <a:pt x="1614" y="347"/>
                  </a:lnTo>
                  <a:lnTo>
                    <a:pt x="1620" y="352"/>
                  </a:lnTo>
                  <a:lnTo>
                    <a:pt x="1626" y="357"/>
                  </a:lnTo>
                  <a:lnTo>
                    <a:pt x="1633" y="362"/>
                  </a:lnTo>
                  <a:lnTo>
                    <a:pt x="1640" y="367"/>
                  </a:lnTo>
                  <a:lnTo>
                    <a:pt x="1645" y="372"/>
                  </a:lnTo>
                  <a:lnTo>
                    <a:pt x="1652" y="377"/>
                  </a:lnTo>
                  <a:lnTo>
                    <a:pt x="1658" y="381"/>
                  </a:lnTo>
                  <a:lnTo>
                    <a:pt x="1663" y="385"/>
                  </a:lnTo>
                  <a:lnTo>
                    <a:pt x="1670" y="390"/>
                  </a:lnTo>
                  <a:lnTo>
                    <a:pt x="1676" y="395"/>
                  </a:lnTo>
                  <a:lnTo>
                    <a:pt x="1682" y="398"/>
                  </a:lnTo>
                  <a:lnTo>
                    <a:pt x="1688" y="403"/>
                  </a:lnTo>
                  <a:lnTo>
                    <a:pt x="1700" y="411"/>
                  </a:lnTo>
                  <a:lnTo>
                    <a:pt x="1706" y="415"/>
                  </a:lnTo>
                  <a:lnTo>
                    <a:pt x="1712" y="418"/>
                  </a:lnTo>
                  <a:lnTo>
                    <a:pt x="1717" y="422"/>
                  </a:lnTo>
                  <a:lnTo>
                    <a:pt x="1723" y="426"/>
                  </a:lnTo>
                  <a:lnTo>
                    <a:pt x="1729" y="430"/>
                  </a:lnTo>
                  <a:lnTo>
                    <a:pt x="1735" y="433"/>
                  </a:lnTo>
                  <a:lnTo>
                    <a:pt x="1740" y="436"/>
                  </a:lnTo>
                  <a:lnTo>
                    <a:pt x="1746" y="440"/>
                  </a:lnTo>
                  <a:lnTo>
                    <a:pt x="1751" y="444"/>
                  </a:lnTo>
                  <a:lnTo>
                    <a:pt x="1756" y="447"/>
                  </a:lnTo>
                  <a:lnTo>
                    <a:pt x="1761" y="451"/>
                  </a:lnTo>
                  <a:lnTo>
                    <a:pt x="1766" y="454"/>
                  </a:lnTo>
                  <a:lnTo>
                    <a:pt x="1772" y="457"/>
                  </a:lnTo>
                  <a:lnTo>
                    <a:pt x="1775" y="461"/>
                  </a:lnTo>
                  <a:lnTo>
                    <a:pt x="1780" y="464"/>
                  </a:lnTo>
                  <a:lnTo>
                    <a:pt x="1785" y="468"/>
                  </a:lnTo>
                  <a:lnTo>
                    <a:pt x="1789" y="472"/>
                  </a:lnTo>
                  <a:lnTo>
                    <a:pt x="1793" y="475"/>
                  </a:lnTo>
                  <a:lnTo>
                    <a:pt x="1800" y="484"/>
                  </a:lnTo>
                  <a:lnTo>
                    <a:pt x="1804" y="488"/>
                  </a:lnTo>
                  <a:lnTo>
                    <a:pt x="1807" y="492"/>
                  </a:lnTo>
                  <a:lnTo>
                    <a:pt x="1810" y="496"/>
                  </a:lnTo>
                  <a:lnTo>
                    <a:pt x="1812" y="501"/>
                  </a:lnTo>
                  <a:lnTo>
                    <a:pt x="1814" y="506"/>
                  </a:lnTo>
                  <a:lnTo>
                    <a:pt x="1817" y="511"/>
                  </a:lnTo>
                  <a:lnTo>
                    <a:pt x="1819" y="515"/>
                  </a:lnTo>
                  <a:lnTo>
                    <a:pt x="1821" y="521"/>
                  </a:lnTo>
                  <a:lnTo>
                    <a:pt x="1823" y="527"/>
                  </a:lnTo>
                  <a:lnTo>
                    <a:pt x="1824" y="531"/>
                  </a:lnTo>
                  <a:lnTo>
                    <a:pt x="1826" y="537"/>
                  </a:lnTo>
                  <a:lnTo>
                    <a:pt x="1827" y="543"/>
                  </a:lnTo>
                  <a:lnTo>
                    <a:pt x="1829" y="549"/>
                  </a:lnTo>
                  <a:lnTo>
                    <a:pt x="1830" y="554"/>
                  </a:lnTo>
                  <a:lnTo>
                    <a:pt x="1831" y="561"/>
                  </a:lnTo>
                  <a:lnTo>
                    <a:pt x="1831" y="567"/>
                  </a:lnTo>
                  <a:lnTo>
                    <a:pt x="1832" y="573"/>
                  </a:lnTo>
                  <a:lnTo>
                    <a:pt x="1833" y="580"/>
                  </a:lnTo>
                  <a:lnTo>
                    <a:pt x="1834" y="594"/>
                  </a:lnTo>
                  <a:lnTo>
                    <a:pt x="1835" y="601"/>
                  </a:lnTo>
                  <a:lnTo>
                    <a:pt x="1836" y="608"/>
                  </a:lnTo>
                  <a:lnTo>
                    <a:pt x="1837" y="615"/>
                  </a:lnTo>
                  <a:lnTo>
                    <a:pt x="1837" y="623"/>
                  </a:lnTo>
                  <a:lnTo>
                    <a:pt x="1838" y="630"/>
                  </a:lnTo>
                  <a:lnTo>
                    <a:pt x="1838" y="638"/>
                  </a:lnTo>
                  <a:lnTo>
                    <a:pt x="1839" y="645"/>
                  </a:lnTo>
                  <a:lnTo>
                    <a:pt x="1840" y="653"/>
                  </a:lnTo>
                  <a:lnTo>
                    <a:pt x="1840" y="661"/>
                  </a:lnTo>
                  <a:lnTo>
                    <a:pt x="1841" y="668"/>
                  </a:lnTo>
                  <a:lnTo>
                    <a:pt x="1841" y="676"/>
                  </a:lnTo>
                  <a:lnTo>
                    <a:pt x="1842" y="683"/>
                  </a:lnTo>
                  <a:lnTo>
                    <a:pt x="1842" y="691"/>
                  </a:lnTo>
                  <a:lnTo>
                    <a:pt x="1843" y="698"/>
                  </a:lnTo>
                  <a:lnTo>
                    <a:pt x="1843" y="705"/>
                  </a:lnTo>
                  <a:lnTo>
                    <a:pt x="1844" y="713"/>
                  </a:lnTo>
                  <a:lnTo>
                    <a:pt x="1844" y="719"/>
                  </a:lnTo>
                  <a:lnTo>
                    <a:pt x="1845" y="726"/>
                  </a:lnTo>
                  <a:lnTo>
                    <a:pt x="1846" y="739"/>
                  </a:lnTo>
                  <a:lnTo>
                    <a:pt x="1846" y="745"/>
                  </a:lnTo>
                  <a:lnTo>
                    <a:pt x="1847" y="752"/>
                  </a:lnTo>
                  <a:lnTo>
                    <a:pt x="1848" y="757"/>
                  </a:lnTo>
                  <a:lnTo>
                    <a:pt x="1848" y="762"/>
                  </a:lnTo>
                  <a:lnTo>
                    <a:pt x="1849" y="768"/>
                  </a:lnTo>
                  <a:lnTo>
                    <a:pt x="1849" y="773"/>
                  </a:lnTo>
                  <a:lnTo>
                    <a:pt x="1850" y="777"/>
                  </a:lnTo>
                  <a:lnTo>
                    <a:pt x="1850" y="782"/>
                  </a:lnTo>
                  <a:lnTo>
                    <a:pt x="1850" y="787"/>
                  </a:lnTo>
                  <a:lnTo>
                    <a:pt x="1851" y="791"/>
                  </a:lnTo>
                  <a:lnTo>
                    <a:pt x="1851" y="795"/>
                  </a:lnTo>
                  <a:lnTo>
                    <a:pt x="1851" y="798"/>
                  </a:lnTo>
                  <a:lnTo>
                    <a:pt x="1851" y="801"/>
                  </a:lnTo>
                  <a:lnTo>
                    <a:pt x="1851" y="805"/>
                  </a:lnTo>
                  <a:lnTo>
                    <a:pt x="1851" y="808"/>
                  </a:lnTo>
                  <a:lnTo>
                    <a:pt x="1850" y="811"/>
                  </a:lnTo>
                  <a:lnTo>
                    <a:pt x="1850" y="814"/>
                  </a:lnTo>
                  <a:lnTo>
                    <a:pt x="1849" y="816"/>
                  </a:lnTo>
                  <a:lnTo>
                    <a:pt x="1847" y="820"/>
                  </a:lnTo>
                  <a:lnTo>
                    <a:pt x="1846" y="822"/>
                  </a:lnTo>
                  <a:lnTo>
                    <a:pt x="1844" y="824"/>
                  </a:lnTo>
                  <a:lnTo>
                    <a:pt x="1842" y="825"/>
                  </a:lnTo>
                  <a:lnTo>
                    <a:pt x="1839" y="827"/>
                  </a:lnTo>
                  <a:lnTo>
                    <a:pt x="1834" y="828"/>
                  </a:lnTo>
                  <a:lnTo>
                    <a:pt x="1830" y="829"/>
                  </a:lnTo>
                  <a:lnTo>
                    <a:pt x="1823" y="830"/>
                  </a:lnTo>
                  <a:lnTo>
                    <a:pt x="1814" y="831"/>
                  </a:lnTo>
                  <a:lnTo>
                    <a:pt x="1804" y="832"/>
                  </a:lnTo>
                  <a:lnTo>
                    <a:pt x="1792" y="832"/>
                  </a:lnTo>
                  <a:lnTo>
                    <a:pt x="1777" y="833"/>
                  </a:lnTo>
                  <a:lnTo>
                    <a:pt x="1760" y="833"/>
                  </a:lnTo>
                  <a:lnTo>
                    <a:pt x="1740" y="833"/>
                  </a:lnTo>
                  <a:lnTo>
                    <a:pt x="1717" y="833"/>
                  </a:lnTo>
                  <a:lnTo>
                    <a:pt x="1692" y="833"/>
                  </a:lnTo>
                  <a:lnTo>
                    <a:pt x="1663" y="833"/>
                  </a:lnTo>
                  <a:lnTo>
                    <a:pt x="1630" y="833"/>
                  </a:lnTo>
                  <a:lnTo>
                    <a:pt x="1594" y="833"/>
                  </a:lnTo>
                  <a:lnTo>
                    <a:pt x="1509" y="833"/>
                  </a:lnTo>
                  <a:lnTo>
                    <a:pt x="1460" y="833"/>
                  </a:lnTo>
                  <a:lnTo>
                    <a:pt x="1407" y="832"/>
                  </a:lnTo>
                  <a:lnTo>
                    <a:pt x="1351" y="832"/>
                  </a:lnTo>
                  <a:lnTo>
                    <a:pt x="1291" y="832"/>
                  </a:lnTo>
                  <a:lnTo>
                    <a:pt x="1229" y="832"/>
                  </a:lnTo>
                  <a:lnTo>
                    <a:pt x="1165" y="831"/>
                  </a:lnTo>
                  <a:lnTo>
                    <a:pt x="1099" y="831"/>
                  </a:lnTo>
                  <a:lnTo>
                    <a:pt x="1032" y="831"/>
                  </a:lnTo>
                  <a:lnTo>
                    <a:pt x="964" y="830"/>
                  </a:lnTo>
                  <a:lnTo>
                    <a:pt x="896" y="830"/>
                  </a:lnTo>
                  <a:lnTo>
                    <a:pt x="827" y="830"/>
                  </a:lnTo>
                  <a:lnTo>
                    <a:pt x="760" y="829"/>
                  </a:lnTo>
                  <a:lnTo>
                    <a:pt x="693" y="829"/>
                  </a:lnTo>
                  <a:lnTo>
                    <a:pt x="628" y="829"/>
                  </a:lnTo>
                  <a:lnTo>
                    <a:pt x="564" y="829"/>
                  </a:lnTo>
                  <a:lnTo>
                    <a:pt x="502" y="828"/>
                  </a:lnTo>
                  <a:lnTo>
                    <a:pt x="444" y="828"/>
                  </a:lnTo>
                  <a:lnTo>
                    <a:pt x="389" y="827"/>
                  </a:lnTo>
                  <a:lnTo>
                    <a:pt x="289" y="827"/>
                  </a:lnTo>
                  <a:lnTo>
                    <a:pt x="247" y="826"/>
                  </a:lnTo>
                  <a:lnTo>
                    <a:pt x="208" y="826"/>
                  </a:lnTo>
                  <a:lnTo>
                    <a:pt x="173" y="825"/>
                  </a:lnTo>
                  <a:lnTo>
                    <a:pt x="142" y="825"/>
                  </a:lnTo>
                  <a:lnTo>
                    <a:pt x="115" y="824"/>
                  </a:lnTo>
                  <a:lnTo>
                    <a:pt x="92" y="824"/>
                  </a:lnTo>
                  <a:lnTo>
                    <a:pt x="71" y="823"/>
                  </a:lnTo>
                  <a:lnTo>
                    <a:pt x="54" y="822"/>
                  </a:lnTo>
                  <a:lnTo>
                    <a:pt x="39" y="820"/>
                  </a:lnTo>
                  <a:lnTo>
                    <a:pt x="28" y="819"/>
                  </a:lnTo>
                  <a:lnTo>
                    <a:pt x="19" y="818"/>
                  </a:lnTo>
                  <a:lnTo>
                    <a:pt x="11" y="816"/>
                  </a:lnTo>
                  <a:lnTo>
                    <a:pt x="5" y="814"/>
                  </a:lnTo>
                  <a:lnTo>
                    <a:pt x="2" y="813"/>
                  </a:lnTo>
                  <a:lnTo>
                    <a:pt x="0" y="810"/>
                  </a:lnTo>
                  <a:lnTo>
                    <a:pt x="0" y="807"/>
                  </a:lnTo>
                  <a:lnTo>
                    <a:pt x="0" y="804"/>
                  </a:lnTo>
                  <a:lnTo>
                    <a:pt x="1" y="801"/>
                  </a:lnTo>
                  <a:lnTo>
                    <a:pt x="6" y="793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7"/>
            <p:cNvSpPr>
              <a:spLocks/>
            </p:cNvSpPr>
            <p:nvPr/>
          </p:nvSpPr>
          <p:spPr bwMode="auto">
            <a:xfrm>
              <a:off x="3013" y="1036"/>
              <a:ext cx="568" cy="378"/>
            </a:xfrm>
            <a:custGeom>
              <a:avLst/>
              <a:gdLst>
                <a:gd name="T0" fmla="*/ 15 w 568"/>
                <a:gd name="T1" fmla="*/ 75 h 378"/>
                <a:gd name="T2" fmla="*/ 8 w 568"/>
                <a:gd name="T3" fmla="*/ 110 h 378"/>
                <a:gd name="T4" fmla="*/ 2 w 568"/>
                <a:gd name="T5" fmla="*/ 150 h 378"/>
                <a:gd name="T6" fmla="*/ 0 w 568"/>
                <a:gd name="T7" fmla="*/ 198 h 378"/>
                <a:gd name="T8" fmla="*/ 0 w 568"/>
                <a:gd name="T9" fmla="*/ 238 h 378"/>
                <a:gd name="T10" fmla="*/ 4 w 568"/>
                <a:gd name="T11" fmla="*/ 273 h 378"/>
                <a:gd name="T12" fmla="*/ 12 w 568"/>
                <a:gd name="T13" fmla="*/ 309 h 378"/>
                <a:gd name="T14" fmla="*/ 23 w 568"/>
                <a:gd name="T15" fmla="*/ 335 h 378"/>
                <a:gd name="T16" fmla="*/ 37 w 568"/>
                <a:gd name="T17" fmla="*/ 354 h 378"/>
                <a:gd name="T18" fmla="*/ 57 w 568"/>
                <a:gd name="T19" fmla="*/ 369 h 378"/>
                <a:gd name="T20" fmla="*/ 78 w 568"/>
                <a:gd name="T21" fmla="*/ 375 h 378"/>
                <a:gd name="T22" fmla="*/ 103 w 568"/>
                <a:gd name="T23" fmla="*/ 377 h 378"/>
                <a:gd name="T24" fmla="*/ 136 w 568"/>
                <a:gd name="T25" fmla="*/ 376 h 378"/>
                <a:gd name="T26" fmla="*/ 169 w 568"/>
                <a:gd name="T27" fmla="*/ 374 h 378"/>
                <a:gd name="T28" fmla="*/ 205 w 568"/>
                <a:gd name="T29" fmla="*/ 371 h 378"/>
                <a:gd name="T30" fmla="*/ 251 w 568"/>
                <a:gd name="T31" fmla="*/ 364 h 378"/>
                <a:gd name="T32" fmla="*/ 293 w 568"/>
                <a:gd name="T33" fmla="*/ 355 h 378"/>
                <a:gd name="T34" fmla="*/ 335 w 568"/>
                <a:gd name="T35" fmla="*/ 342 h 378"/>
                <a:gd name="T36" fmla="*/ 376 w 568"/>
                <a:gd name="T37" fmla="*/ 326 h 378"/>
                <a:gd name="T38" fmla="*/ 417 w 568"/>
                <a:gd name="T39" fmla="*/ 301 h 378"/>
                <a:gd name="T40" fmla="*/ 450 w 568"/>
                <a:gd name="T41" fmla="*/ 274 h 378"/>
                <a:gd name="T42" fmla="*/ 476 w 568"/>
                <a:gd name="T43" fmla="*/ 245 h 378"/>
                <a:gd name="T44" fmla="*/ 503 w 568"/>
                <a:gd name="T45" fmla="*/ 209 h 378"/>
                <a:gd name="T46" fmla="*/ 520 w 568"/>
                <a:gd name="T47" fmla="*/ 178 h 378"/>
                <a:gd name="T48" fmla="*/ 534 w 568"/>
                <a:gd name="T49" fmla="*/ 147 h 378"/>
                <a:gd name="T50" fmla="*/ 546 w 568"/>
                <a:gd name="T51" fmla="*/ 112 h 378"/>
                <a:gd name="T52" fmla="*/ 552 w 568"/>
                <a:gd name="T53" fmla="*/ 82 h 378"/>
                <a:gd name="T54" fmla="*/ 557 w 568"/>
                <a:gd name="T55" fmla="*/ 56 h 378"/>
                <a:gd name="T56" fmla="*/ 561 w 568"/>
                <a:gd name="T57" fmla="*/ 34 h 378"/>
                <a:gd name="T58" fmla="*/ 564 w 568"/>
                <a:gd name="T59" fmla="*/ 20 h 378"/>
                <a:gd name="T60" fmla="*/ 566 w 568"/>
                <a:gd name="T61" fmla="*/ 11 h 378"/>
                <a:gd name="T62" fmla="*/ 567 w 568"/>
                <a:gd name="T63" fmla="*/ 5 h 378"/>
                <a:gd name="T64" fmla="*/ 566 w 568"/>
                <a:gd name="T65" fmla="*/ 1 h 378"/>
                <a:gd name="T66" fmla="*/ 562 w 568"/>
                <a:gd name="T67" fmla="*/ 0 h 378"/>
                <a:gd name="T68" fmla="*/ 554 w 568"/>
                <a:gd name="T69" fmla="*/ 1 h 378"/>
                <a:gd name="T70" fmla="*/ 544 w 568"/>
                <a:gd name="T71" fmla="*/ 6 h 378"/>
                <a:gd name="T72" fmla="*/ 529 w 568"/>
                <a:gd name="T73" fmla="*/ 15 h 378"/>
                <a:gd name="T74" fmla="*/ 510 w 568"/>
                <a:gd name="T75" fmla="*/ 25 h 378"/>
                <a:gd name="T76" fmla="*/ 480 w 568"/>
                <a:gd name="T77" fmla="*/ 38 h 378"/>
                <a:gd name="T78" fmla="*/ 452 w 568"/>
                <a:gd name="T79" fmla="*/ 50 h 378"/>
                <a:gd name="T80" fmla="*/ 421 w 568"/>
                <a:gd name="T81" fmla="*/ 60 h 378"/>
                <a:gd name="T82" fmla="*/ 386 w 568"/>
                <a:gd name="T83" fmla="*/ 72 h 378"/>
                <a:gd name="T84" fmla="*/ 356 w 568"/>
                <a:gd name="T85" fmla="*/ 79 h 378"/>
                <a:gd name="T86" fmla="*/ 323 w 568"/>
                <a:gd name="T87" fmla="*/ 84 h 378"/>
                <a:gd name="T88" fmla="*/ 280 w 568"/>
                <a:gd name="T89" fmla="*/ 86 h 378"/>
                <a:gd name="T90" fmla="*/ 239 w 568"/>
                <a:gd name="T91" fmla="*/ 84 h 378"/>
                <a:gd name="T92" fmla="*/ 198 w 568"/>
                <a:gd name="T93" fmla="*/ 79 h 378"/>
                <a:gd name="T94" fmla="*/ 156 w 568"/>
                <a:gd name="T95" fmla="*/ 73 h 378"/>
                <a:gd name="T96" fmla="*/ 128 w 568"/>
                <a:gd name="T97" fmla="*/ 66 h 378"/>
                <a:gd name="T98" fmla="*/ 104 w 568"/>
                <a:gd name="T99" fmla="*/ 59 h 378"/>
                <a:gd name="T100" fmla="*/ 80 w 568"/>
                <a:gd name="T101" fmla="*/ 52 h 378"/>
                <a:gd name="T102" fmla="*/ 62 w 568"/>
                <a:gd name="T103" fmla="*/ 46 h 378"/>
                <a:gd name="T104" fmla="*/ 46 w 568"/>
                <a:gd name="T105" fmla="*/ 41 h 378"/>
                <a:gd name="T106" fmla="*/ 33 w 568"/>
                <a:gd name="T107" fmla="*/ 37 h 378"/>
                <a:gd name="T108" fmla="*/ 27 w 568"/>
                <a:gd name="T109" fmla="*/ 34 h 378"/>
                <a:gd name="T110" fmla="*/ 23 w 568"/>
                <a:gd name="T111" fmla="*/ 37 h 378"/>
                <a:gd name="T112" fmla="*/ 20 w 568"/>
                <a:gd name="T113" fmla="*/ 47 h 3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68"/>
                <a:gd name="T172" fmla="*/ 0 h 378"/>
                <a:gd name="T173" fmla="*/ 568 w 568"/>
                <a:gd name="T174" fmla="*/ 378 h 37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68" h="378">
                  <a:moveTo>
                    <a:pt x="18" y="53"/>
                  </a:moveTo>
                  <a:lnTo>
                    <a:pt x="18" y="56"/>
                  </a:lnTo>
                  <a:lnTo>
                    <a:pt x="18" y="61"/>
                  </a:lnTo>
                  <a:lnTo>
                    <a:pt x="17" y="65"/>
                  </a:lnTo>
                  <a:lnTo>
                    <a:pt x="16" y="70"/>
                  </a:lnTo>
                  <a:lnTo>
                    <a:pt x="15" y="75"/>
                  </a:lnTo>
                  <a:lnTo>
                    <a:pt x="14" y="80"/>
                  </a:lnTo>
                  <a:lnTo>
                    <a:pt x="13" y="85"/>
                  </a:lnTo>
                  <a:lnTo>
                    <a:pt x="12" y="92"/>
                  </a:lnTo>
                  <a:lnTo>
                    <a:pt x="11" y="97"/>
                  </a:lnTo>
                  <a:lnTo>
                    <a:pt x="9" y="103"/>
                  </a:lnTo>
                  <a:lnTo>
                    <a:pt x="8" y="110"/>
                  </a:lnTo>
                  <a:lnTo>
                    <a:pt x="7" y="116"/>
                  </a:lnTo>
                  <a:lnTo>
                    <a:pt x="6" y="123"/>
                  </a:lnTo>
                  <a:lnTo>
                    <a:pt x="5" y="130"/>
                  </a:lnTo>
                  <a:lnTo>
                    <a:pt x="4" y="136"/>
                  </a:lnTo>
                  <a:lnTo>
                    <a:pt x="4" y="143"/>
                  </a:lnTo>
                  <a:lnTo>
                    <a:pt x="2" y="150"/>
                  </a:lnTo>
                  <a:lnTo>
                    <a:pt x="2" y="157"/>
                  </a:lnTo>
                  <a:lnTo>
                    <a:pt x="1" y="171"/>
                  </a:lnTo>
                  <a:lnTo>
                    <a:pt x="0" y="178"/>
                  </a:lnTo>
                  <a:lnTo>
                    <a:pt x="0" y="185"/>
                  </a:lnTo>
                  <a:lnTo>
                    <a:pt x="0" y="191"/>
                  </a:lnTo>
                  <a:lnTo>
                    <a:pt x="0" y="198"/>
                  </a:lnTo>
                  <a:lnTo>
                    <a:pt x="0" y="205"/>
                  </a:lnTo>
                  <a:lnTo>
                    <a:pt x="0" y="211"/>
                  </a:lnTo>
                  <a:lnTo>
                    <a:pt x="0" y="218"/>
                  </a:lnTo>
                  <a:lnTo>
                    <a:pt x="0" y="225"/>
                  </a:lnTo>
                  <a:lnTo>
                    <a:pt x="0" y="231"/>
                  </a:lnTo>
                  <a:lnTo>
                    <a:pt x="0" y="238"/>
                  </a:lnTo>
                  <a:lnTo>
                    <a:pt x="0" y="244"/>
                  </a:lnTo>
                  <a:lnTo>
                    <a:pt x="1" y="249"/>
                  </a:lnTo>
                  <a:lnTo>
                    <a:pt x="1" y="256"/>
                  </a:lnTo>
                  <a:lnTo>
                    <a:pt x="2" y="262"/>
                  </a:lnTo>
                  <a:lnTo>
                    <a:pt x="2" y="267"/>
                  </a:lnTo>
                  <a:lnTo>
                    <a:pt x="4" y="273"/>
                  </a:lnTo>
                  <a:lnTo>
                    <a:pt x="4" y="279"/>
                  </a:lnTo>
                  <a:lnTo>
                    <a:pt x="6" y="284"/>
                  </a:lnTo>
                  <a:lnTo>
                    <a:pt x="8" y="295"/>
                  </a:lnTo>
                  <a:lnTo>
                    <a:pt x="9" y="300"/>
                  </a:lnTo>
                  <a:lnTo>
                    <a:pt x="11" y="304"/>
                  </a:lnTo>
                  <a:lnTo>
                    <a:pt x="12" y="309"/>
                  </a:lnTo>
                  <a:lnTo>
                    <a:pt x="14" y="314"/>
                  </a:lnTo>
                  <a:lnTo>
                    <a:pt x="16" y="318"/>
                  </a:lnTo>
                  <a:lnTo>
                    <a:pt x="17" y="322"/>
                  </a:lnTo>
                  <a:lnTo>
                    <a:pt x="19" y="326"/>
                  </a:lnTo>
                  <a:lnTo>
                    <a:pt x="21" y="331"/>
                  </a:lnTo>
                  <a:lnTo>
                    <a:pt x="23" y="335"/>
                  </a:lnTo>
                  <a:lnTo>
                    <a:pt x="25" y="339"/>
                  </a:lnTo>
                  <a:lnTo>
                    <a:pt x="27" y="341"/>
                  </a:lnTo>
                  <a:lnTo>
                    <a:pt x="30" y="345"/>
                  </a:lnTo>
                  <a:lnTo>
                    <a:pt x="32" y="348"/>
                  </a:lnTo>
                  <a:lnTo>
                    <a:pt x="35" y="351"/>
                  </a:lnTo>
                  <a:lnTo>
                    <a:pt x="37" y="354"/>
                  </a:lnTo>
                  <a:lnTo>
                    <a:pt x="39" y="357"/>
                  </a:lnTo>
                  <a:lnTo>
                    <a:pt x="42" y="359"/>
                  </a:lnTo>
                  <a:lnTo>
                    <a:pt x="45" y="361"/>
                  </a:lnTo>
                  <a:lnTo>
                    <a:pt x="51" y="365"/>
                  </a:lnTo>
                  <a:lnTo>
                    <a:pt x="54" y="367"/>
                  </a:lnTo>
                  <a:lnTo>
                    <a:pt x="57" y="369"/>
                  </a:lnTo>
                  <a:lnTo>
                    <a:pt x="60" y="370"/>
                  </a:lnTo>
                  <a:lnTo>
                    <a:pt x="64" y="371"/>
                  </a:lnTo>
                  <a:lnTo>
                    <a:pt x="68" y="372"/>
                  </a:lnTo>
                  <a:lnTo>
                    <a:pt x="71" y="374"/>
                  </a:lnTo>
                  <a:lnTo>
                    <a:pt x="75" y="374"/>
                  </a:lnTo>
                  <a:lnTo>
                    <a:pt x="78" y="375"/>
                  </a:lnTo>
                  <a:lnTo>
                    <a:pt x="82" y="376"/>
                  </a:lnTo>
                  <a:lnTo>
                    <a:pt x="86" y="376"/>
                  </a:lnTo>
                  <a:lnTo>
                    <a:pt x="91" y="376"/>
                  </a:lnTo>
                  <a:lnTo>
                    <a:pt x="94" y="377"/>
                  </a:lnTo>
                  <a:lnTo>
                    <a:pt x="99" y="377"/>
                  </a:lnTo>
                  <a:lnTo>
                    <a:pt x="103" y="377"/>
                  </a:lnTo>
                  <a:lnTo>
                    <a:pt x="108" y="377"/>
                  </a:lnTo>
                  <a:lnTo>
                    <a:pt x="112" y="377"/>
                  </a:lnTo>
                  <a:lnTo>
                    <a:pt x="116" y="377"/>
                  </a:lnTo>
                  <a:lnTo>
                    <a:pt x="121" y="377"/>
                  </a:lnTo>
                  <a:lnTo>
                    <a:pt x="131" y="376"/>
                  </a:lnTo>
                  <a:lnTo>
                    <a:pt x="136" y="376"/>
                  </a:lnTo>
                  <a:lnTo>
                    <a:pt x="141" y="376"/>
                  </a:lnTo>
                  <a:lnTo>
                    <a:pt x="147" y="376"/>
                  </a:lnTo>
                  <a:lnTo>
                    <a:pt x="152" y="376"/>
                  </a:lnTo>
                  <a:lnTo>
                    <a:pt x="158" y="375"/>
                  </a:lnTo>
                  <a:lnTo>
                    <a:pt x="163" y="375"/>
                  </a:lnTo>
                  <a:lnTo>
                    <a:pt x="169" y="374"/>
                  </a:lnTo>
                  <a:lnTo>
                    <a:pt x="174" y="374"/>
                  </a:lnTo>
                  <a:lnTo>
                    <a:pt x="181" y="373"/>
                  </a:lnTo>
                  <a:lnTo>
                    <a:pt x="187" y="373"/>
                  </a:lnTo>
                  <a:lnTo>
                    <a:pt x="192" y="372"/>
                  </a:lnTo>
                  <a:lnTo>
                    <a:pt x="199" y="371"/>
                  </a:lnTo>
                  <a:lnTo>
                    <a:pt x="205" y="371"/>
                  </a:lnTo>
                  <a:lnTo>
                    <a:pt x="211" y="370"/>
                  </a:lnTo>
                  <a:lnTo>
                    <a:pt x="217" y="369"/>
                  </a:lnTo>
                  <a:lnTo>
                    <a:pt x="224" y="368"/>
                  </a:lnTo>
                  <a:lnTo>
                    <a:pt x="230" y="367"/>
                  </a:lnTo>
                  <a:lnTo>
                    <a:pt x="237" y="366"/>
                  </a:lnTo>
                  <a:lnTo>
                    <a:pt x="251" y="364"/>
                  </a:lnTo>
                  <a:lnTo>
                    <a:pt x="258" y="362"/>
                  </a:lnTo>
                  <a:lnTo>
                    <a:pt x="264" y="361"/>
                  </a:lnTo>
                  <a:lnTo>
                    <a:pt x="271" y="359"/>
                  </a:lnTo>
                  <a:lnTo>
                    <a:pt x="279" y="358"/>
                  </a:lnTo>
                  <a:lnTo>
                    <a:pt x="285" y="357"/>
                  </a:lnTo>
                  <a:lnTo>
                    <a:pt x="293" y="355"/>
                  </a:lnTo>
                  <a:lnTo>
                    <a:pt x="300" y="353"/>
                  </a:lnTo>
                  <a:lnTo>
                    <a:pt x="306" y="352"/>
                  </a:lnTo>
                  <a:lnTo>
                    <a:pt x="314" y="349"/>
                  </a:lnTo>
                  <a:lnTo>
                    <a:pt x="321" y="347"/>
                  </a:lnTo>
                  <a:lnTo>
                    <a:pt x="328" y="345"/>
                  </a:lnTo>
                  <a:lnTo>
                    <a:pt x="335" y="342"/>
                  </a:lnTo>
                  <a:lnTo>
                    <a:pt x="341" y="340"/>
                  </a:lnTo>
                  <a:lnTo>
                    <a:pt x="349" y="338"/>
                  </a:lnTo>
                  <a:lnTo>
                    <a:pt x="356" y="335"/>
                  </a:lnTo>
                  <a:lnTo>
                    <a:pt x="362" y="332"/>
                  </a:lnTo>
                  <a:lnTo>
                    <a:pt x="369" y="329"/>
                  </a:lnTo>
                  <a:lnTo>
                    <a:pt x="376" y="326"/>
                  </a:lnTo>
                  <a:lnTo>
                    <a:pt x="388" y="320"/>
                  </a:lnTo>
                  <a:lnTo>
                    <a:pt x="395" y="316"/>
                  </a:lnTo>
                  <a:lnTo>
                    <a:pt x="400" y="312"/>
                  </a:lnTo>
                  <a:lnTo>
                    <a:pt x="407" y="308"/>
                  </a:lnTo>
                  <a:lnTo>
                    <a:pt x="412" y="304"/>
                  </a:lnTo>
                  <a:lnTo>
                    <a:pt x="417" y="301"/>
                  </a:lnTo>
                  <a:lnTo>
                    <a:pt x="423" y="296"/>
                  </a:lnTo>
                  <a:lnTo>
                    <a:pt x="429" y="292"/>
                  </a:lnTo>
                  <a:lnTo>
                    <a:pt x="434" y="287"/>
                  </a:lnTo>
                  <a:lnTo>
                    <a:pt x="439" y="282"/>
                  </a:lnTo>
                  <a:lnTo>
                    <a:pt x="445" y="278"/>
                  </a:lnTo>
                  <a:lnTo>
                    <a:pt x="450" y="274"/>
                  </a:lnTo>
                  <a:lnTo>
                    <a:pt x="454" y="269"/>
                  </a:lnTo>
                  <a:lnTo>
                    <a:pt x="459" y="264"/>
                  </a:lnTo>
                  <a:lnTo>
                    <a:pt x="464" y="260"/>
                  </a:lnTo>
                  <a:lnTo>
                    <a:pt x="468" y="254"/>
                  </a:lnTo>
                  <a:lnTo>
                    <a:pt x="472" y="249"/>
                  </a:lnTo>
                  <a:lnTo>
                    <a:pt x="476" y="245"/>
                  </a:lnTo>
                  <a:lnTo>
                    <a:pt x="480" y="240"/>
                  </a:lnTo>
                  <a:lnTo>
                    <a:pt x="489" y="229"/>
                  </a:lnTo>
                  <a:lnTo>
                    <a:pt x="492" y="225"/>
                  </a:lnTo>
                  <a:lnTo>
                    <a:pt x="496" y="219"/>
                  </a:lnTo>
                  <a:lnTo>
                    <a:pt x="499" y="214"/>
                  </a:lnTo>
                  <a:lnTo>
                    <a:pt x="503" y="209"/>
                  </a:lnTo>
                  <a:lnTo>
                    <a:pt x="506" y="204"/>
                  </a:lnTo>
                  <a:lnTo>
                    <a:pt x="509" y="199"/>
                  </a:lnTo>
                  <a:lnTo>
                    <a:pt x="511" y="193"/>
                  </a:lnTo>
                  <a:lnTo>
                    <a:pt x="514" y="188"/>
                  </a:lnTo>
                  <a:lnTo>
                    <a:pt x="517" y="183"/>
                  </a:lnTo>
                  <a:lnTo>
                    <a:pt x="520" y="178"/>
                  </a:lnTo>
                  <a:lnTo>
                    <a:pt x="523" y="172"/>
                  </a:lnTo>
                  <a:lnTo>
                    <a:pt x="525" y="168"/>
                  </a:lnTo>
                  <a:lnTo>
                    <a:pt x="528" y="162"/>
                  </a:lnTo>
                  <a:lnTo>
                    <a:pt x="529" y="157"/>
                  </a:lnTo>
                  <a:lnTo>
                    <a:pt x="531" y="151"/>
                  </a:lnTo>
                  <a:lnTo>
                    <a:pt x="534" y="147"/>
                  </a:lnTo>
                  <a:lnTo>
                    <a:pt x="536" y="142"/>
                  </a:lnTo>
                  <a:lnTo>
                    <a:pt x="538" y="136"/>
                  </a:lnTo>
                  <a:lnTo>
                    <a:pt x="541" y="127"/>
                  </a:lnTo>
                  <a:lnTo>
                    <a:pt x="543" y="121"/>
                  </a:lnTo>
                  <a:lnTo>
                    <a:pt x="544" y="116"/>
                  </a:lnTo>
                  <a:lnTo>
                    <a:pt x="546" y="112"/>
                  </a:lnTo>
                  <a:lnTo>
                    <a:pt x="547" y="106"/>
                  </a:lnTo>
                  <a:lnTo>
                    <a:pt x="548" y="101"/>
                  </a:lnTo>
                  <a:lnTo>
                    <a:pt x="549" y="96"/>
                  </a:lnTo>
                  <a:lnTo>
                    <a:pt x="550" y="92"/>
                  </a:lnTo>
                  <a:lnTo>
                    <a:pt x="551" y="87"/>
                  </a:lnTo>
                  <a:lnTo>
                    <a:pt x="552" y="82"/>
                  </a:lnTo>
                  <a:lnTo>
                    <a:pt x="553" y="77"/>
                  </a:lnTo>
                  <a:lnTo>
                    <a:pt x="554" y="74"/>
                  </a:lnTo>
                  <a:lnTo>
                    <a:pt x="555" y="69"/>
                  </a:lnTo>
                  <a:lnTo>
                    <a:pt x="555" y="65"/>
                  </a:lnTo>
                  <a:lnTo>
                    <a:pt x="556" y="61"/>
                  </a:lnTo>
                  <a:lnTo>
                    <a:pt x="557" y="56"/>
                  </a:lnTo>
                  <a:lnTo>
                    <a:pt x="558" y="53"/>
                  </a:lnTo>
                  <a:lnTo>
                    <a:pt x="559" y="50"/>
                  </a:lnTo>
                  <a:lnTo>
                    <a:pt x="559" y="46"/>
                  </a:lnTo>
                  <a:lnTo>
                    <a:pt x="560" y="39"/>
                  </a:lnTo>
                  <a:lnTo>
                    <a:pt x="561" y="37"/>
                  </a:lnTo>
                  <a:lnTo>
                    <a:pt x="561" y="34"/>
                  </a:lnTo>
                  <a:lnTo>
                    <a:pt x="562" y="31"/>
                  </a:lnTo>
                  <a:lnTo>
                    <a:pt x="562" y="29"/>
                  </a:lnTo>
                  <a:lnTo>
                    <a:pt x="563" y="26"/>
                  </a:lnTo>
                  <a:lnTo>
                    <a:pt x="563" y="24"/>
                  </a:lnTo>
                  <a:lnTo>
                    <a:pt x="564" y="22"/>
                  </a:lnTo>
                  <a:lnTo>
                    <a:pt x="564" y="20"/>
                  </a:lnTo>
                  <a:lnTo>
                    <a:pt x="564" y="18"/>
                  </a:lnTo>
                  <a:lnTo>
                    <a:pt x="565" y="17"/>
                  </a:lnTo>
                  <a:lnTo>
                    <a:pt x="565" y="16"/>
                  </a:lnTo>
                  <a:lnTo>
                    <a:pt x="566" y="14"/>
                  </a:lnTo>
                  <a:lnTo>
                    <a:pt x="566" y="13"/>
                  </a:lnTo>
                  <a:lnTo>
                    <a:pt x="566" y="11"/>
                  </a:lnTo>
                  <a:lnTo>
                    <a:pt x="566" y="10"/>
                  </a:lnTo>
                  <a:lnTo>
                    <a:pt x="566" y="9"/>
                  </a:lnTo>
                  <a:lnTo>
                    <a:pt x="566" y="8"/>
                  </a:lnTo>
                  <a:lnTo>
                    <a:pt x="566" y="7"/>
                  </a:lnTo>
                  <a:lnTo>
                    <a:pt x="567" y="5"/>
                  </a:lnTo>
                  <a:lnTo>
                    <a:pt x="566" y="4"/>
                  </a:lnTo>
                  <a:lnTo>
                    <a:pt x="566" y="3"/>
                  </a:lnTo>
                  <a:lnTo>
                    <a:pt x="566" y="2"/>
                  </a:lnTo>
                  <a:lnTo>
                    <a:pt x="566" y="1"/>
                  </a:lnTo>
                  <a:lnTo>
                    <a:pt x="565" y="0"/>
                  </a:lnTo>
                  <a:lnTo>
                    <a:pt x="564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1" y="0"/>
                  </a:lnTo>
                  <a:lnTo>
                    <a:pt x="560" y="0"/>
                  </a:lnTo>
                  <a:lnTo>
                    <a:pt x="559" y="0"/>
                  </a:lnTo>
                  <a:lnTo>
                    <a:pt x="558" y="0"/>
                  </a:lnTo>
                  <a:lnTo>
                    <a:pt x="557" y="0"/>
                  </a:lnTo>
                  <a:lnTo>
                    <a:pt x="554" y="1"/>
                  </a:lnTo>
                  <a:lnTo>
                    <a:pt x="552" y="2"/>
                  </a:lnTo>
                  <a:lnTo>
                    <a:pt x="551" y="3"/>
                  </a:lnTo>
                  <a:lnTo>
                    <a:pt x="549" y="3"/>
                  </a:lnTo>
                  <a:lnTo>
                    <a:pt x="548" y="5"/>
                  </a:lnTo>
                  <a:lnTo>
                    <a:pt x="546" y="5"/>
                  </a:lnTo>
                  <a:lnTo>
                    <a:pt x="544" y="6"/>
                  </a:lnTo>
                  <a:lnTo>
                    <a:pt x="541" y="8"/>
                  </a:lnTo>
                  <a:lnTo>
                    <a:pt x="539" y="9"/>
                  </a:lnTo>
                  <a:lnTo>
                    <a:pt x="536" y="11"/>
                  </a:lnTo>
                  <a:lnTo>
                    <a:pt x="534" y="12"/>
                  </a:lnTo>
                  <a:lnTo>
                    <a:pt x="531" y="14"/>
                  </a:lnTo>
                  <a:lnTo>
                    <a:pt x="529" y="15"/>
                  </a:lnTo>
                  <a:lnTo>
                    <a:pt x="526" y="17"/>
                  </a:lnTo>
                  <a:lnTo>
                    <a:pt x="523" y="18"/>
                  </a:lnTo>
                  <a:lnTo>
                    <a:pt x="520" y="19"/>
                  </a:lnTo>
                  <a:lnTo>
                    <a:pt x="516" y="21"/>
                  </a:lnTo>
                  <a:lnTo>
                    <a:pt x="512" y="23"/>
                  </a:lnTo>
                  <a:lnTo>
                    <a:pt x="510" y="25"/>
                  </a:lnTo>
                  <a:lnTo>
                    <a:pt x="502" y="29"/>
                  </a:lnTo>
                  <a:lnTo>
                    <a:pt x="498" y="31"/>
                  </a:lnTo>
                  <a:lnTo>
                    <a:pt x="493" y="32"/>
                  </a:lnTo>
                  <a:lnTo>
                    <a:pt x="490" y="34"/>
                  </a:lnTo>
                  <a:lnTo>
                    <a:pt x="485" y="36"/>
                  </a:lnTo>
                  <a:lnTo>
                    <a:pt x="480" y="38"/>
                  </a:lnTo>
                  <a:lnTo>
                    <a:pt x="475" y="40"/>
                  </a:lnTo>
                  <a:lnTo>
                    <a:pt x="471" y="41"/>
                  </a:lnTo>
                  <a:lnTo>
                    <a:pt x="466" y="43"/>
                  </a:lnTo>
                  <a:lnTo>
                    <a:pt x="461" y="45"/>
                  </a:lnTo>
                  <a:lnTo>
                    <a:pt x="456" y="47"/>
                  </a:lnTo>
                  <a:lnTo>
                    <a:pt x="452" y="50"/>
                  </a:lnTo>
                  <a:lnTo>
                    <a:pt x="447" y="51"/>
                  </a:lnTo>
                  <a:lnTo>
                    <a:pt x="442" y="53"/>
                  </a:lnTo>
                  <a:lnTo>
                    <a:pt x="436" y="55"/>
                  </a:lnTo>
                  <a:lnTo>
                    <a:pt x="432" y="56"/>
                  </a:lnTo>
                  <a:lnTo>
                    <a:pt x="426" y="58"/>
                  </a:lnTo>
                  <a:lnTo>
                    <a:pt x="421" y="60"/>
                  </a:lnTo>
                  <a:lnTo>
                    <a:pt x="416" y="62"/>
                  </a:lnTo>
                  <a:lnTo>
                    <a:pt x="406" y="65"/>
                  </a:lnTo>
                  <a:lnTo>
                    <a:pt x="401" y="67"/>
                  </a:lnTo>
                  <a:lnTo>
                    <a:pt x="396" y="69"/>
                  </a:lnTo>
                  <a:lnTo>
                    <a:pt x="391" y="70"/>
                  </a:lnTo>
                  <a:lnTo>
                    <a:pt x="386" y="72"/>
                  </a:lnTo>
                  <a:lnTo>
                    <a:pt x="381" y="73"/>
                  </a:lnTo>
                  <a:lnTo>
                    <a:pt x="376" y="75"/>
                  </a:lnTo>
                  <a:lnTo>
                    <a:pt x="371" y="75"/>
                  </a:lnTo>
                  <a:lnTo>
                    <a:pt x="366" y="76"/>
                  </a:lnTo>
                  <a:lnTo>
                    <a:pt x="361" y="78"/>
                  </a:lnTo>
                  <a:lnTo>
                    <a:pt x="356" y="79"/>
                  </a:lnTo>
                  <a:lnTo>
                    <a:pt x="351" y="80"/>
                  </a:lnTo>
                  <a:lnTo>
                    <a:pt x="345" y="81"/>
                  </a:lnTo>
                  <a:lnTo>
                    <a:pt x="340" y="82"/>
                  </a:lnTo>
                  <a:lnTo>
                    <a:pt x="335" y="83"/>
                  </a:lnTo>
                  <a:lnTo>
                    <a:pt x="329" y="83"/>
                  </a:lnTo>
                  <a:lnTo>
                    <a:pt x="323" y="84"/>
                  </a:lnTo>
                  <a:lnTo>
                    <a:pt x="318" y="85"/>
                  </a:lnTo>
                  <a:lnTo>
                    <a:pt x="312" y="85"/>
                  </a:lnTo>
                  <a:lnTo>
                    <a:pt x="300" y="86"/>
                  </a:lnTo>
                  <a:lnTo>
                    <a:pt x="293" y="86"/>
                  </a:lnTo>
                  <a:lnTo>
                    <a:pt x="286" y="86"/>
                  </a:lnTo>
                  <a:lnTo>
                    <a:pt x="280" y="86"/>
                  </a:lnTo>
                  <a:lnTo>
                    <a:pt x="273" y="86"/>
                  </a:lnTo>
                  <a:lnTo>
                    <a:pt x="266" y="85"/>
                  </a:lnTo>
                  <a:lnTo>
                    <a:pt x="260" y="85"/>
                  </a:lnTo>
                  <a:lnTo>
                    <a:pt x="253" y="85"/>
                  </a:lnTo>
                  <a:lnTo>
                    <a:pt x="246" y="84"/>
                  </a:lnTo>
                  <a:lnTo>
                    <a:pt x="239" y="84"/>
                  </a:lnTo>
                  <a:lnTo>
                    <a:pt x="232" y="83"/>
                  </a:lnTo>
                  <a:lnTo>
                    <a:pt x="226" y="83"/>
                  </a:lnTo>
                  <a:lnTo>
                    <a:pt x="218" y="82"/>
                  </a:lnTo>
                  <a:lnTo>
                    <a:pt x="211" y="81"/>
                  </a:lnTo>
                  <a:lnTo>
                    <a:pt x="205" y="80"/>
                  </a:lnTo>
                  <a:lnTo>
                    <a:pt x="198" y="79"/>
                  </a:lnTo>
                  <a:lnTo>
                    <a:pt x="191" y="78"/>
                  </a:lnTo>
                  <a:lnTo>
                    <a:pt x="186" y="77"/>
                  </a:lnTo>
                  <a:lnTo>
                    <a:pt x="179" y="76"/>
                  </a:lnTo>
                  <a:lnTo>
                    <a:pt x="167" y="75"/>
                  </a:lnTo>
                  <a:lnTo>
                    <a:pt x="161" y="74"/>
                  </a:lnTo>
                  <a:lnTo>
                    <a:pt x="156" y="73"/>
                  </a:lnTo>
                  <a:lnTo>
                    <a:pt x="151" y="72"/>
                  </a:lnTo>
                  <a:lnTo>
                    <a:pt x="146" y="71"/>
                  </a:lnTo>
                  <a:lnTo>
                    <a:pt x="141" y="70"/>
                  </a:lnTo>
                  <a:lnTo>
                    <a:pt x="136" y="69"/>
                  </a:lnTo>
                  <a:lnTo>
                    <a:pt x="132" y="67"/>
                  </a:lnTo>
                  <a:lnTo>
                    <a:pt x="128" y="66"/>
                  </a:lnTo>
                  <a:lnTo>
                    <a:pt x="123" y="65"/>
                  </a:lnTo>
                  <a:lnTo>
                    <a:pt x="119" y="64"/>
                  </a:lnTo>
                  <a:lnTo>
                    <a:pt x="114" y="62"/>
                  </a:lnTo>
                  <a:lnTo>
                    <a:pt x="112" y="61"/>
                  </a:lnTo>
                  <a:lnTo>
                    <a:pt x="107" y="60"/>
                  </a:lnTo>
                  <a:lnTo>
                    <a:pt x="104" y="59"/>
                  </a:lnTo>
                  <a:lnTo>
                    <a:pt x="100" y="58"/>
                  </a:lnTo>
                  <a:lnTo>
                    <a:pt x="96" y="57"/>
                  </a:lnTo>
                  <a:lnTo>
                    <a:pt x="94" y="56"/>
                  </a:lnTo>
                  <a:lnTo>
                    <a:pt x="90" y="55"/>
                  </a:lnTo>
                  <a:lnTo>
                    <a:pt x="83" y="53"/>
                  </a:lnTo>
                  <a:lnTo>
                    <a:pt x="80" y="52"/>
                  </a:lnTo>
                  <a:lnTo>
                    <a:pt x="77" y="51"/>
                  </a:lnTo>
                  <a:lnTo>
                    <a:pt x="74" y="50"/>
                  </a:lnTo>
                  <a:lnTo>
                    <a:pt x="71" y="49"/>
                  </a:lnTo>
                  <a:lnTo>
                    <a:pt x="68" y="48"/>
                  </a:lnTo>
                  <a:lnTo>
                    <a:pt x="65" y="47"/>
                  </a:lnTo>
                  <a:lnTo>
                    <a:pt x="62" y="46"/>
                  </a:lnTo>
                  <a:lnTo>
                    <a:pt x="59" y="45"/>
                  </a:lnTo>
                  <a:lnTo>
                    <a:pt x="56" y="45"/>
                  </a:lnTo>
                  <a:lnTo>
                    <a:pt x="54" y="44"/>
                  </a:lnTo>
                  <a:lnTo>
                    <a:pt x="51" y="43"/>
                  </a:lnTo>
                  <a:lnTo>
                    <a:pt x="49" y="42"/>
                  </a:lnTo>
                  <a:lnTo>
                    <a:pt x="46" y="41"/>
                  </a:lnTo>
                  <a:lnTo>
                    <a:pt x="44" y="40"/>
                  </a:lnTo>
                  <a:lnTo>
                    <a:pt x="42" y="40"/>
                  </a:lnTo>
                  <a:lnTo>
                    <a:pt x="40" y="39"/>
                  </a:lnTo>
                  <a:lnTo>
                    <a:pt x="37" y="38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1" y="36"/>
                  </a:lnTo>
                  <a:lnTo>
                    <a:pt x="30" y="36"/>
                  </a:lnTo>
                  <a:lnTo>
                    <a:pt x="28" y="35"/>
                  </a:lnTo>
                  <a:lnTo>
                    <a:pt x="27" y="34"/>
                  </a:lnTo>
                  <a:lnTo>
                    <a:pt x="26" y="34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4" y="35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2" y="37"/>
                  </a:lnTo>
                  <a:lnTo>
                    <a:pt x="22" y="38"/>
                  </a:lnTo>
                  <a:lnTo>
                    <a:pt x="22" y="40"/>
                  </a:lnTo>
                  <a:lnTo>
                    <a:pt x="21" y="42"/>
                  </a:lnTo>
                  <a:lnTo>
                    <a:pt x="20" y="44"/>
                  </a:lnTo>
                  <a:lnTo>
                    <a:pt x="20" y="47"/>
                  </a:lnTo>
                  <a:lnTo>
                    <a:pt x="18" y="53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8"/>
            <p:cNvSpPr>
              <a:spLocks/>
            </p:cNvSpPr>
            <p:nvPr/>
          </p:nvSpPr>
          <p:spPr bwMode="auto">
            <a:xfrm>
              <a:off x="2293" y="1085"/>
              <a:ext cx="1131" cy="1649"/>
            </a:xfrm>
            <a:custGeom>
              <a:avLst/>
              <a:gdLst>
                <a:gd name="T0" fmla="*/ 301 w 1131"/>
                <a:gd name="T1" fmla="*/ 369 h 1649"/>
                <a:gd name="T2" fmla="*/ 274 w 1131"/>
                <a:gd name="T3" fmla="*/ 220 h 1649"/>
                <a:gd name="T4" fmla="*/ 248 w 1131"/>
                <a:gd name="T5" fmla="*/ 93 h 1649"/>
                <a:gd name="T6" fmla="*/ 252 w 1131"/>
                <a:gd name="T7" fmla="*/ 1 h 1649"/>
                <a:gd name="T8" fmla="*/ 311 w 1131"/>
                <a:gd name="T9" fmla="*/ 44 h 1649"/>
                <a:gd name="T10" fmla="*/ 370 w 1131"/>
                <a:gd name="T11" fmla="*/ 144 h 1649"/>
                <a:gd name="T12" fmla="*/ 436 w 1131"/>
                <a:gd name="T13" fmla="*/ 252 h 1649"/>
                <a:gd name="T14" fmla="*/ 606 w 1131"/>
                <a:gd name="T15" fmla="*/ 334 h 1649"/>
                <a:gd name="T16" fmla="*/ 779 w 1131"/>
                <a:gd name="T17" fmla="*/ 337 h 1649"/>
                <a:gd name="T18" fmla="*/ 878 w 1131"/>
                <a:gd name="T19" fmla="*/ 328 h 1649"/>
                <a:gd name="T20" fmla="*/ 980 w 1131"/>
                <a:gd name="T21" fmla="*/ 318 h 1649"/>
                <a:gd name="T22" fmla="*/ 1057 w 1131"/>
                <a:gd name="T23" fmla="*/ 297 h 1649"/>
                <a:gd name="T24" fmla="*/ 1110 w 1131"/>
                <a:gd name="T25" fmla="*/ 276 h 1649"/>
                <a:gd name="T26" fmla="*/ 1129 w 1131"/>
                <a:gd name="T27" fmla="*/ 303 h 1649"/>
                <a:gd name="T28" fmla="*/ 1118 w 1131"/>
                <a:gd name="T29" fmla="*/ 358 h 1649"/>
                <a:gd name="T30" fmla="*/ 1043 w 1131"/>
                <a:gd name="T31" fmla="*/ 423 h 1649"/>
                <a:gd name="T32" fmla="*/ 983 w 1131"/>
                <a:gd name="T33" fmla="*/ 469 h 1649"/>
                <a:gd name="T34" fmla="*/ 938 w 1131"/>
                <a:gd name="T35" fmla="*/ 524 h 1649"/>
                <a:gd name="T36" fmla="*/ 864 w 1131"/>
                <a:gd name="T37" fmla="*/ 627 h 1649"/>
                <a:gd name="T38" fmla="*/ 823 w 1131"/>
                <a:gd name="T39" fmla="*/ 700 h 1649"/>
                <a:gd name="T40" fmla="*/ 776 w 1131"/>
                <a:gd name="T41" fmla="*/ 788 h 1649"/>
                <a:gd name="T42" fmla="*/ 722 w 1131"/>
                <a:gd name="T43" fmla="*/ 869 h 1649"/>
                <a:gd name="T44" fmla="*/ 660 w 1131"/>
                <a:gd name="T45" fmla="*/ 940 h 1649"/>
                <a:gd name="T46" fmla="*/ 613 w 1131"/>
                <a:gd name="T47" fmla="*/ 990 h 1649"/>
                <a:gd name="T48" fmla="*/ 560 w 1131"/>
                <a:gd name="T49" fmla="*/ 1015 h 1649"/>
                <a:gd name="T50" fmla="*/ 486 w 1131"/>
                <a:gd name="T51" fmla="*/ 1059 h 1649"/>
                <a:gd name="T52" fmla="*/ 433 w 1131"/>
                <a:gd name="T53" fmla="*/ 1118 h 1649"/>
                <a:gd name="T54" fmla="*/ 404 w 1131"/>
                <a:gd name="T55" fmla="*/ 1183 h 1649"/>
                <a:gd name="T56" fmla="*/ 400 w 1131"/>
                <a:gd name="T57" fmla="*/ 1287 h 1649"/>
                <a:gd name="T58" fmla="*/ 454 w 1131"/>
                <a:gd name="T59" fmla="*/ 1342 h 1649"/>
                <a:gd name="T60" fmla="*/ 534 w 1131"/>
                <a:gd name="T61" fmla="*/ 1341 h 1649"/>
                <a:gd name="T62" fmla="*/ 614 w 1131"/>
                <a:gd name="T63" fmla="*/ 1301 h 1649"/>
                <a:gd name="T64" fmla="*/ 696 w 1131"/>
                <a:gd name="T65" fmla="*/ 1270 h 1649"/>
                <a:gd name="T66" fmla="*/ 747 w 1131"/>
                <a:gd name="T67" fmla="*/ 1310 h 1649"/>
                <a:gd name="T68" fmla="*/ 775 w 1131"/>
                <a:gd name="T69" fmla="*/ 1373 h 1649"/>
                <a:gd name="T70" fmla="*/ 796 w 1131"/>
                <a:gd name="T71" fmla="*/ 1446 h 1649"/>
                <a:gd name="T72" fmla="*/ 819 w 1131"/>
                <a:gd name="T73" fmla="*/ 1529 h 1649"/>
                <a:gd name="T74" fmla="*/ 836 w 1131"/>
                <a:gd name="T75" fmla="*/ 1590 h 1649"/>
                <a:gd name="T76" fmla="*/ 846 w 1131"/>
                <a:gd name="T77" fmla="*/ 1630 h 1649"/>
                <a:gd name="T78" fmla="*/ 831 w 1131"/>
                <a:gd name="T79" fmla="*/ 1647 h 1649"/>
                <a:gd name="T80" fmla="*/ 768 w 1131"/>
                <a:gd name="T81" fmla="*/ 1648 h 1649"/>
                <a:gd name="T82" fmla="*/ 674 w 1131"/>
                <a:gd name="T83" fmla="*/ 1647 h 1649"/>
                <a:gd name="T84" fmla="*/ 566 w 1131"/>
                <a:gd name="T85" fmla="*/ 1640 h 1649"/>
                <a:gd name="T86" fmla="*/ 473 w 1131"/>
                <a:gd name="T87" fmla="*/ 1633 h 1649"/>
                <a:gd name="T88" fmla="*/ 390 w 1131"/>
                <a:gd name="T89" fmla="*/ 1637 h 1649"/>
                <a:gd name="T90" fmla="*/ 296 w 1131"/>
                <a:gd name="T91" fmla="*/ 1636 h 1649"/>
                <a:gd name="T92" fmla="*/ 152 w 1131"/>
                <a:gd name="T93" fmla="*/ 1626 h 1649"/>
                <a:gd name="T94" fmla="*/ 58 w 1131"/>
                <a:gd name="T95" fmla="*/ 1631 h 1649"/>
                <a:gd name="T96" fmla="*/ 9 w 1131"/>
                <a:gd name="T97" fmla="*/ 1638 h 1649"/>
                <a:gd name="T98" fmla="*/ 5 w 1131"/>
                <a:gd name="T99" fmla="*/ 1608 h 1649"/>
                <a:gd name="T100" fmla="*/ 38 w 1131"/>
                <a:gd name="T101" fmla="*/ 1520 h 1649"/>
                <a:gd name="T102" fmla="*/ 59 w 1131"/>
                <a:gd name="T103" fmla="*/ 1434 h 1649"/>
                <a:gd name="T104" fmla="*/ 85 w 1131"/>
                <a:gd name="T105" fmla="*/ 1339 h 1649"/>
                <a:gd name="T106" fmla="*/ 116 w 1131"/>
                <a:gd name="T107" fmla="*/ 1249 h 1649"/>
                <a:gd name="T108" fmla="*/ 140 w 1131"/>
                <a:gd name="T109" fmla="*/ 1179 h 1649"/>
                <a:gd name="T110" fmla="*/ 194 w 1131"/>
                <a:gd name="T111" fmla="*/ 1088 h 1649"/>
                <a:gd name="T112" fmla="*/ 255 w 1131"/>
                <a:gd name="T113" fmla="*/ 983 h 1649"/>
                <a:gd name="T114" fmla="*/ 301 w 1131"/>
                <a:gd name="T115" fmla="*/ 837 h 1649"/>
                <a:gd name="T116" fmla="*/ 317 w 1131"/>
                <a:gd name="T117" fmla="*/ 684 h 1649"/>
                <a:gd name="T118" fmla="*/ 314 w 1131"/>
                <a:gd name="T119" fmla="*/ 524 h 1649"/>
                <a:gd name="T120" fmla="*/ 311 w 1131"/>
                <a:gd name="T121" fmla="*/ 489 h 16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1"/>
                <a:gd name="T184" fmla="*/ 0 h 1649"/>
                <a:gd name="T185" fmla="*/ 1131 w 1131"/>
                <a:gd name="T186" fmla="*/ 1649 h 16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1" h="1649">
                  <a:moveTo>
                    <a:pt x="311" y="489"/>
                  </a:moveTo>
                  <a:lnTo>
                    <a:pt x="311" y="484"/>
                  </a:lnTo>
                  <a:lnTo>
                    <a:pt x="311" y="479"/>
                  </a:lnTo>
                  <a:lnTo>
                    <a:pt x="311" y="473"/>
                  </a:lnTo>
                  <a:lnTo>
                    <a:pt x="310" y="467"/>
                  </a:lnTo>
                  <a:lnTo>
                    <a:pt x="310" y="460"/>
                  </a:lnTo>
                  <a:lnTo>
                    <a:pt x="310" y="453"/>
                  </a:lnTo>
                  <a:lnTo>
                    <a:pt x="309" y="444"/>
                  </a:lnTo>
                  <a:lnTo>
                    <a:pt x="308" y="435"/>
                  </a:lnTo>
                  <a:lnTo>
                    <a:pt x="308" y="427"/>
                  </a:lnTo>
                  <a:lnTo>
                    <a:pt x="307" y="417"/>
                  </a:lnTo>
                  <a:lnTo>
                    <a:pt x="306" y="408"/>
                  </a:lnTo>
                  <a:lnTo>
                    <a:pt x="305" y="398"/>
                  </a:lnTo>
                  <a:lnTo>
                    <a:pt x="304" y="389"/>
                  </a:lnTo>
                  <a:lnTo>
                    <a:pt x="303" y="378"/>
                  </a:lnTo>
                  <a:lnTo>
                    <a:pt x="301" y="369"/>
                  </a:lnTo>
                  <a:lnTo>
                    <a:pt x="300" y="359"/>
                  </a:lnTo>
                  <a:lnTo>
                    <a:pt x="299" y="349"/>
                  </a:lnTo>
                  <a:lnTo>
                    <a:pt x="298" y="339"/>
                  </a:lnTo>
                  <a:lnTo>
                    <a:pt x="296" y="329"/>
                  </a:lnTo>
                  <a:lnTo>
                    <a:pt x="294" y="320"/>
                  </a:lnTo>
                  <a:lnTo>
                    <a:pt x="293" y="310"/>
                  </a:lnTo>
                  <a:lnTo>
                    <a:pt x="292" y="301"/>
                  </a:lnTo>
                  <a:lnTo>
                    <a:pt x="290" y="291"/>
                  </a:lnTo>
                  <a:lnTo>
                    <a:pt x="288" y="282"/>
                  </a:lnTo>
                  <a:lnTo>
                    <a:pt x="286" y="272"/>
                  </a:lnTo>
                  <a:lnTo>
                    <a:pt x="284" y="264"/>
                  </a:lnTo>
                  <a:lnTo>
                    <a:pt x="282" y="254"/>
                  </a:lnTo>
                  <a:lnTo>
                    <a:pt x="280" y="246"/>
                  </a:lnTo>
                  <a:lnTo>
                    <a:pt x="278" y="236"/>
                  </a:lnTo>
                  <a:lnTo>
                    <a:pt x="276" y="228"/>
                  </a:lnTo>
                  <a:lnTo>
                    <a:pt x="274" y="220"/>
                  </a:lnTo>
                  <a:lnTo>
                    <a:pt x="272" y="211"/>
                  </a:lnTo>
                  <a:lnTo>
                    <a:pt x="271" y="203"/>
                  </a:lnTo>
                  <a:lnTo>
                    <a:pt x="269" y="194"/>
                  </a:lnTo>
                  <a:lnTo>
                    <a:pt x="267" y="187"/>
                  </a:lnTo>
                  <a:lnTo>
                    <a:pt x="265" y="179"/>
                  </a:lnTo>
                  <a:lnTo>
                    <a:pt x="263" y="170"/>
                  </a:lnTo>
                  <a:lnTo>
                    <a:pt x="261" y="163"/>
                  </a:lnTo>
                  <a:lnTo>
                    <a:pt x="259" y="155"/>
                  </a:lnTo>
                  <a:lnTo>
                    <a:pt x="258" y="148"/>
                  </a:lnTo>
                  <a:lnTo>
                    <a:pt x="256" y="140"/>
                  </a:lnTo>
                  <a:lnTo>
                    <a:pt x="254" y="132"/>
                  </a:lnTo>
                  <a:lnTo>
                    <a:pt x="253" y="124"/>
                  </a:lnTo>
                  <a:lnTo>
                    <a:pt x="252" y="116"/>
                  </a:lnTo>
                  <a:lnTo>
                    <a:pt x="250" y="108"/>
                  </a:lnTo>
                  <a:lnTo>
                    <a:pt x="249" y="100"/>
                  </a:lnTo>
                  <a:lnTo>
                    <a:pt x="248" y="93"/>
                  </a:lnTo>
                  <a:lnTo>
                    <a:pt x="246" y="84"/>
                  </a:lnTo>
                  <a:lnTo>
                    <a:pt x="245" y="76"/>
                  </a:lnTo>
                  <a:lnTo>
                    <a:pt x="244" y="69"/>
                  </a:lnTo>
                  <a:lnTo>
                    <a:pt x="243" y="61"/>
                  </a:lnTo>
                  <a:lnTo>
                    <a:pt x="243" y="54"/>
                  </a:lnTo>
                  <a:lnTo>
                    <a:pt x="242" y="47"/>
                  </a:lnTo>
                  <a:lnTo>
                    <a:pt x="242" y="39"/>
                  </a:lnTo>
                  <a:lnTo>
                    <a:pt x="242" y="34"/>
                  </a:lnTo>
                  <a:lnTo>
                    <a:pt x="242" y="27"/>
                  </a:lnTo>
                  <a:lnTo>
                    <a:pt x="242" y="22"/>
                  </a:lnTo>
                  <a:lnTo>
                    <a:pt x="243" y="18"/>
                  </a:lnTo>
                  <a:lnTo>
                    <a:pt x="244" y="13"/>
                  </a:lnTo>
                  <a:lnTo>
                    <a:pt x="245" y="9"/>
                  </a:lnTo>
                  <a:lnTo>
                    <a:pt x="247" y="6"/>
                  </a:lnTo>
                  <a:lnTo>
                    <a:pt x="249" y="3"/>
                  </a:lnTo>
                  <a:lnTo>
                    <a:pt x="252" y="1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6" y="1"/>
                  </a:lnTo>
                  <a:lnTo>
                    <a:pt x="269" y="3"/>
                  </a:lnTo>
                  <a:lnTo>
                    <a:pt x="272" y="5"/>
                  </a:lnTo>
                  <a:lnTo>
                    <a:pt x="277" y="8"/>
                  </a:lnTo>
                  <a:lnTo>
                    <a:pt x="280" y="11"/>
                  </a:lnTo>
                  <a:lnTo>
                    <a:pt x="285" y="15"/>
                  </a:lnTo>
                  <a:lnTo>
                    <a:pt x="289" y="18"/>
                  </a:lnTo>
                  <a:lnTo>
                    <a:pt x="293" y="23"/>
                  </a:lnTo>
                  <a:lnTo>
                    <a:pt x="297" y="28"/>
                  </a:lnTo>
                  <a:lnTo>
                    <a:pt x="302" y="33"/>
                  </a:lnTo>
                  <a:lnTo>
                    <a:pt x="306" y="38"/>
                  </a:lnTo>
                  <a:lnTo>
                    <a:pt x="311" y="44"/>
                  </a:lnTo>
                  <a:lnTo>
                    <a:pt x="315" y="50"/>
                  </a:lnTo>
                  <a:lnTo>
                    <a:pt x="320" y="56"/>
                  </a:lnTo>
                  <a:lnTo>
                    <a:pt x="324" y="62"/>
                  </a:lnTo>
                  <a:lnTo>
                    <a:pt x="329" y="69"/>
                  </a:lnTo>
                  <a:lnTo>
                    <a:pt x="332" y="75"/>
                  </a:lnTo>
                  <a:lnTo>
                    <a:pt x="336" y="81"/>
                  </a:lnTo>
                  <a:lnTo>
                    <a:pt x="341" y="88"/>
                  </a:lnTo>
                  <a:lnTo>
                    <a:pt x="345" y="94"/>
                  </a:lnTo>
                  <a:lnTo>
                    <a:pt x="349" y="101"/>
                  </a:lnTo>
                  <a:lnTo>
                    <a:pt x="352" y="108"/>
                  </a:lnTo>
                  <a:lnTo>
                    <a:pt x="355" y="114"/>
                  </a:lnTo>
                  <a:lnTo>
                    <a:pt x="359" y="120"/>
                  </a:lnTo>
                  <a:lnTo>
                    <a:pt x="362" y="126"/>
                  </a:lnTo>
                  <a:lnTo>
                    <a:pt x="365" y="132"/>
                  </a:lnTo>
                  <a:lnTo>
                    <a:pt x="368" y="138"/>
                  </a:lnTo>
                  <a:lnTo>
                    <a:pt x="370" y="144"/>
                  </a:lnTo>
                  <a:lnTo>
                    <a:pt x="373" y="150"/>
                  </a:lnTo>
                  <a:lnTo>
                    <a:pt x="376" y="156"/>
                  </a:lnTo>
                  <a:lnTo>
                    <a:pt x="379" y="162"/>
                  </a:lnTo>
                  <a:lnTo>
                    <a:pt x="382" y="168"/>
                  </a:lnTo>
                  <a:lnTo>
                    <a:pt x="385" y="173"/>
                  </a:lnTo>
                  <a:lnTo>
                    <a:pt x="389" y="180"/>
                  </a:lnTo>
                  <a:lnTo>
                    <a:pt x="391" y="187"/>
                  </a:lnTo>
                  <a:lnTo>
                    <a:pt x="395" y="193"/>
                  </a:lnTo>
                  <a:lnTo>
                    <a:pt x="399" y="199"/>
                  </a:lnTo>
                  <a:lnTo>
                    <a:pt x="404" y="207"/>
                  </a:lnTo>
                  <a:lnTo>
                    <a:pt x="408" y="213"/>
                  </a:lnTo>
                  <a:lnTo>
                    <a:pt x="412" y="222"/>
                  </a:lnTo>
                  <a:lnTo>
                    <a:pt x="418" y="228"/>
                  </a:lnTo>
                  <a:lnTo>
                    <a:pt x="423" y="236"/>
                  </a:lnTo>
                  <a:lnTo>
                    <a:pt x="429" y="244"/>
                  </a:lnTo>
                  <a:lnTo>
                    <a:pt x="436" y="252"/>
                  </a:lnTo>
                  <a:lnTo>
                    <a:pt x="443" y="260"/>
                  </a:lnTo>
                  <a:lnTo>
                    <a:pt x="449" y="267"/>
                  </a:lnTo>
                  <a:lnTo>
                    <a:pt x="458" y="274"/>
                  </a:lnTo>
                  <a:lnTo>
                    <a:pt x="466" y="282"/>
                  </a:lnTo>
                  <a:lnTo>
                    <a:pt x="474" y="288"/>
                  </a:lnTo>
                  <a:lnTo>
                    <a:pt x="485" y="295"/>
                  </a:lnTo>
                  <a:lnTo>
                    <a:pt x="494" y="302"/>
                  </a:lnTo>
                  <a:lnTo>
                    <a:pt x="505" y="306"/>
                  </a:lnTo>
                  <a:lnTo>
                    <a:pt x="516" y="312"/>
                  </a:lnTo>
                  <a:lnTo>
                    <a:pt x="527" y="316"/>
                  </a:lnTo>
                  <a:lnTo>
                    <a:pt x="540" y="321"/>
                  </a:lnTo>
                  <a:lnTo>
                    <a:pt x="553" y="323"/>
                  </a:lnTo>
                  <a:lnTo>
                    <a:pt x="566" y="327"/>
                  </a:lnTo>
                  <a:lnTo>
                    <a:pt x="579" y="329"/>
                  </a:lnTo>
                  <a:lnTo>
                    <a:pt x="593" y="332"/>
                  </a:lnTo>
                  <a:lnTo>
                    <a:pt x="606" y="334"/>
                  </a:lnTo>
                  <a:lnTo>
                    <a:pt x="621" y="335"/>
                  </a:lnTo>
                  <a:lnTo>
                    <a:pt x="634" y="337"/>
                  </a:lnTo>
                  <a:lnTo>
                    <a:pt x="647" y="337"/>
                  </a:lnTo>
                  <a:lnTo>
                    <a:pt x="661" y="338"/>
                  </a:lnTo>
                  <a:lnTo>
                    <a:pt x="674" y="339"/>
                  </a:lnTo>
                  <a:lnTo>
                    <a:pt x="686" y="339"/>
                  </a:lnTo>
                  <a:lnTo>
                    <a:pt x="698" y="339"/>
                  </a:lnTo>
                  <a:lnTo>
                    <a:pt x="709" y="339"/>
                  </a:lnTo>
                  <a:lnTo>
                    <a:pt x="720" y="339"/>
                  </a:lnTo>
                  <a:lnTo>
                    <a:pt x="730" y="339"/>
                  </a:lnTo>
                  <a:lnTo>
                    <a:pt x="740" y="339"/>
                  </a:lnTo>
                  <a:lnTo>
                    <a:pt x="748" y="339"/>
                  </a:lnTo>
                  <a:lnTo>
                    <a:pt x="757" y="338"/>
                  </a:lnTo>
                  <a:lnTo>
                    <a:pt x="764" y="338"/>
                  </a:lnTo>
                  <a:lnTo>
                    <a:pt x="772" y="337"/>
                  </a:lnTo>
                  <a:lnTo>
                    <a:pt x="779" y="337"/>
                  </a:lnTo>
                  <a:lnTo>
                    <a:pt x="786" y="337"/>
                  </a:lnTo>
                  <a:lnTo>
                    <a:pt x="793" y="336"/>
                  </a:lnTo>
                  <a:lnTo>
                    <a:pt x="798" y="335"/>
                  </a:lnTo>
                  <a:lnTo>
                    <a:pt x="805" y="335"/>
                  </a:lnTo>
                  <a:lnTo>
                    <a:pt x="811" y="334"/>
                  </a:lnTo>
                  <a:lnTo>
                    <a:pt x="817" y="334"/>
                  </a:lnTo>
                  <a:lnTo>
                    <a:pt x="823" y="333"/>
                  </a:lnTo>
                  <a:lnTo>
                    <a:pt x="829" y="333"/>
                  </a:lnTo>
                  <a:lnTo>
                    <a:pt x="835" y="332"/>
                  </a:lnTo>
                  <a:lnTo>
                    <a:pt x="841" y="332"/>
                  </a:lnTo>
                  <a:lnTo>
                    <a:pt x="847" y="331"/>
                  </a:lnTo>
                  <a:lnTo>
                    <a:pt x="854" y="330"/>
                  </a:lnTo>
                  <a:lnTo>
                    <a:pt x="859" y="330"/>
                  </a:lnTo>
                  <a:lnTo>
                    <a:pt x="866" y="329"/>
                  </a:lnTo>
                  <a:lnTo>
                    <a:pt x="872" y="328"/>
                  </a:lnTo>
                  <a:lnTo>
                    <a:pt x="878" y="328"/>
                  </a:lnTo>
                  <a:lnTo>
                    <a:pt x="884" y="327"/>
                  </a:lnTo>
                  <a:lnTo>
                    <a:pt x="891" y="327"/>
                  </a:lnTo>
                  <a:lnTo>
                    <a:pt x="896" y="326"/>
                  </a:lnTo>
                  <a:lnTo>
                    <a:pt x="903" y="325"/>
                  </a:lnTo>
                  <a:lnTo>
                    <a:pt x="910" y="325"/>
                  </a:lnTo>
                  <a:lnTo>
                    <a:pt x="916" y="324"/>
                  </a:lnTo>
                  <a:lnTo>
                    <a:pt x="923" y="323"/>
                  </a:lnTo>
                  <a:lnTo>
                    <a:pt x="929" y="323"/>
                  </a:lnTo>
                  <a:lnTo>
                    <a:pt x="935" y="322"/>
                  </a:lnTo>
                  <a:lnTo>
                    <a:pt x="942" y="322"/>
                  </a:lnTo>
                  <a:lnTo>
                    <a:pt x="949" y="322"/>
                  </a:lnTo>
                  <a:lnTo>
                    <a:pt x="955" y="321"/>
                  </a:lnTo>
                  <a:lnTo>
                    <a:pt x="961" y="321"/>
                  </a:lnTo>
                  <a:lnTo>
                    <a:pt x="968" y="320"/>
                  </a:lnTo>
                  <a:lnTo>
                    <a:pt x="974" y="319"/>
                  </a:lnTo>
                  <a:lnTo>
                    <a:pt x="980" y="318"/>
                  </a:lnTo>
                  <a:lnTo>
                    <a:pt x="986" y="318"/>
                  </a:lnTo>
                  <a:lnTo>
                    <a:pt x="992" y="316"/>
                  </a:lnTo>
                  <a:lnTo>
                    <a:pt x="997" y="316"/>
                  </a:lnTo>
                  <a:lnTo>
                    <a:pt x="1003" y="314"/>
                  </a:lnTo>
                  <a:lnTo>
                    <a:pt x="1009" y="313"/>
                  </a:lnTo>
                  <a:lnTo>
                    <a:pt x="1013" y="312"/>
                  </a:lnTo>
                  <a:lnTo>
                    <a:pt x="1018" y="311"/>
                  </a:lnTo>
                  <a:lnTo>
                    <a:pt x="1024" y="309"/>
                  </a:lnTo>
                  <a:lnTo>
                    <a:pt x="1029" y="308"/>
                  </a:lnTo>
                  <a:lnTo>
                    <a:pt x="1032" y="306"/>
                  </a:lnTo>
                  <a:lnTo>
                    <a:pt x="1037" y="305"/>
                  </a:lnTo>
                  <a:lnTo>
                    <a:pt x="1041" y="303"/>
                  </a:lnTo>
                  <a:lnTo>
                    <a:pt x="1046" y="303"/>
                  </a:lnTo>
                  <a:lnTo>
                    <a:pt x="1050" y="301"/>
                  </a:lnTo>
                  <a:lnTo>
                    <a:pt x="1053" y="299"/>
                  </a:lnTo>
                  <a:lnTo>
                    <a:pt x="1057" y="297"/>
                  </a:lnTo>
                  <a:lnTo>
                    <a:pt x="1061" y="296"/>
                  </a:lnTo>
                  <a:lnTo>
                    <a:pt x="1065" y="294"/>
                  </a:lnTo>
                  <a:lnTo>
                    <a:pt x="1069" y="292"/>
                  </a:lnTo>
                  <a:lnTo>
                    <a:pt x="1071" y="290"/>
                  </a:lnTo>
                  <a:lnTo>
                    <a:pt x="1075" y="288"/>
                  </a:lnTo>
                  <a:lnTo>
                    <a:pt x="1079" y="287"/>
                  </a:lnTo>
                  <a:lnTo>
                    <a:pt x="1083" y="285"/>
                  </a:lnTo>
                  <a:lnTo>
                    <a:pt x="1086" y="284"/>
                  </a:lnTo>
                  <a:lnTo>
                    <a:pt x="1090" y="283"/>
                  </a:lnTo>
                  <a:lnTo>
                    <a:pt x="1092" y="281"/>
                  </a:lnTo>
                  <a:lnTo>
                    <a:pt x="1095" y="280"/>
                  </a:lnTo>
                  <a:lnTo>
                    <a:pt x="1099" y="279"/>
                  </a:lnTo>
                  <a:lnTo>
                    <a:pt x="1102" y="278"/>
                  </a:lnTo>
                  <a:lnTo>
                    <a:pt x="1105" y="277"/>
                  </a:lnTo>
                  <a:lnTo>
                    <a:pt x="1107" y="276"/>
                  </a:lnTo>
                  <a:lnTo>
                    <a:pt x="1110" y="276"/>
                  </a:lnTo>
                  <a:lnTo>
                    <a:pt x="1111" y="276"/>
                  </a:lnTo>
                  <a:lnTo>
                    <a:pt x="1114" y="276"/>
                  </a:lnTo>
                  <a:lnTo>
                    <a:pt x="1116" y="276"/>
                  </a:lnTo>
                  <a:lnTo>
                    <a:pt x="1118" y="277"/>
                  </a:lnTo>
                  <a:lnTo>
                    <a:pt x="1120" y="278"/>
                  </a:lnTo>
                  <a:lnTo>
                    <a:pt x="1121" y="279"/>
                  </a:lnTo>
                  <a:lnTo>
                    <a:pt x="1123" y="281"/>
                  </a:lnTo>
                  <a:lnTo>
                    <a:pt x="1124" y="283"/>
                  </a:lnTo>
                  <a:lnTo>
                    <a:pt x="1125" y="284"/>
                  </a:lnTo>
                  <a:lnTo>
                    <a:pt x="1126" y="286"/>
                  </a:lnTo>
                  <a:lnTo>
                    <a:pt x="1127" y="289"/>
                  </a:lnTo>
                  <a:lnTo>
                    <a:pt x="1127" y="292"/>
                  </a:lnTo>
                  <a:lnTo>
                    <a:pt x="1128" y="294"/>
                  </a:lnTo>
                  <a:lnTo>
                    <a:pt x="1128" y="297"/>
                  </a:lnTo>
                  <a:lnTo>
                    <a:pt x="1129" y="300"/>
                  </a:lnTo>
                  <a:lnTo>
                    <a:pt x="1129" y="303"/>
                  </a:lnTo>
                  <a:lnTo>
                    <a:pt x="1130" y="306"/>
                  </a:lnTo>
                  <a:lnTo>
                    <a:pt x="1130" y="309"/>
                  </a:lnTo>
                  <a:lnTo>
                    <a:pt x="1130" y="312"/>
                  </a:lnTo>
                  <a:lnTo>
                    <a:pt x="1130" y="315"/>
                  </a:lnTo>
                  <a:lnTo>
                    <a:pt x="1130" y="319"/>
                  </a:lnTo>
                  <a:lnTo>
                    <a:pt x="1130" y="322"/>
                  </a:lnTo>
                  <a:lnTo>
                    <a:pt x="1130" y="325"/>
                  </a:lnTo>
                  <a:lnTo>
                    <a:pt x="1130" y="328"/>
                  </a:lnTo>
                  <a:lnTo>
                    <a:pt x="1129" y="332"/>
                  </a:lnTo>
                  <a:lnTo>
                    <a:pt x="1128" y="335"/>
                  </a:lnTo>
                  <a:lnTo>
                    <a:pt x="1127" y="339"/>
                  </a:lnTo>
                  <a:lnTo>
                    <a:pt x="1126" y="342"/>
                  </a:lnTo>
                  <a:lnTo>
                    <a:pt x="1125" y="346"/>
                  </a:lnTo>
                  <a:lnTo>
                    <a:pt x="1123" y="350"/>
                  </a:lnTo>
                  <a:lnTo>
                    <a:pt x="1120" y="354"/>
                  </a:lnTo>
                  <a:lnTo>
                    <a:pt x="1118" y="358"/>
                  </a:lnTo>
                  <a:lnTo>
                    <a:pt x="1115" y="361"/>
                  </a:lnTo>
                  <a:lnTo>
                    <a:pt x="1111" y="365"/>
                  </a:lnTo>
                  <a:lnTo>
                    <a:pt x="1108" y="370"/>
                  </a:lnTo>
                  <a:lnTo>
                    <a:pt x="1104" y="374"/>
                  </a:lnTo>
                  <a:lnTo>
                    <a:pt x="1099" y="378"/>
                  </a:lnTo>
                  <a:lnTo>
                    <a:pt x="1095" y="382"/>
                  </a:lnTo>
                  <a:lnTo>
                    <a:pt x="1091" y="386"/>
                  </a:lnTo>
                  <a:lnTo>
                    <a:pt x="1085" y="391"/>
                  </a:lnTo>
                  <a:lnTo>
                    <a:pt x="1080" y="395"/>
                  </a:lnTo>
                  <a:lnTo>
                    <a:pt x="1075" y="398"/>
                  </a:lnTo>
                  <a:lnTo>
                    <a:pt x="1070" y="403"/>
                  </a:lnTo>
                  <a:lnTo>
                    <a:pt x="1064" y="407"/>
                  </a:lnTo>
                  <a:lnTo>
                    <a:pt x="1059" y="411"/>
                  </a:lnTo>
                  <a:lnTo>
                    <a:pt x="1053" y="415"/>
                  </a:lnTo>
                  <a:lnTo>
                    <a:pt x="1048" y="419"/>
                  </a:lnTo>
                  <a:lnTo>
                    <a:pt x="1043" y="423"/>
                  </a:lnTo>
                  <a:lnTo>
                    <a:pt x="1038" y="426"/>
                  </a:lnTo>
                  <a:lnTo>
                    <a:pt x="1033" y="430"/>
                  </a:lnTo>
                  <a:lnTo>
                    <a:pt x="1029" y="434"/>
                  </a:lnTo>
                  <a:lnTo>
                    <a:pt x="1024" y="436"/>
                  </a:lnTo>
                  <a:lnTo>
                    <a:pt x="1020" y="440"/>
                  </a:lnTo>
                  <a:lnTo>
                    <a:pt x="1015" y="443"/>
                  </a:lnTo>
                  <a:lnTo>
                    <a:pt x="1012" y="446"/>
                  </a:lnTo>
                  <a:lnTo>
                    <a:pt x="1008" y="449"/>
                  </a:lnTo>
                  <a:lnTo>
                    <a:pt x="1004" y="452"/>
                  </a:lnTo>
                  <a:lnTo>
                    <a:pt x="1001" y="454"/>
                  </a:lnTo>
                  <a:lnTo>
                    <a:pt x="997" y="457"/>
                  </a:lnTo>
                  <a:lnTo>
                    <a:pt x="994" y="459"/>
                  </a:lnTo>
                  <a:lnTo>
                    <a:pt x="992" y="462"/>
                  </a:lnTo>
                  <a:lnTo>
                    <a:pt x="988" y="464"/>
                  </a:lnTo>
                  <a:lnTo>
                    <a:pt x="986" y="467"/>
                  </a:lnTo>
                  <a:lnTo>
                    <a:pt x="983" y="469"/>
                  </a:lnTo>
                  <a:lnTo>
                    <a:pt x="980" y="472"/>
                  </a:lnTo>
                  <a:lnTo>
                    <a:pt x="978" y="473"/>
                  </a:lnTo>
                  <a:lnTo>
                    <a:pt x="976" y="475"/>
                  </a:lnTo>
                  <a:lnTo>
                    <a:pt x="974" y="478"/>
                  </a:lnTo>
                  <a:lnTo>
                    <a:pt x="972" y="480"/>
                  </a:lnTo>
                  <a:lnTo>
                    <a:pt x="969" y="483"/>
                  </a:lnTo>
                  <a:lnTo>
                    <a:pt x="967" y="486"/>
                  </a:lnTo>
                  <a:lnTo>
                    <a:pt x="964" y="489"/>
                  </a:lnTo>
                  <a:lnTo>
                    <a:pt x="962" y="492"/>
                  </a:lnTo>
                  <a:lnTo>
                    <a:pt x="959" y="495"/>
                  </a:lnTo>
                  <a:lnTo>
                    <a:pt x="956" y="499"/>
                  </a:lnTo>
                  <a:lnTo>
                    <a:pt x="954" y="503"/>
                  </a:lnTo>
                  <a:lnTo>
                    <a:pt x="950" y="508"/>
                  </a:lnTo>
                  <a:lnTo>
                    <a:pt x="946" y="512"/>
                  </a:lnTo>
                  <a:lnTo>
                    <a:pt x="942" y="517"/>
                  </a:lnTo>
                  <a:lnTo>
                    <a:pt x="938" y="524"/>
                  </a:lnTo>
                  <a:lnTo>
                    <a:pt x="934" y="530"/>
                  </a:lnTo>
                  <a:lnTo>
                    <a:pt x="929" y="536"/>
                  </a:lnTo>
                  <a:lnTo>
                    <a:pt x="924" y="543"/>
                  </a:lnTo>
                  <a:lnTo>
                    <a:pt x="919" y="549"/>
                  </a:lnTo>
                  <a:lnTo>
                    <a:pt x="914" y="556"/>
                  </a:lnTo>
                  <a:lnTo>
                    <a:pt x="909" y="564"/>
                  </a:lnTo>
                  <a:lnTo>
                    <a:pt x="904" y="570"/>
                  </a:lnTo>
                  <a:lnTo>
                    <a:pt x="898" y="578"/>
                  </a:lnTo>
                  <a:lnTo>
                    <a:pt x="894" y="585"/>
                  </a:lnTo>
                  <a:lnTo>
                    <a:pt x="889" y="591"/>
                  </a:lnTo>
                  <a:lnTo>
                    <a:pt x="884" y="598"/>
                  </a:lnTo>
                  <a:lnTo>
                    <a:pt x="879" y="605"/>
                  </a:lnTo>
                  <a:lnTo>
                    <a:pt x="876" y="610"/>
                  </a:lnTo>
                  <a:lnTo>
                    <a:pt x="872" y="616"/>
                  </a:lnTo>
                  <a:lnTo>
                    <a:pt x="868" y="622"/>
                  </a:lnTo>
                  <a:lnTo>
                    <a:pt x="864" y="627"/>
                  </a:lnTo>
                  <a:lnTo>
                    <a:pt x="861" y="632"/>
                  </a:lnTo>
                  <a:lnTo>
                    <a:pt x="858" y="637"/>
                  </a:lnTo>
                  <a:lnTo>
                    <a:pt x="856" y="642"/>
                  </a:lnTo>
                  <a:lnTo>
                    <a:pt x="853" y="645"/>
                  </a:lnTo>
                  <a:lnTo>
                    <a:pt x="850" y="650"/>
                  </a:lnTo>
                  <a:lnTo>
                    <a:pt x="848" y="654"/>
                  </a:lnTo>
                  <a:lnTo>
                    <a:pt x="845" y="659"/>
                  </a:lnTo>
                  <a:lnTo>
                    <a:pt x="843" y="662"/>
                  </a:lnTo>
                  <a:lnTo>
                    <a:pt x="840" y="667"/>
                  </a:lnTo>
                  <a:lnTo>
                    <a:pt x="838" y="671"/>
                  </a:lnTo>
                  <a:lnTo>
                    <a:pt x="836" y="676"/>
                  </a:lnTo>
                  <a:lnTo>
                    <a:pt x="834" y="680"/>
                  </a:lnTo>
                  <a:lnTo>
                    <a:pt x="831" y="684"/>
                  </a:lnTo>
                  <a:lnTo>
                    <a:pt x="829" y="689"/>
                  </a:lnTo>
                  <a:lnTo>
                    <a:pt x="826" y="695"/>
                  </a:lnTo>
                  <a:lnTo>
                    <a:pt x="823" y="700"/>
                  </a:lnTo>
                  <a:lnTo>
                    <a:pt x="821" y="704"/>
                  </a:lnTo>
                  <a:lnTo>
                    <a:pt x="818" y="710"/>
                  </a:lnTo>
                  <a:lnTo>
                    <a:pt x="816" y="715"/>
                  </a:lnTo>
                  <a:lnTo>
                    <a:pt x="813" y="720"/>
                  </a:lnTo>
                  <a:lnTo>
                    <a:pt x="810" y="726"/>
                  </a:lnTo>
                  <a:lnTo>
                    <a:pt x="807" y="731"/>
                  </a:lnTo>
                  <a:lnTo>
                    <a:pt x="804" y="738"/>
                  </a:lnTo>
                  <a:lnTo>
                    <a:pt x="801" y="742"/>
                  </a:lnTo>
                  <a:lnTo>
                    <a:pt x="798" y="749"/>
                  </a:lnTo>
                  <a:lnTo>
                    <a:pt x="795" y="754"/>
                  </a:lnTo>
                  <a:lnTo>
                    <a:pt x="792" y="759"/>
                  </a:lnTo>
                  <a:lnTo>
                    <a:pt x="789" y="765"/>
                  </a:lnTo>
                  <a:lnTo>
                    <a:pt x="786" y="771"/>
                  </a:lnTo>
                  <a:lnTo>
                    <a:pt x="782" y="776"/>
                  </a:lnTo>
                  <a:lnTo>
                    <a:pt x="779" y="782"/>
                  </a:lnTo>
                  <a:lnTo>
                    <a:pt x="776" y="788"/>
                  </a:lnTo>
                  <a:lnTo>
                    <a:pt x="773" y="794"/>
                  </a:lnTo>
                  <a:lnTo>
                    <a:pt x="770" y="799"/>
                  </a:lnTo>
                  <a:lnTo>
                    <a:pt x="766" y="805"/>
                  </a:lnTo>
                  <a:lnTo>
                    <a:pt x="763" y="810"/>
                  </a:lnTo>
                  <a:lnTo>
                    <a:pt x="759" y="815"/>
                  </a:lnTo>
                  <a:lnTo>
                    <a:pt x="756" y="820"/>
                  </a:lnTo>
                  <a:lnTo>
                    <a:pt x="753" y="826"/>
                  </a:lnTo>
                  <a:lnTo>
                    <a:pt x="749" y="831"/>
                  </a:lnTo>
                  <a:lnTo>
                    <a:pt x="746" y="836"/>
                  </a:lnTo>
                  <a:lnTo>
                    <a:pt x="742" y="841"/>
                  </a:lnTo>
                  <a:lnTo>
                    <a:pt x="740" y="846"/>
                  </a:lnTo>
                  <a:lnTo>
                    <a:pt x="736" y="851"/>
                  </a:lnTo>
                  <a:lnTo>
                    <a:pt x="733" y="854"/>
                  </a:lnTo>
                  <a:lnTo>
                    <a:pt x="729" y="859"/>
                  </a:lnTo>
                  <a:lnTo>
                    <a:pt x="726" y="864"/>
                  </a:lnTo>
                  <a:lnTo>
                    <a:pt x="722" y="869"/>
                  </a:lnTo>
                  <a:lnTo>
                    <a:pt x="719" y="872"/>
                  </a:lnTo>
                  <a:lnTo>
                    <a:pt x="716" y="877"/>
                  </a:lnTo>
                  <a:lnTo>
                    <a:pt x="712" y="881"/>
                  </a:lnTo>
                  <a:lnTo>
                    <a:pt x="708" y="886"/>
                  </a:lnTo>
                  <a:lnTo>
                    <a:pt x="704" y="890"/>
                  </a:lnTo>
                  <a:lnTo>
                    <a:pt x="701" y="894"/>
                  </a:lnTo>
                  <a:lnTo>
                    <a:pt x="697" y="899"/>
                  </a:lnTo>
                  <a:lnTo>
                    <a:pt x="693" y="903"/>
                  </a:lnTo>
                  <a:lnTo>
                    <a:pt x="689" y="908"/>
                  </a:lnTo>
                  <a:lnTo>
                    <a:pt x="684" y="912"/>
                  </a:lnTo>
                  <a:lnTo>
                    <a:pt x="681" y="917"/>
                  </a:lnTo>
                  <a:lnTo>
                    <a:pt x="677" y="922"/>
                  </a:lnTo>
                  <a:lnTo>
                    <a:pt x="672" y="926"/>
                  </a:lnTo>
                  <a:lnTo>
                    <a:pt x="668" y="930"/>
                  </a:lnTo>
                  <a:lnTo>
                    <a:pt x="663" y="935"/>
                  </a:lnTo>
                  <a:lnTo>
                    <a:pt x="660" y="940"/>
                  </a:lnTo>
                  <a:lnTo>
                    <a:pt x="656" y="945"/>
                  </a:lnTo>
                  <a:lnTo>
                    <a:pt x="651" y="948"/>
                  </a:lnTo>
                  <a:lnTo>
                    <a:pt x="647" y="953"/>
                  </a:lnTo>
                  <a:lnTo>
                    <a:pt x="643" y="957"/>
                  </a:lnTo>
                  <a:lnTo>
                    <a:pt x="640" y="961"/>
                  </a:lnTo>
                  <a:lnTo>
                    <a:pt x="637" y="965"/>
                  </a:lnTo>
                  <a:lnTo>
                    <a:pt x="633" y="968"/>
                  </a:lnTo>
                  <a:lnTo>
                    <a:pt x="630" y="971"/>
                  </a:lnTo>
                  <a:lnTo>
                    <a:pt x="627" y="975"/>
                  </a:lnTo>
                  <a:lnTo>
                    <a:pt x="625" y="977"/>
                  </a:lnTo>
                  <a:lnTo>
                    <a:pt x="623" y="980"/>
                  </a:lnTo>
                  <a:lnTo>
                    <a:pt x="621" y="982"/>
                  </a:lnTo>
                  <a:lnTo>
                    <a:pt x="619" y="985"/>
                  </a:lnTo>
                  <a:lnTo>
                    <a:pt x="616" y="986"/>
                  </a:lnTo>
                  <a:lnTo>
                    <a:pt x="614" y="988"/>
                  </a:lnTo>
                  <a:lnTo>
                    <a:pt x="613" y="990"/>
                  </a:lnTo>
                  <a:lnTo>
                    <a:pt x="610" y="991"/>
                  </a:lnTo>
                  <a:lnTo>
                    <a:pt x="608" y="993"/>
                  </a:lnTo>
                  <a:lnTo>
                    <a:pt x="606" y="995"/>
                  </a:lnTo>
                  <a:lnTo>
                    <a:pt x="603" y="996"/>
                  </a:lnTo>
                  <a:lnTo>
                    <a:pt x="602" y="997"/>
                  </a:lnTo>
                  <a:lnTo>
                    <a:pt x="599" y="999"/>
                  </a:lnTo>
                  <a:lnTo>
                    <a:pt x="596" y="1000"/>
                  </a:lnTo>
                  <a:lnTo>
                    <a:pt x="592" y="1002"/>
                  </a:lnTo>
                  <a:lnTo>
                    <a:pt x="588" y="1003"/>
                  </a:lnTo>
                  <a:lnTo>
                    <a:pt x="585" y="1004"/>
                  </a:lnTo>
                  <a:lnTo>
                    <a:pt x="582" y="1006"/>
                  </a:lnTo>
                  <a:lnTo>
                    <a:pt x="577" y="1007"/>
                  </a:lnTo>
                  <a:lnTo>
                    <a:pt x="573" y="1009"/>
                  </a:lnTo>
                  <a:lnTo>
                    <a:pt x="568" y="1011"/>
                  </a:lnTo>
                  <a:lnTo>
                    <a:pt x="564" y="1013"/>
                  </a:lnTo>
                  <a:lnTo>
                    <a:pt x="560" y="1015"/>
                  </a:lnTo>
                  <a:lnTo>
                    <a:pt x="554" y="1017"/>
                  </a:lnTo>
                  <a:lnTo>
                    <a:pt x="549" y="1019"/>
                  </a:lnTo>
                  <a:lnTo>
                    <a:pt x="545" y="1022"/>
                  </a:lnTo>
                  <a:lnTo>
                    <a:pt x="540" y="1023"/>
                  </a:lnTo>
                  <a:lnTo>
                    <a:pt x="535" y="1026"/>
                  </a:lnTo>
                  <a:lnTo>
                    <a:pt x="530" y="1028"/>
                  </a:lnTo>
                  <a:lnTo>
                    <a:pt x="526" y="1031"/>
                  </a:lnTo>
                  <a:lnTo>
                    <a:pt x="521" y="1034"/>
                  </a:lnTo>
                  <a:lnTo>
                    <a:pt x="516" y="1037"/>
                  </a:lnTo>
                  <a:lnTo>
                    <a:pt x="511" y="1040"/>
                  </a:lnTo>
                  <a:lnTo>
                    <a:pt x="506" y="1042"/>
                  </a:lnTo>
                  <a:lnTo>
                    <a:pt x="503" y="1045"/>
                  </a:lnTo>
                  <a:lnTo>
                    <a:pt x="499" y="1049"/>
                  </a:lnTo>
                  <a:lnTo>
                    <a:pt x="494" y="1052"/>
                  </a:lnTo>
                  <a:lnTo>
                    <a:pt x="490" y="1056"/>
                  </a:lnTo>
                  <a:lnTo>
                    <a:pt x="486" y="1059"/>
                  </a:lnTo>
                  <a:lnTo>
                    <a:pt x="482" y="1062"/>
                  </a:lnTo>
                  <a:lnTo>
                    <a:pt x="478" y="1066"/>
                  </a:lnTo>
                  <a:lnTo>
                    <a:pt x="474" y="1070"/>
                  </a:lnTo>
                  <a:lnTo>
                    <a:pt x="470" y="1073"/>
                  </a:lnTo>
                  <a:lnTo>
                    <a:pt x="467" y="1077"/>
                  </a:lnTo>
                  <a:lnTo>
                    <a:pt x="464" y="1080"/>
                  </a:lnTo>
                  <a:lnTo>
                    <a:pt x="460" y="1084"/>
                  </a:lnTo>
                  <a:lnTo>
                    <a:pt x="456" y="1088"/>
                  </a:lnTo>
                  <a:lnTo>
                    <a:pt x="453" y="1092"/>
                  </a:lnTo>
                  <a:lnTo>
                    <a:pt x="450" y="1096"/>
                  </a:lnTo>
                  <a:lnTo>
                    <a:pt x="448" y="1099"/>
                  </a:lnTo>
                  <a:lnTo>
                    <a:pt x="444" y="1103"/>
                  </a:lnTo>
                  <a:lnTo>
                    <a:pt x="441" y="1107"/>
                  </a:lnTo>
                  <a:lnTo>
                    <a:pt x="438" y="1111"/>
                  </a:lnTo>
                  <a:lnTo>
                    <a:pt x="436" y="1115"/>
                  </a:lnTo>
                  <a:lnTo>
                    <a:pt x="433" y="1118"/>
                  </a:lnTo>
                  <a:lnTo>
                    <a:pt x="430" y="1122"/>
                  </a:lnTo>
                  <a:lnTo>
                    <a:pt x="428" y="1126"/>
                  </a:lnTo>
                  <a:lnTo>
                    <a:pt x="426" y="1130"/>
                  </a:lnTo>
                  <a:lnTo>
                    <a:pt x="424" y="1134"/>
                  </a:lnTo>
                  <a:lnTo>
                    <a:pt x="422" y="1137"/>
                  </a:lnTo>
                  <a:lnTo>
                    <a:pt x="420" y="1141"/>
                  </a:lnTo>
                  <a:lnTo>
                    <a:pt x="418" y="1145"/>
                  </a:lnTo>
                  <a:lnTo>
                    <a:pt x="416" y="1149"/>
                  </a:lnTo>
                  <a:lnTo>
                    <a:pt x="414" y="1153"/>
                  </a:lnTo>
                  <a:lnTo>
                    <a:pt x="412" y="1155"/>
                  </a:lnTo>
                  <a:lnTo>
                    <a:pt x="410" y="1160"/>
                  </a:lnTo>
                  <a:lnTo>
                    <a:pt x="409" y="1164"/>
                  </a:lnTo>
                  <a:lnTo>
                    <a:pt x="408" y="1169"/>
                  </a:lnTo>
                  <a:lnTo>
                    <a:pt x="407" y="1174"/>
                  </a:lnTo>
                  <a:lnTo>
                    <a:pt x="406" y="1177"/>
                  </a:lnTo>
                  <a:lnTo>
                    <a:pt x="404" y="1183"/>
                  </a:lnTo>
                  <a:lnTo>
                    <a:pt x="403" y="1188"/>
                  </a:lnTo>
                  <a:lnTo>
                    <a:pt x="402" y="1193"/>
                  </a:lnTo>
                  <a:lnTo>
                    <a:pt x="401" y="1199"/>
                  </a:lnTo>
                  <a:lnTo>
                    <a:pt x="400" y="1206"/>
                  </a:lnTo>
                  <a:lnTo>
                    <a:pt x="399" y="1212"/>
                  </a:lnTo>
                  <a:lnTo>
                    <a:pt x="398" y="1218"/>
                  </a:lnTo>
                  <a:lnTo>
                    <a:pt x="398" y="1225"/>
                  </a:lnTo>
                  <a:lnTo>
                    <a:pt x="397" y="1232"/>
                  </a:lnTo>
                  <a:lnTo>
                    <a:pt x="397" y="1239"/>
                  </a:lnTo>
                  <a:lnTo>
                    <a:pt x="397" y="1247"/>
                  </a:lnTo>
                  <a:lnTo>
                    <a:pt x="397" y="1253"/>
                  </a:lnTo>
                  <a:lnTo>
                    <a:pt x="397" y="1261"/>
                  </a:lnTo>
                  <a:lnTo>
                    <a:pt x="397" y="1268"/>
                  </a:lnTo>
                  <a:lnTo>
                    <a:pt x="398" y="1274"/>
                  </a:lnTo>
                  <a:lnTo>
                    <a:pt x="399" y="1281"/>
                  </a:lnTo>
                  <a:lnTo>
                    <a:pt x="400" y="1287"/>
                  </a:lnTo>
                  <a:lnTo>
                    <a:pt x="402" y="1293"/>
                  </a:lnTo>
                  <a:lnTo>
                    <a:pt x="404" y="1299"/>
                  </a:lnTo>
                  <a:lnTo>
                    <a:pt x="406" y="1304"/>
                  </a:lnTo>
                  <a:lnTo>
                    <a:pt x="408" y="1308"/>
                  </a:lnTo>
                  <a:lnTo>
                    <a:pt x="410" y="1313"/>
                  </a:lnTo>
                  <a:lnTo>
                    <a:pt x="413" y="1317"/>
                  </a:lnTo>
                  <a:lnTo>
                    <a:pt x="417" y="1321"/>
                  </a:lnTo>
                  <a:lnTo>
                    <a:pt x="420" y="1325"/>
                  </a:lnTo>
                  <a:lnTo>
                    <a:pt x="424" y="1327"/>
                  </a:lnTo>
                  <a:lnTo>
                    <a:pt x="428" y="1330"/>
                  </a:lnTo>
                  <a:lnTo>
                    <a:pt x="431" y="1332"/>
                  </a:lnTo>
                  <a:lnTo>
                    <a:pt x="436" y="1335"/>
                  </a:lnTo>
                  <a:lnTo>
                    <a:pt x="440" y="1337"/>
                  </a:lnTo>
                  <a:lnTo>
                    <a:pt x="445" y="1339"/>
                  </a:lnTo>
                  <a:lnTo>
                    <a:pt x="448" y="1340"/>
                  </a:lnTo>
                  <a:lnTo>
                    <a:pt x="454" y="1342"/>
                  </a:lnTo>
                  <a:lnTo>
                    <a:pt x="459" y="1343"/>
                  </a:lnTo>
                  <a:lnTo>
                    <a:pt x="464" y="1344"/>
                  </a:lnTo>
                  <a:lnTo>
                    <a:pt x="468" y="1344"/>
                  </a:lnTo>
                  <a:lnTo>
                    <a:pt x="473" y="1345"/>
                  </a:lnTo>
                  <a:lnTo>
                    <a:pt x="478" y="1345"/>
                  </a:lnTo>
                  <a:lnTo>
                    <a:pt x="483" y="1346"/>
                  </a:lnTo>
                  <a:lnTo>
                    <a:pt x="487" y="1346"/>
                  </a:lnTo>
                  <a:lnTo>
                    <a:pt x="493" y="1347"/>
                  </a:lnTo>
                  <a:lnTo>
                    <a:pt x="498" y="1346"/>
                  </a:lnTo>
                  <a:lnTo>
                    <a:pt x="504" y="1346"/>
                  </a:lnTo>
                  <a:lnTo>
                    <a:pt x="508" y="1346"/>
                  </a:lnTo>
                  <a:lnTo>
                    <a:pt x="513" y="1345"/>
                  </a:lnTo>
                  <a:lnTo>
                    <a:pt x="519" y="1344"/>
                  </a:lnTo>
                  <a:lnTo>
                    <a:pt x="524" y="1344"/>
                  </a:lnTo>
                  <a:lnTo>
                    <a:pt x="528" y="1343"/>
                  </a:lnTo>
                  <a:lnTo>
                    <a:pt x="534" y="1341"/>
                  </a:lnTo>
                  <a:lnTo>
                    <a:pt x="539" y="1340"/>
                  </a:lnTo>
                  <a:lnTo>
                    <a:pt x="544" y="1338"/>
                  </a:lnTo>
                  <a:lnTo>
                    <a:pt x="548" y="1336"/>
                  </a:lnTo>
                  <a:lnTo>
                    <a:pt x="553" y="1334"/>
                  </a:lnTo>
                  <a:lnTo>
                    <a:pt x="559" y="1332"/>
                  </a:lnTo>
                  <a:lnTo>
                    <a:pt x="564" y="1330"/>
                  </a:lnTo>
                  <a:lnTo>
                    <a:pt x="568" y="1327"/>
                  </a:lnTo>
                  <a:lnTo>
                    <a:pt x="573" y="1325"/>
                  </a:lnTo>
                  <a:lnTo>
                    <a:pt x="579" y="1322"/>
                  </a:lnTo>
                  <a:lnTo>
                    <a:pt x="584" y="1319"/>
                  </a:lnTo>
                  <a:lnTo>
                    <a:pt x="588" y="1316"/>
                  </a:lnTo>
                  <a:lnTo>
                    <a:pt x="593" y="1313"/>
                  </a:lnTo>
                  <a:lnTo>
                    <a:pt x="598" y="1310"/>
                  </a:lnTo>
                  <a:lnTo>
                    <a:pt x="603" y="1307"/>
                  </a:lnTo>
                  <a:lnTo>
                    <a:pt x="609" y="1305"/>
                  </a:lnTo>
                  <a:lnTo>
                    <a:pt x="614" y="1301"/>
                  </a:lnTo>
                  <a:lnTo>
                    <a:pt x="620" y="1298"/>
                  </a:lnTo>
                  <a:lnTo>
                    <a:pt x="624" y="1295"/>
                  </a:lnTo>
                  <a:lnTo>
                    <a:pt x="630" y="1291"/>
                  </a:lnTo>
                  <a:lnTo>
                    <a:pt x="636" y="1288"/>
                  </a:lnTo>
                  <a:lnTo>
                    <a:pt x="641" y="1286"/>
                  </a:lnTo>
                  <a:lnTo>
                    <a:pt x="646" y="1284"/>
                  </a:lnTo>
                  <a:lnTo>
                    <a:pt x="652" y="1281"/>
                  </a:lnTo>
                  <a:lnTo>
                    <a:pt x="657" y="1278"/>
                  </a:lnTo>
                  <a:lnTo>
                    <a:pt x="662" y="1276"/>
                  </a:lnTo>
                  <a:lnTo>
                    <a:pt x="667" y="1274"/>
                  </a:lnTo>
                  <a:lnTo>
                    <a:pt x="672" y="1272"/>
                  </a:lnTo>
                  <a:lnTo>
                    <a:pt x="677" y="1271"/>
                  </a:lnTo>
                  <a:lnTo>
                    <a:pt x="681" y="1270"/>
                  </a:lnTo>
                  <a:lnTo>
                    <a:pt x="686" y="1270"/>
                  </a:lnTo>
                  <a:lnTo>
                    <a:pt x="691" y="1270"/>
                  </a:lnTo>
                  <a:lnTo>
                    <a:pt x="696" y="1270"/>
                  </a:lnTo>
                  <a:lnTo>
                    <a:pt x="700" y="1271"/>
                  </a:lnTo>
                  <a:lnTo>
                    <a:pt x="703" y="1272"/>
                  </a:lnTo>
                  <a:lnTo>
                    <a:pt x="707" y="1273"/>
                  </a:lnTo>
                  <a:lnTo>
                    <a:pt x="711" y="1275"/>
                  </a:lnTo>
                  <a:lnTo>
                    <a:pt x="715" y="1277"/>
                  </a:lnTo>
                  <a:lnTo>
                    <a:pt x="719" y="1279"/>
                  </a:lnTo>
                  <a:lnTo>
                    <a:pt x="721" y="1282"/>
                  </a:lnTo>
                  <a:lnTo>
                    <a:pt x="725" y="1285"/>
                  </a:lnTo>
                  <a:lnTo>
                    <a:pt x="728" y="1288"/>
                  </a:lnTo>
                  <a:lnTo>
                    <a:pt x="731" y="1290"/>
                  </a:lnTo>
                  <a:lnTo>
                    <a:pt x="734" y="1293"/>
                  </a:lnTo>
                  <a:lnTo>
                    <a:pt x="737" y="1297"/>
                  </a:lnTo>
                  <a:lnTo>
                    <a:pt x="740" y="1300"/>
                  </a:lnTo>
                  <a:lnTo>
                    <a:pt x="741" y="1304"/>
                  </a:lnTo>
                  <a:lnTo>
                    <a:pt x="744" y="1307"/>
                  </a:lnTo>
                  <a:lnTo>
                    <a:pt x="747" y="1310"/>
                  </a:lnTo>
                  <a:lnTo>
                    <a:pt x="749" y="1314"/>
                  </a:lnTo>
                  <a:lnTo>
                    <a:pt x="751" y="1318"/>
                  </a:lnTo>
                  <a:lnTo>
                    <a:pt x="754" y="1322"/>
                  </a:lnTo>
                  <a:lnTo>
                    <a:pt x="756" y="1325"/>
                  </a:lnTo>
                  <a:lnTo>
                    <a:pt x="758" y="1329"/>
                  </a:lnTo>
                  <a:lnTo>
                    <a:pt x="759" y="1333"/>
                  </a:lnTo>
                  <a:lnTo>
                    <a:pt x="761" y="1337"/>
                  </a:lnTo>
                  <a:lnTo>
                    <a:pt x="763" y="1341"/>
                  </a:lnTo>
                  <a:lnTo>
                    <a:pt x="764" y="1345"/>
                  </a:lnTo>
                  <a:lnTo>
                    <a:pt x="766" y="1349"/>
                  </a:lnTo>
                  <a:lnTo>
                    <a:pt x="768" y="1353"/>
                  </a:lnTo>
                  <a:lnTo>
                    <a:pt x="769" y="1357"/>
                  </a:lnTo>
                  <a:lnTo>
                    <a:pt x="771" y="1361"/>
                  </a:lnTo>
                  <a:lnTo>
                    <a:pt x="772" y="1365"/>
                  </a:lnTo>
                  <a:lnTo>
                    <a:pt x="773" y="1369"/>
                  </a:lnTo>
                  <a:lnTo>
                    <a:pt x="775" y="1373"/>
                  </a:lnTo>
                  <a:lnTo>
                    <a:pt x="776" y="1377"/>
                  </a:lnTo>
                  <a:lnTo>
                    <a:pt x="777" y="1381"/>
                  </a:lnTo>
                  <a:lnTo>
                    <a:pt x="778" y="1385"/>
                  </a:lnTo>
                  <a:lnTo>
                    <a:pt x="779" y="1389"/>
                  </a:lnTo>
                  <a:lnTo>
                    <a:pt x="780" y="1394"/>
                  </a:lnTo>
                  <a:lnTo>
                    <a:pt x="781" y="1398"/>
                  </a:lnTo>
                  <a:lnTo>
                    <a:pt x="782" y="1402"/>
                  </a:lnTo>
                  <a:lnTo>
                    <a:pt x="784" y="1407"/>
                  </a:lnTo>
                  <a:lnTo>
                    <a:pt x="785" y="1411"/>
                  </a:lnTo>
                  <a:lnTo>
                    <a:pt x="787" y="1416"/>
                  </a:lnTo>
                  <a:lnTo>
                    <a:pt x="788" y="1421"/>
                  </a:lnTo>
                  <a:lnTo>
                    <a:pt x="790" y="1426"/>
                  </a:lnTo>
                  <a:lnTo>
                    <a:pt x="791" y="1431"/>
                  </a:lnTo>
                  <a:lnTo>
                    <a:pt x="793" y="1436"/>
                  </a:lnTo>
                  <a:lnTo>
                    <a:pt x="795" y="1441"/>
                  </a:lnTo>
                  <a:lnTo>
                    <a:pt x="796" y="1446"/>
                  </a:lnTo>
                  <a:lnTo>
                    <a:pt x="798" y="1452"/>
                  </a:lnTo>
                  <a:lnTo>
                    <a:pt x="799" y="1457"/>
                  </a:lnTo>
                  <a:lnTo>
                    <a:pt x="801" y="1462"/>
                  </a:lnTo>
                  <a:lnTo>
                    <a:pt x="802" y="1467"/>
                  </a:lnTo>
                  <a:lnTo>
                    <a:pt x="804" y="1473"/>
                  </a:lnTo>
                  <a:lnTo>
                    <a:pt x="806" y="1478"/>
                  </a:lnTo>
                  <a:lnTo>
                    <a:pt x="808" y="1483"/>
                  </a:lnTo>
                  <a:lnTo>
                    <a:pt x="809" y="1489"/>
                  </a:lnTo>
                  <a:lnTo>
                    <a:pt x="811" y="1495"/>
                  </a:lnTo>
                  <a:lnTo>
                    <a:pt x="812" y="1499"/>
                  </a:lnTo>
                  <a:lnTo>
                    <a:pt x="814" y="1504"/>
                  </a:lnTo>
                  <a:lnTo>
                    <a:pt x="815" y="1509"/>
                  </a:lnTo>
                  <a:lnTo>
                    <a:pt x="817" y="1515"/>
                  </a:lnTo>
                  <a:lnTo>
                    <a:pt x="818" y="1519"/>
                  </a:lnTo>
                  <a:lnTo>
                    <a:pt x="818" y="1524"/>
                  </a:lnTo>
                  <a:lnTo>
                    <a:pt x="819" y="1529"/>
                  </a:lnTo>
                  <a:lnTo>
                    <a:pt x="821" y="1533"/>
                  </a:lnTo>
                  <a:lnTo>
                    <a:pt x="822" y="1537"/>
                  </a:lnTo>
                  <a:lnTo>
                    <a:pt x="823" y="1542"/>
                  </a:lnTo>
                  <a:lnTo>
                    <a:pt x="824" y="1546"/>
                  </a:lnTo>
                  <a:lnTo>
                    <a:pt x="825" y="1551"/>
                  </a:lnTo>
                  <a:lnTo>
                    <a:pt x="826" y="1554"/>
                  </a:lnTo>
                  <a:lnTo>
                    <a:pt x="827" y="1558"/>
                  </a:lnTo>
                  <a:lnTo>
                    <a:pt x="828" y="1562"/>
                  </a:lnTo>
                  <a:lnTo>
                    <a:pt x="829" y="1566"/>
                  </a:lnTo>
                  <a:lnTo>
                    <a:pt x="830" y="1570"/>
                  </a:lnTo>
                  <a:lnTo>
                    <a:pt x="831" y="1573"/>
                  </a:lnTo>
                  <a:lnTo>
                    <a:pt x="832" y="1576"/>
                  </a:lnTo>
                  <a:lnTo>
                    <a:pt x="833" y="1580"/>
                  </a:lnTo>
                  <a:lnTo>
                    <a:pt x="834" y="1583"/>
                  </a:lnTo>
                  <a:lnTo>
                    <a:pt x="835" y="1587"/>
                  </a:lnTo>
                  <a:lnTo>
                    <a:pt x="836" y="1590"/>
                  </a:lnTo>
                  <a:lnTo>
                    <a:pt x="837" y="1592"/>
                  </a:lnTo>
                  <a:lnTo>
                    <a:pt x="837" y="1595"/>
                  </a:lnTo>
                  <a:lnTo>
                    <a:pt x="838" y="1598"/>
                  </a:lnTo>
                  <a:lnTo>
                    <a:pt x="838" y="1601"/>
                  </a:lnTo>
                  <a:lnTo>
                    <a:pt x="839" y="1604"/>
                  </a:lnTo>
                  <a:lnTo>
                    <a:pt x="840" y="1607"/>
                  </a:lnTo>
                  <a:lnTo>
                    <a:pt x="841" y="1609"/>
                  </a:lnTo>
                  <a:lnTo>
                    <a:pt x="842" y="1611"/>
                  </a:lnTo>
                  <a:lnTo>
                    <a:pt x="843" y="1614"/>
                  </a:lnTo>
                  <a:lnTo>
                    <a:pt x="843" y="1616"/>
                  </a:lnTo>
                  <a:lnTo>
                    <a:pt x="844" y="1619"/>
                  </a:lnTo>
                  <a:lnTo>
                    <a:pt x="845" y="1621"/>
                  </a:lnTo>
                  <a:lnTo>
                    <a:pt x="845" y="1624"/>
                  </a:lnTo>
                  <a:lnTo>
                    <a:pt x="845" y="1626"/>
                  </a:lnTo>
                  <a:lnTo>
                    <a:pt x="846" y="1629"/>
                  </a:lnTo>
                  <a:lnTo>
                    <a:pt x="846" y="1630"/>
                  </a:lnTo>
                  <a:lnTo>
                    <a:pt x="846" y="1632"/>
                  </a:lnTo>
                  <a:lnTo>
                    <a:pt x="846" y="1634"/>
                  </a:lnTo>
                  <a:lnTo>
                    <a:pt x="846" y="1636"/>
                  </a:lnTo>
                  <a:lnTo>
                    <a:pt x="846" y="1637"/>
                  </a:lnTo>
                  <a:lnTo>
                    <a:pt x="845" y="1639"/>
                  </a:lnTo>
                  <a:lnTo>
                    <a:pt x="845" y="1640"/>
                  </a:lnTo>
                  <a:lnTo>
                    <a:pt x="844" y="1642"/>
                  </a:lnTo>
                  <a:lnTo>
                    <a:pt x="844" y="1643"/>
                  </a:lnTo>
                  <a:lnTo>
                    <a:pt x="842" y="1644"/>
                  </a:lnTo>
                  <a:lnTo>
                    <a:pt x="841" y="1645"/>
                  </a:lnTo>
                  <a:lnTo>
                    <a:pt x="840" y="1645"/>
                  </a:lnTo>
                  <a:lnTo>
                    <a:pt x="838" y="1646"/>
                  </a:lnTo>
                  <a:lnTo>
                    <a:pt x="837" y="1646"/>
                  </a:lnTo>
                  <a:lnTo>
                    <a:pt x="836" y="1647"/>
                  </a:lnTo>
                  <a:lnTo>
                    <a:pt x="834" y="1647"/>
                  </a:lnTo>
                  <a:lnTo>
                    <a:pt x="831" y="1647"/>
                  </a:lnTo>
                  <a:lnTo>
                    <a:pt x="829" y="1647"/>
                  </a:lnTo>
                  <a:lnTo>
                    <a:pt x="826" y="1647"/>
                  </a:lnTo>
                  <a:lnTo>
                    <a:pt x="823" y="1647"/>
                  </a:lnTo>
                  <a:lnTo>
                    <a:pt x="820" y="1648"/>
                  </a:lnTo>
                  <a:lnTo>
                    <a:pt x="817" y="1648"/>
                  </a:lnTo>
                  <a:lnTo>
                    <a:pt x="813" y="1648"/>
                  </a:lnTo>
                  <a:lnTo>
                    <a:pt x="810" y="1648"/>
                  </a:lnTo>
                  <a:lnTo>
                    <a:pt x="806" y="1648"/>
                  </a:lnTo>
                  <a:lnTo>
                    <a:pt x="801" y="1648"/>
                  </a:lnTo>
                  <a:lnTo>
                    <a:pt x="798" y="1648"/>
                  </a:lnTo>
                  <a:lnTo>
                    <a:pt x="793" y="1648"/>
                  </a:lnTo>
                  <a:lnTo>
                    <a:pt x="788" y="1648"/>
                  </a:lnTo>
                  <a:lnTo>
                    <a:pt x="783" y="1648"/>
                  </a:lnTo>
                  <a:lnTo>
                    <a:pt x="779" y="1648"/>
                  </a:lnTo>
                  <a:lnTo>
                    <a:pt x="773" y="1648"/>
                  </a:lnTo>
                  <a:lnTo>
                    <a:pt x="768" y="1648"/>
                  </a:lnTo>
                  <a:lnTo>
                    <a:pt x="762" y="1648"/>
                  </a:lnTo>
                  <a:lnTo>
                    <a:pt x="757" y="1648"/>
                  </a:lnTo>
                  <a:lnTo>
                    <a:pt x="752" y="1648"/>
                  </a:lnTo>
                  <a:lnTo>
                    <a:pt x="746" y="1648"/>
                  </a:lnTo>
                  <a:lnTo>
                    <a:pt x="740" y="1648"/>
                  </a:lnTo>
                  <a:lnTo>
                    <a:pt x="735" y="1648"/>
                  </a:lnTo>
                  <a:lnTo>
                    <a:pt x="729" y="1648"/>
                  </a:lnTo>
                  <a:lnTo>
                    <a:pt x="723" y="1648"/>
                  </a:lnTo>
                  <a:lnTo>
                    <a:pt x="717" y="1648"/>
                  </a:lnTo>
                  <a:lnTo>
                    <a:pt x="711" y="1647"/>
                  </a:lnTo>
                  <a:lnTo>
                    <a:pt x="704" y="1647"/>
                  </a:lnTo>
                  <a:lnTo>
                    <a:pt x="699" y="1647"/>
                  </a:lnTo>
                  <a:lnTo>
                    <a:pt x="693" y="1647"/>
                  </a:lnTo>
                  <a:lnTo>
                    <a:pt x="686" y="1647"/>
                  </a:lnTo>
                  <a:lnTo>
                    <a:pt x="680" y="1647"/>
                  </a:lnTo>
                  <a:lnTo>
                    <a:pt x="674" y="1647"/>
                  </a:lnTo>
                  <a:lnTo>
                    <a:pt x="667" y="1647"/>
                  </a:lnTo>
                  <a:lnTo>
                    <a:pt x="661" y="1647"/>
                  </a:lnTo>
                  <a:lnTo>
                    <a:pt x="654" y="1646"/>
                  </a:lnTo>
                  <a:lnTo>
                    <a:pt x="647" y="1646"/>
                  </a:lnTo>
                  <a:lnTo>
                    <a:pt x="641" y="1646"/>
                  </a:lnTo>
                  <a:lnTo>
                    <a:pt x="633" y="1645"/>
                  </a:lnTo>
                  <a:lnTo>
                    <a:pt x="627" y="1645"/>
                  </a:lnTo>
                  <a:lnTo>
                    <a:pt x="620" y="1645"/>
                  </a:lnTo>
                  <a:lnTo>
                    <a:pt x="613" y="1644"/>
                  </a:lnTo>
                  <a:lnTo>
                    <a:pt x="606" y="1643"/>
                  </a:lnTo>
                  <a:lnTo>
                    <a:pt x="600" y="1643"/>
                  </a:lnTo>
                  <a:lnTo>
                    <a:pt x="592" y="1643"/>
                  </a:lnTo>
                  <a:lnTo>
                    <a:pt x="585" y="1642"/>
                  </a:lnTo>
                  <a:lnTo>
                    <a:pt x="579" y="1642"/>
                  </a:lnTo>
                  <a:lnTo>
                    <a:pt x="572" y="1641"/>
                  </a:lnTo>
                  <a:lnTo>
                    <a:pt x="566" y="1640"/>
                  </a:lnTo>
                  <a:lnTo>
                    <a:pt x="560" y="1640"/>
                  </a:lnTo>
                  <a:lnTo>
                    <a:pt x="553" y="1639"/>
                  </a:lnTo>
                  <a:lnTo>
                    <a:pt x="546" y="1638"/>
                  </a:lnTo>
                  <a:lnTo>
                    <a:pt x="541" y="1638"/>
                  </a:lnTo>
                  <a:lnTo>
                    <a:pt x="535" y="1637"/>
                  </a:lnTo>
                  <a:lnTo>
                    <a:pt x="529" y="1637"/>
                  </a:lnTo>
                  <a:lnTo>
                    <a:pt x="523" y="1636"/>
                  </a:lnTo>
                  <a:lnTo>
                    <a:pt x="517" y="1636"/>
                  </a:lnTo>
                  <a:lnTo>
                    <a:pt x="511" y="1635"/>
                  </a:lnTo>
                  <a:lnTo>
                    <a:pt x="506" y="1635"/>
                  </a:lnTo>
                  <a:lnTo>
                    <a:pt x="501" y="1634"/>
                  </a:lnTo>
                  <a:lnTo>
                    <a:pt x="495" y="1634"/>
                  </a:lnTo>
                  <a:lnTo>
                    <a:pt x="489" y="1633"/>
                  </a:lnTo>
                  <a:lnTo>
                    <a:pt x="485" y="1633"/>
                  </a:lnTo>
                  <a:lnTo>
                    <a:pt x="479" y="1633"/>
                  </a:lnTo>
                  <a:lnTo>
                    <a:pt x="473" y="1633"/>
                  </a:lnTo>
                  <a:lnTo>
                    <a:pt x="468" y="1633"/>
                  </a:lnTo>
                  <a:lnTo>
                    <a:pt x="464" y="1633"/>
                  </a:lnTo>
                  <a:lnTo>
                    <a:pt x="458" y="1633"/>
                  </a:lnTo>
                  <a:lnTo>
                    <a:pt x="452" y="1633"/>
                  </a:lnTo>
                  <a:lnTo>
                    <a:pt x="448" y="1633"/>
                  </a:lnTo>
                  <a:lnTo>
                    <a:pt x="442" y="1633"/>
                  </a:lnTo>
                  <a:lnTo>
                    <a:pt x="437" y="1633"/>
                  </a:lnTo>
                  <a:lnTo>
                    <a:pt x="431" y="1634"/>
                  </a:lnTo>
                  <a:lnTo>
                    <a:pt x="427" y="1634"/>
                  </a:lnTo>
                  <a:lnTo>
                    <a:pt x="421" y="1635"/>
                  </a:lnTo>
                  <a:lnTo>
                    <a:pt x="416" y="1635"/>
                  </a:lnTo>
                  <a:lnTo>
                    <a:pt x="410" y="1635"/>
                  </a:lnTo>
                  <a:lnTo>
                    <a:pt x="406" y="1636"/>
                  </a:lnTo>
                  <a:lnTo>
                    <a:pt x="401" y="1636"/>
                  </a:lnTo>
                  <a:lnTo>
                    <a:pt x="395" y="1636"/>
                  </a:lnTo>
                  <a:lnTo>
                    <a:pt x="390" y="1637"/>
                  </a:lnTo>
                  <a:lnTo>
                    <a:pt x="386" y="1637"/>
                  </a:lnTo>
                  <a:lnTo>
                    <a:pt x="380" y="1637"/>
                  </a:lnTo>
                  <a:lnTo>
                    <a:pt x="375" y="1638"/>
                  </a:lnTo>
                  <a:lnTo>
                    <a:pt x="370" y="1638"/>
                  </a:lnTo>
                  <a:lnTo>
                    <a:pt x="366" y="1638"/>
                  </a:lnTo>
                  <a:lnTo>
                    <a:pt x="360" y="1638"/>
                  </a:lnTo>
                  <a:lnTo>
                    <a:pt x="354" y="1638"/>
                  </a:lnTo>
                  <a:lnTo>
                    <a:pt x="350" y="1638"/>
                  </a:lnTo>
                  <a:lnTo>
                    <a:pt x="344" y="1638"/>
                  </a:lnTo>
                  <a:lnTo>
                    <a:pt x="338" y="1638"/>
                  </a:lnTo>
                  <a:lnTo>
                    <a:pt x="331" y="1638"/>
                  </a:lnTo>
                  <a:lnTo>
                    <a:pt x="326" y="1637"/>
                  </a:lnTo>
                  <a:lnTo>
                    <a:pt x="319" y="1637"/>
                  </a:lnTo>
                  <a:lnTo>
                    <a:pt x="311" y="1636"/>
                  </a:lnTo>
                  <a:lnTo>
                    <a:pt x="305" y="1636"/>
                  </a:lnTo>
                  <a:lnTo>
                    <a:pt x="296" y="1636"/>
                  </a:lnTo>
                  <a:lnTo>
                    <a:pt x="289" y="1635"/>
                  </a:lnTo>
                  <a:lnTo>
                    <a:pt x="280" y="1634"/>
                  </a:lnTo>
                  <a:lnTo>
                    <a:pt x="272" y="1633"/>
                  </a:lnTo>
                  <a:lnTo>
                    <a:pt x="263" y="1633"/>
                  </a:lnTo>
                  <a:lnTo>
                    <a:pt x="253" y="1632"/>
                  </a:lnTo>
                  <a:lnTo>
                    <a:pt x="244" y="1631"/>
                  </a:lnTo>
                  <a:lnTo>
                    <a:pt x="234" y="1630"/>
                  </a:lnTo>
                  <a:lnTo>
                    <a:pt x="225" y="1629"/>
                  </a:lnTo>
                  <a:lnTo>
                    <a:pt x="215" y="1629"/>
                  </a:lnTo>
                  <a:lnTo>
                    <a:pt x="206" y="1629"/>
                  </a:lnTo>
                  <a:lnTo>
                    <a:pt x="196" y="1628"/>
                  </a:lnTo>
                  <a:lnTo>
                    <a:pt x="187" y="1627"/>
                  </a:lnTo>
                  <a:lnTo>
                    <a:pt x="177" y="1627"/>
                  </a:lnTo>
                  <a:lnTo>
                    <a:pt x="169" y="1626"/>
                  </a:lnTo>
                  <a:lnTo>
                    <a:pt x="160" y="1626"/>
                  </a:lnTo>
                  <a:lnTo>
                    <a:pt x="152" y="1626"/>
                  </a:lnTo>
                  <a:lnTo>
                    <a:pt x="144" y="1626"/>
                  </a:lnTo>
                  <a:lnTo>
                    <a:pt x="136" y="1626"/>
                  </a:lnTo>
                  <a:lnTo>
                    <a:pt x="130" y="1626"/>
                  </a:lnTo>
                  <a:lnTo>
                    <a:pt x="123" y="1626"/>
                  </a:lnTo>
                  <a:lnTo>
                    <a:pt x="116" y="1626"/>
                  </a:lnTo>
                  <a:lnTo>
                    <a:pt x="110" y="1626"/>
                  </a:lnTo>
                  <a:lnTo>
                    <a:pt x="104" y="1627"/>
                  </a:lnTo>
                  <a:lnTo>
                    <a:pt x="97" y="1627"/>
                  </a:lnTo>
                  <a:lnTo>
                    <a:pt x="92" y="1628"/>
                  </a:lnTo>
                  <a:lnTo>
                    <a:pt x="87" y="1628"/>
                  </a:lnTo>
                  <a:lnTo>
                    <a:pt x="81" y="1629"/>
                  </a:lnTo>
                  <a:lnTo>
                    <a:pt x="77" y="1629"/>
                  </a:lnTo>
                  <a:lnTo>
                    <a:pt x="72" y="1629"/>
                  </a:lnTo>
                  <a:lnTo>
                    <a:pt x="67" y="1630"/>
                  </a:lnTo>
                  <a:lnTo>
                    <a:pt x="62" y="1630"/>
                  </a:lnTo>
                  <a:lnTo>
                    <a:pt x="58" y="1631"/>
                  </a:lnTo>
                  <a:lnTo>
                    <a:pt x="54" y="1631"/>
                  </a:lnTo>
                  <a:lnTo>
                    <a:pt x="50" y="1632"/>
                  </a:lnTo>
                  <a:lnTo>
                    <a:pt x="46" y="1633"/>
                  </a:lnTo>
                  <a:lnTo>
                    <a:pt x="42" y="1633"/>
                  </a:lnTo>
                  <a:lnTo>
                    <a:pt x="39" y="1633"/>
                  </a:lnTo>
                  <a:lnTo>
                    <a:pt x="36" y="1634"/>
                  </a:lnTo>
                  <a:lnTo>
                    <a:pt x="33" y="1635"/>
                  </a:lnTo>
                  <a:lnTo>
                    <a:pt x="29" y="1635"/>
                  </a:lnTo>
                  <a:lnTo>
                    <a:pt x="26" y="1636"/>
                  </a:lnTo>
                  <a:lnTo>
                    <a:pt x="23" y="1636"/>
                  </a:lnTo>
                  <a:lnTo>
                    <a:pt x="20" y="1636"/>
                  </a:lnTo>
                  <a:lnTo>
                    <a:pt x="19" y="1637"/>
                  </a:lnTo>
                  <a:lnTo>
                    <a:pt x="16" y="1637"/>
                  </a:lnTo>
                  <a:lnTo>
                    <a:pt x="14" y="1637"/>
                  </a:lnTo>
                  <a:lnTo>
                    <a:pt x="11" y="1638"/>
                  </a:lnTo>
                  <a:lnTo>
                    <a:pt x="9" y="1638"/>
                  </a:lnTo>
                  <a:lnTo>
                    <a:pt x="7" y="1638"/>
                  </a:lnTo>
                  <a:lnTo>
                    <a:pt x="5" y="1638"/>
                  </a:lnTo>
                  <a:lnTo>
                    <a:pt x="4" y="1637"/>
                  </a:lnTo>
                  <a:lnTo>
                    <a:pt x="2" y="1636"/>
                  </a:lnTo>
                  <a:lnTo>
                    <a:pt x="1" y="1636"/>
                  </a:lnTo>
                  <a:lnTo>
                    <a:pt x="0" y="1635"/>
                  </a:lnTo>
                  <a:lnTo>
                    <a:pt x="0" y="1634"/>
                  </a:lnTo>
                  <a:lnTo>
                    <a:pt x="0" y="1632"/>
                  </a:lnTo>
                  <a:lnTo>
                    <a:pt x="0" y="1630"/>
                  </a:lnTo>
                  <a:lnTo>
                    <a:pt x="0" y="1629"/>
                  </a:lnTo>
                  <a:lnTo>
                    <a:pt x="0" y="1626"/>
                  </a:lnTo>
                  <a:lnTo>
                    <a:pt x="0" y="1623"/>
                  </a:lnTo>
                  <a:lnTo>
                    <a:pt x="1" y="1619"/>
                  </a:lnTo>
                  <a:lnTo>
                    <a:pt x="2" y="1616"/>
                  </a:lnTo>
                  <a:lnTo>
                    <a:pt x="3" y="1611"/>
                  </a:lnTo>
                  <a:lnTo>
                    <a:pt x="5" y="1608"/>
                  </a:lnTo>
                  <a:lnTo>
                    <a:pt x="7" y="1603"/>
                  </a:lnTo>
                  <a:lnTo>
                    <a:pt x="9" y="1598"/>
                  </a:lnTo>
                  <a:lnTo>
                    <a:pt x="11" y="1592"/>
                  </a:lnTo>
                  <a:lnTo>
                    <a:pt x="13" y="1587"/>
                  </a:lnTo>
                  <a:lnTo>
                    <a:pt x="15" y="1582"/>
                  </a:lnTo>
                  <a:lnTo>
                    <a:pt x="18" y="1576"/>
                  </a:lnTo>
                  <a:lnTo>
                    <a:pt x="19" y="1571"/>
                  </a:lnTo>
                  <a:lnTo>
                    <a:pt x="22" y="1565"/>
                  </a:lnTo>
                  <a:lnTo>
                    <a:pt x="24" y="1559"/>
                  </a:lnTo>
                  <a:lnTo>
                    <a:pt x="27" y="1553"/>
                  </a:lnTo>
                  <a:lnTo>
                    <a:pt x="29" y="1548"/>
                  </a:lnTo>
                  <a:lnTo>
                    <a:pt x="31" y="1542"/>
                  </a:lnTo>
                  <a:lnTo>
                    <a:pt x="33" y="1536"/>
                  </a:lnTo>
                  <a:lnTo>
                    <a:pt x="35" y="1531"/>
                  </a:lnTo>
                  <a:lnTo>
                    <a:pt x="37" y="1525"/>
                  </a:lnTo>
                  <a:lnTo>
                    <a:pt x="38" y="1520"/>
                  </a:lnTo>
                  <a:lnTo>
                    <a:pt x="40" y="1515"/>
                  </a:lnTo>
                  <a:lnTo>
                    <a:pt x="41" y="1509"/>
                  </a:lnTo>
                  <a:lnTo>
                    <a:pt x="43" y="1504"/>
                  </a:lnTo>
                  <a:lnTo>
                    <a:pt x="45" y="1498"/>
                  </a:lnTo>
                  <a:lnTo>
                    <a:pt x="46" y="1493"/>
                  </a:lnTo>
                  <a:lnTo>
                    <a:pt x="48" y="1488"/>
                  </a:lnTo>
                  <a:lnTo>
                    <a:pt x="49" y="1482"/>
                  </a:lnTo>
                  <a:lnTo>
                    <a:pt x="50" y="1477"/>
                  </a:lnTo>
                  <a:lnTo>
                    <a:pt x="52" y="1472"/>
                  </a:lnTo>
                  <a:lnTo>
                    <a:pt x="53" y="1466"/>
                  </a:lnTo>
                  <a:lnTo>
                    <a:pt x="54" y="1461"/>
                  </a:lnTo>
                  <a:lnTo>
                    <a:pt x="55" y="1456"/>
                  </a:lnTo>
                  <a:lnTo>
                    <a:pt x="57" y="1450"/>
                  </a:lnTo>
                  <a:lnTo>
                    <a:pt x="58" y="1444"/>
                  </a:lnTo>
                  <a:lnTo>
                    <a:pt x="58" y="1439"/>
                  </a:lnTo>
                  <a:lnTo>
                    <a:pt x="59" y="1434"/>
                  </a:lnTo>
                  <a:lnTo>
                    <a:pt x="60" y="1427"/>
                  </a:lnTo>
                  <a:lnTo>
                    <a:pt x="62" y="1422"/>
                  </a:lnTo>
                  <a:lnTo>
                    <a:pt x="63" y="1416"/>
                  </a:lnTo>
                  <a:lnTo>
                    <a:pt x="64" y="1410"/>
                  </a:lnTo>
                  <a:lnTo>
                    <a:pt x="66" y="1405"/>
                  </a:lnTo>
                  <a:lnTo>
                    <a:pt x="67" y="1399"/>
                  </a:lnTo>
                  <a:lnTo>
                    <a:pt x="69" y="1393"/>
                  </a:lnTo>
                  <a:lnTo>
                    <a:pt x="70" y="1387"/>
                  </a:lnTo>
                  <a:lnTo>
                    <a:pt x="72" y="1381"/>
                  </a:lnTo>
                  <a:lnTo>
                    <a:pt x="74" y="1375"/>
                  </a:lnTo>
                  <a:lnTo>
                    <a:pt x="76" y="1369"/>
                  </a:lnTo>
                  <a:lnTo>
                    <a:pt x="77" y="1363"/>
                  </a:lnTo>
                  <a:lnTo>
                    <a:pt x="79" y="1357"/>
                  </a:lnTo>
                  <a:lnTo>
                    <a:pt x="81" y="1351"/>
                  </a:lnTo>
                  <a:lnTo>
                    <a:pt x="83" y="1344"/>
                  </a:lnTo>
                  <a:lnTo>
                    <a:pt x="85" y="1339"/>
                  </a:lnTo>
                  <a:lnTo>
                    <a:pt x="88" y="1333"/>
                  </a:lnTo>
                  <a:lnTo>
                    <a:pt x="89" y="1326"/>
                  </a:lnTo>
                  <a:lnTo>
                    <a:pt x="92" y="1321"/>
                  </a:lnTo>
                  <a:lnTo>
                    <a:pt x="94" y="1315"/>
                  </a:lnTo>
                  <a:lnTo>
                    <a:pt x="96" y="1309"/>
                  </a:lnTo>
                  <a:lnTo>
                    <a:pt x="97" y="1303"/>
                  </a:lnTo>
                  <a:lnTo>
                    <a:pt x="99" y="1297"/>
                  </a:lnTo>
                  <a:lnTo>
                    <a:pt x="102" y="1291"/>
                  </a:lnTo>
                  <a:lnTo>
                    <a:pt x="104" y="1286"/>
                  </a:lnTo>
                  <a:lnTo>
                    <a:pt x="105" y="1281"/>
                  </a:lnTo>
                  <a:lnTo>
                    <a:pt x="107" y="1275"/>
                  </a:lnTo>
                  <a:lnTo>
                    <a:pt x="109" y="1269"/>
                  </a:lnTo>
                  <a:lnTo>
                    <a:pt x="111" y="1264"/>
                  </a:lnTo>
                  <a:lnTo>
                    <a:pt x="112" y="1259"/>
                  </a:lnTo>
                  <a:lnTo>
                    <a:pt x="114" y="1253"/>
                  </a:lnTo>
                  <a:lnTo>
                    <a:pt x="116" y="1249"/>
                  </a:lnTo>
                  <a:lnTo>
                    <a:pt x="116" y="1244"/>
                  </a:lnTo>
                  <a:lnTo>
                    <a:pt x="118" y="1239"/>
                  </a:lnTo>
                  <a:lnTo>
                    <a:pt x="120" y="1234"/>
                  </a:lnTo>
                  <a:lnTo>
                    <a:pt x="121" y="1230"/>
                  </a:lnTo>
                  <a:lnTo>
                    <a:pt x="123" y="1225"/>
                  </a:lnTo>
                  <a:lnTo>
                    <a:pt x="124" y="1220"/>
                  </a:lnTo>
                  <a:lnTo>
                    <a:pt x="126" y="1216"/>
                  </a:lnTo>
                  <a:lnTo>
                    <a:pt x="127" y="1212"/>
                  </a:lnTo>
                  <a:lnTo>
                    <a:pt x="129" y="1208"/>
                  </a:lnTo>
                  <a:lnTo>
                    <a:pt x="130" y="1204"/>
                  </a:lnTo>
                  <a:lnTo>
                    <a:pt x="132" y="1200"/>
                  </a:lnTo>
                  <a:lnTo>
                    <a:pt x="133" y="1195"/>
                  </a:lnTo>
                  <a:lnTo>
                    <a:pt x="135" y="1192"/>
                  </a:lnTo>
                  <a:lnTo>
                    <a:pt x="136" y="1188"/>
                  </a:lnTo>
                  <a:lnTo>
                    <a:pt x="138" y="1183"/>
                  </a:lnTo>
                  <a:lnTo>
                    <a:pt x="140" y="1179"/>
                  </a:lnTo>
                  <a:lnTo>
                    <a:pt x="142" y="1175"/>
                  </a:lnTo>
                  <a:lnTo>
                    <a:pt x="145" y="1171"/>
                  </a:lnTo>
                  <a:lnTo>
                    <a:pt x="147" y="1166"/>
                  </a:lnTo>
                  <a:lnTo>
                    <a:pt x="150" y="1161"/>
                  </a:lnTo>
                  <a:lnTo>
                    <a:pt x="153" y="1155"/>
                  </a:lnTo>
                  <a:lnTo>
                    <a:pt x="155" y="1151"/>
                  </a:lnTo>
                  <a:lnTo>
                    <a:pt x="158" y="1145"/>
                  </a:lnTo>
                  <a:lnTo>
                    <a:pt x="162" y="1139"/>
                  </a:lnTo>
                  <a:lnTo>
                    <a:pt x="166" y="1134"/>
                  </a:lnTo>
                  <a:lnTo>
                    <a:pt x="170" y="1127"/>
                  </a:lnTo>
                  <a:lnTo>
                    <a:pt x="174" y="1120"/>
                  </a:lnTo>
                  <a:lnTo>
                    <a:pt x="177" y="1115"/>
                  </a:lnTo>
                  <a:lnTo>
                    <a:pt x="182" y="1108"/>
                  </a:lnTo>
                  <a:lnTo>
                    <a:pt x="186" y="1101"/>
                  </a:lnTo>
                  <a:lnTo>
                    <a:pt x="190" y="1095"/>
                  </a:lnTo>
                  <a:lnTo>
                    <a:pt x="194" y="1088"/>
                  </a:lnTo>
                  <a:lnTo>
                    <a:pt x="198" y="1080"/>
                  </a:lnTo>
                  <a:lnTo>
                    <a:pt x="203" y="1074"/>
                  </a:lnTo>
                  <a:lnTo>
                    <a:pt x="207" y="1067"/>
                  </a:lnTo>
                  <a:lnTo>
                    <a:pt x="212" y="1060"/>
                  </a:lnTo>
                  <a:lnTo>
                    <a:pt x="215" y="1054"/>
                  </a:lnTo>
                  <a:lnTo>
                    <a:pt x="219" y="1047"/>
                  </a:lnTo>
                  <a:lnTo>
                    <a:pt x="223" y="1041"/>
                  </a:lnTo>
                  <a:lnTo>
                    <a:pt x="228" y="1035"/>
                  </a:lnTo>
                  <a:lnTo>
                    <a:pt x="231" y="1028"/>
                  </a:lnTo>
                  <a:lnTo>
                    <a:pt x="234" y="1022"/>
                  </a:lnTo>
                  <a:lnTo>
                    <a:pt x="238" y="1016"/>
                  </a:lnTo>
                  <a:lnTo>
                    <a:pt x="242" y="1009"/>
                  </a:lnTo>
                  <a:lnTo>
                    <a:pt x="245" y="1003"/>
                  </a:lnTo>
                  <a:lnTo>
                    <a:pt x="249" y="996"/>
                  </a:lnTo>
                  <a:lnTo>
                    <a:pt x="252" y="989"/>
                  </a:lnTo>
                  <a:lnTo>
                    <a:pt x="255" y="983"/>
                  </a:lnTo>
                  <a:lnTo>
                    <a:pt x="258" y="975"/>
                  </a:lnTo>
                  <a:lnTo>
                    <a:pt x="262" y="967"/>
                  </a:lnTo>
                  <a:lnTo>
                    <a:pt x="265" y="960"/>
                  </a:lnTo>
                  <a:lnTo>
                    <a:pt x="268" y="951"/>
                  </a:lnTo>
                  <a:lnTo>
                    <a:pt x="272" y="944"/>
                  </a:lnTo>
                  <a:lnTo>
                    <a:pt x="274" y="934"/>
                  </a:lnTo>
                  <a:lnTo>
                    <a:pt x="277" y="926"/>
                  </a:lnTo>
                  <a:lnTo>
                    <a:pt x="280" y="916"/>
                  </a:lnTo>
                  <a:lnTo>
                    <a:pt x="283" y="907"/>
                  </a:lnTo>
                  <a:lnTo>
                    <a:pt x="286" y="897"/>
                  </a:lnTo>
                  <a:lnTo>
                    <a:pt x="289" y="888"/>
                  </a:lnTo>
                  <a:lnTo>
                    <a:pt x="292" y="878"/>
                  </a:lnTo>
                  <a:lnTo>
                    <a:pt x="293" y="868"/>
                  </a:lnTo>
                  <a:lnTo>
                    <a:pt x="296" y="857"/>
                  </a:lnTo>
                  <a:lnTo>
                    <a:pt x="298" y="848"/>
                  </a:lnTo>
                  <a:lnTo>
                    <a:pt x="301" y="837"/>
                  </a:lnTo>
                  <a:lnTo>
                    <a:pt x="303" y="828"/>
                  </a:lnTo>
                  <a:lnTo>
                    <a:pt x="305" y="817"/>
                  </a:lnTo>
                  <a:lnTo>
                    <a:pt x="307" y="808"/>
                  </a:lnTo>
                  <a:lnTo>
                    <a:pt x="308" y="798"/>
                  </a:lnTo>
                  <a:lnTo>
                    <a:pt x="310" y="789"/>
                  </a:lnTo>
                  <a:lnTo>
                    <a:pt x="311" y="779"/>
                  </a:lnTo>
                  <a:lnTo>
                    <a:pt x="311" y="770"/>
                  </a:lnTo>
                  <a:lnTo>
                    <a:pt x="312" y="761"/>
                  </a:lnTo>
                  <a:lnTo>
                    <a:pt x="314" y="752"/>
                  </a:lnTo>
                  <a:lnTo>
                    <a:pt x="314" y="742"/>
                  </a:lnTo>
                  <a:lnTo>
                    <a:pt x="315" y="733"/>
                  </a:lnTo>
                  <a:lnTo>
                    <a:pt x="315" y="723"/>
                  </a:lnTo>
                  <a:lnTo>
                    <a:pt x="316" y="714"/>
                  </a:lnTo>
                  <a:lnTo>
                    <a:pt x="316" y="704"/>
                  </a:lnTo>
                  <a:lnTo>
                    <a:pt x="317" y="695"/>
                  </a:lnTo>
                  <a:lnTo>
                    <a:pt x="317" y="684"/>
                  </a:lnTo>
                  <a:lnTo>
                    <a:pt x="317" y="674"/>
                  </a:lnTo>
                  <a:lnTo>
                    <a:pt x="317" y="662"/>
                  </a:lnTo>
                  <a:lnTo>
                    <a:pt x="317" y="652"/>
                  </a:lnTo>
                  <a:lnTo>
                    <a:pt x="317" y="641"/>
                  </a:lnTo>
                  <a:lnTo>
                    <a:pt x="317" y="629"/>
                  </a:lnTo>
                  <a:lnTo>
                    <a:pt x="317" y="618"/>
                  </a:lnTo>
                  <a:lnTo>
                    <a:pt x="316" y="607"/>
                  </a:lnTo>
                  <a:lnTo>
                    <a:pt x="316" y="596"/>
                  </a:lnTo>
                  <a:lnTo>
                    <a:pt x="316" y="586"/>
                  </a:lnTo>
                  <a:lnTo>
                    <a:pt x="315" y="574"/>
                  </a:lnTo>
                  <a:lnTo>
                    <a:pt x="315" y="565"/>
                  </a:lnTo>
                  <a:lnTo>
                    <a:pt x="315" y="555"/>
                  </a:lnTo>
                  <a:lnTo>
                    <a:pt x="314" y="546"/>
                  </a:lnTo>
                  <a:lnTo>
                    <a:pt x="314" y="538"/>
                  </a:lnTo>
                  <a:lnTo>
                    <a:pt x="314" y="530"/>
                  </a:lnTo>
                  <a:lnTo>
                    <a:pt x="314" y="524"/>
                  </a:lnTo>
                  <a:lnTo>
                    <a:pt x="313" y="518"/>
                  </a:lnTo>
                  <a:lnTo>
                    <a:pt x="313" y="513"/>
                  </a:lnTo>
                  <a:lnTo>
                    <a:pt x="313" y="510"/>
                  </a:lnTo>
                  <a:lnTo>
                    <a:pt x="312" y="507"/>
                  </a:lnTo>
                  <a:lnTo>
                    <a:pt x="312" y="505"/>
                  </a:lnTo>
                  <a:lnTo>
                    <a:pt x="312" y="503"/>
                  </a:lnTo>
                  <a:lnTo>
                    <a:pt x="312" y="502"/>
                  </a:lnTo>
                  <a:lnTo>
                    <a:pt x="312" y="501"/>
                  </a:lnTo>
                  <a:lnTo>
                    <a:pt x="312" y="500"/>
                  </a:lnTo>
                  <a:lnTo>
                    <a:pt x="312" y="499"/>
                  </a:lnTo>
                  <a:lnTo>
                    <a:pt x="312" y="498"/>
                  </a:lnTo>
                  <a:lnTo>
                    <a:pt x="312" y="497"/>
                  </a:lnTo>
                  <a:lnTo>
                    <a:pt x="311" y="496"/>
                  </a:lnTo>
                  <a:lnTo>
                    <a:pt x="311" y="494"/>
                  </a:lnTo>
                  <a:lnTo>
                    <a:pt x="311" y="492"/>
                  </a:lnTo>
                  <a:lnTo>
                    <a:pt x="311" y="489"/>
                  </a:lnTo>
                </a:path>
              </a:pathLst>
            </a:custGeom>
            <a:solidFill>
              <a:srgbClr val="777777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9" descr="Dashed horizontal"/>
            <p:cNvSpPr>
              <a:spLocks/>
            </p:cNvSpPr>
            <p:nvPr/>
          </p:nvSpPr>
          <p:spPr bwMode="auto">
            <a:xfrm>
              <a:off x="1679" y="1383"/>
              <a:ext cx="376" cy="959"/>
            </a:xfrm>
            <a:custGeom>
              <a:avLst/>
              <a:gdLst>
                <a:gd name="T0" fmla="*/ 135 w 376"/>
                <a:gd name="T1" fmla="*/ 134 h 959"/>
                <a:gd name="T2" fmla="*/ 120 w 376"/>
                <a:gd name="T3" fmla="*/ 175 h 959"/>
                <a:gd name="T4" fmla="*/ 103 w 376"/>
                <a:gd name="T5" fmla="*/ 228 h 959"/>
                <a:gd name="T6" fmla="*/ 80 w 376"/>
                <a:gd name="T7" fmla="*/ 300 h 959"/>
                <a:gd name="T8" fmla="*/ 60 w 376"/>
                <a:gd name="T9" fmla="*/ 368 h 959"/>
                <a:gd name="T10" fmla="*/ 42 w 376"/>
                <a:gd name="T11" fmla="*/ 440 h 959"/>
                <a:gd name="T12" fmla="*/ 24 w 376"/>
                <a:gd name="T13" fmla="*/ 525 h 959"/>
                <a:gd name="T14" fmla="*/ 13 w 376"/>
                <a:gd name="T15" fmla="*/ 594 h 959"/>
                <a:gd name="T16" fmla="*/ 5 w 376"/>
                <a:gd name="T17" fmla="*/ 660 h 959"/>
                <a:gd name="T18" fmla="*/ 0 w 376"/>
                <a:gd name="T19" fmla="*/ 728 h 959"/>
                <a:gd name="T20" fmla="*/ 0 w 376"/>
                <a:gd name="T21" fmla="*/ 782 h 959"/>
                <a:gd name="T22" fmla="*/ 4 w 376"/>
                <a:gd name="T23" fmla="*/ 829 h 959"/>
                <a:gd name="T24" fmla="*/ 16 w 376"/>
                <a:gd name="T25" fmla="*/ 877 h 959"/>
                <a:gd name="T26" fmla="*/ 31 w 376"/>
                <a:gd name="T27" fmla="*/ 911 h 959"/>
                <a:gd name="T28" fmla="*/ 51 w 376"/>
                <a:gd name="T29" fmla="*/ 938 h 959"/>
                <a:gd name="T30" fmla="*/ 78 w 376"/>
                <a:gd name="T31" fmla="*/ 955 h 959"/>
                <a:gd name="T32" fmla="*/ 103 w 376"/>
                <a:gd name="T33" fmla="*/ 956 h 959"/>
                <a:gd name="T34" fmla="*/ 128 w 376"/>
                <a:gd name="T35" fmla="*/ 945 h 959"/>
                <a:gd name="T36" fmla="*/ 150 w 376"/>
                <a:gd name="T37" fmla="*/ 925 h 959"/>
                <a:gd name="T38" fmla="*/ 170 w 376"/>
                <a:gd name="T39" fmla="*/ 892 h 959"/>
                <a:gd name="T40" fmla="*/ 182 w 376"/>
                <a:gd name="T41" fmla="*/ 857 h 959"/>
                <a:gd name="T42" fmla="*/ 192 w 376"/>
                <a:gd name="T43" fmla="*/ 817 h 959"/>
                <a:gd name="T44" fmla="*/ 204 w 376"/>
                <a:gd name="T45" fmla="*/ 766 h 959"/>
                <a:gd name="T46" fmla="*/ 214 w 376"/>
                <a:gd name="T47" fmla="*/ 721 h 959"/>
                <a:gd name="T48" fmla="*/ 225 w 376"/>
                <a:gd name="T49" fmla="*/ 674 h 959"/>
                <a:gd name="T50" fmla="*/ 239 w 376"/>
                <a:gd name="T51" fmla="*/ 617 h 959"/>
                <a:gd name="T52" fmla="*/ 251 w 376"/>
                <a:gd name="T53" fmla="*/ 569 h 959"/>
                <a:gd name="T54" fmla="*/ 264 w 376"/>
                <a:gd name="T55" fmla="*/ 520 h 959"/>
                <a:gd name="T56" fmla="*/ 280 w 376"/>
                <a:gd name="T57" fmla="*/ 465 h 959"/>
                <a:gd name="T58" fmla="*/ 292 w 376"/>
                <a:gd name="T59" fmla="*/ 419 h 959"/>
                <a:gd name="T60" fmla="*/ 304 w 376"/>
                <a:gd name="T61" fmla="*/ 372 h 959"/>
                <a:gd name="T62" fmla="*/ 318 w 376"/>
                <a:gd name="T63" fmla="*/ 318 h 959"/>
                <a:gd name="T64" fmla="*/ 327 w 376"/>
                <a:gd name="T65" fmla="*/ 270 h 959"/>
                <a:gd name="T66" fmla="*/ 336 w 376"/>
                <a:gd name="T67" fmla="*/ 225 h 959"/>
                <a:gd name="T68" fmla="*/ 345 w 376"/>
                <a:gd name="T69" fmla="*/ 178 h 959"/>
                <a:gd name="T70" fmla="*/ 353 w 376"/>
                <a:gd name="T71" fmla="*/ 147 h 959"/>
                <a:gd name="T72" fmla="*/ 358 w 376"/>
                <a:gd name="T73" fmla="*/ 122 h 959"/>
                <a:gd name="T74" fmla="*/ 364 w 376"/>
                <a:gd name="T75" fmla="*/ 102 h 959"/>
                <a:gd name="T76" fmla="*/ 369 w 376"/>
                <a:gd name="T77" fmla="*/ 82 h 959"/>
                <a:gd name="T78" fmla="*/ 372 w 376"/>
                <a:gd name="T79" fmla="*/ 69 h 959"/>
                <a:gd name="T80" fmla="*/ 374 w 376"/>
                <a:gd name="T81" fmla="*/ 56 h 959"/>
                <a:gd name="T82" fmla="*/ 375 w 376"/>
                <a:gd name="T83" fmla="*/ 43 h 959"/>
                <a:gd name="T84" fmla="*/ 375 w 376"/>
                <a:gd name="T85" fmla="*/ 35 h 959"/>
                <a:gd name="T86" fmla="*/ 372 w 376"/>
                <a:gd name="T87" fmla="*/ 26 h 959"/>
                <a:gd name="T88" fmla="*/ 364 w 376"/>
                <a:gd name="T89" fmla="*/ 17 h 959"/>
                <a:gd name="T90" fmla="*/ 355 w 376"/>
                <a:gd name="T91" fmla="*/ 10 h 959"/>
                <a:gd name="T92" fmla="*/ 342 w 376"/>
                <a:gd name="T93" fmla="*/ 5 h 959"/>
                <a:gd name="T94" fmla="*/ 325 w 376"/>
                <a:gd name="T95" fmla="*/ 0 h 959"/>
                <a:gd name="T96" fmla="*/ 309 w 376"/>
                <a:gd name="T97" fmla="*/ 0 h 959"/>
                <a:gd name="T98" fmla="*/ 291 w 376"/>
                <a:gd name="T99" fmla="*/ 0 h 959"/>
                <a:gd name="T100" fmla="*/ 269 w 376"/>
                <a:gd name="T101" fmla="*/ 5 h 959"/>
                <a:gd name="T102" fmla="*/ 249 w 376"/>
                <a:gd name="T103" fmla="*/ 12 h 959"/>
                <a:gd name="T104" fmla="*/ 229 w 376"/>
                <a:gd name="T105" fmla="*/ 22 h 959"/>
                <a:gd name="T106" fmla="*/ 207 w 376"/>
                <a:gd name="T107" fmla="*/ 36 h 959"/>
                <a:gd name="T108" fmla="*/ 192 w 376"/>
                <a:gd name="T109" fmla="*/ 47 h 959"/>
                <a:gd name="T110" fmla="*/ 179 w 376"/>
                <a:gd name="T111" fmla="*/ 58 h 959"/>
                <a:gd name="T112" fmla="*/ 169 w 376"/>
                <a:gd name="T113" fmla="*/ 68 h 959"/>
                <a:gd name="T114" fmla="*/ 161 w 376"/>
                <a:gd name="T115" fmla="*/ 76 h 959"/>
                <a:gd name="T116" fmla="*/ 155 w 376"/>
                <a:gd name="T117" fmla="*/ 84 h 959"/>
                <a:gd name="T118" fmla="*/ 149 w 376"/>
                <a:gd name="T119" fmla="*/ 98 h 9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76"/>
                <a:gd name="T181" fmla="*/ 0 h 959"/>
                <a:gd name="T182" fmla="*/ 376 w 376"/>
                <a:gd name="T183" fmla="*/ 959 h 9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76" h="959">
                  <a:moveTo>
                    <a:pt x="145" y="109"/>
                  </a:moveTo>
                  <a:lnTo>
                    <a:pt x="143" y="114"/>
                  </a:lnTo>
                  <a:lnTo>
                    <a:pt x="141" y="118"/>
                  </a:lnTo>
                  <a:lnTo>
                    <a:pt x="139" y="123"/>
                  </a:lnTo>
                  <a:lnTo>
                    <a:pt x="137" y="129"/>
                  </a:lnTo>
                  <a:lnTo>
                    <a:pt x="135" y="134"/>
                  </a:lnTo>
                  <a:lnTo>
                    <a:pt x="132" y="140"/>
                  </a:lnTo>
                  <a:lnTo>
                    <a:pt x="131" y="147"/>
                  </a:lnTo>
                  <a:lnTo>
                    <a:pt x="128" y="153"/>
                  </a:lnTo>
                  <a:lnTo>
                    <a:pt x="126" y="160"/>
                  </a:lnTo>
                  <a:lnTo>
                    <a:pt x="123" y="168"/>
                  </a:lnTo>
                  <a:lnTo>
                    <a:pt x="120" y="175"/>
                  </a:lnTo>
                  <a:lnTo>
                    <a:pt x="118" y="184"/>
                  </a:lnTo>
                  <a:lnTo>
                    <a:pt x="115" y="191"/>
                  </a:lnTo>
                  <a:lnTo>
                    <a:pt x="112" y="200"/>
                  </a:lnTo>
                  <a:lnTo>
                    <a:pt x="109" y="210"/>
                  </a:lnTo>
                  <a:lnTo>
                    <a:pt x="106" y="218"/>
                  </a:lnTo>
                  <a:lnTo>
                    <a:pt x="103" y="228"/>
                  </a:lnTo>
                  <a:lnTo>
                    <a:pt x="100" y="237"/>
                  </a:lnTo>
                  <a:lnTo>
                    <a:pt x="93" y="257"/>
                  </a:lnTo>
                  <a:lnTo>
                    <a:pt x="90" y="268"/>
                  </a:lnTo>
                  <a:lnTo>
                    <a:pt x="87" y="278"/>
                  </a:lnTo>
                  <a:lnTo>
                    <a:pt x="84" y="289"/>
                  </a:lnTo>
                  <a:lnTo>
                    <a:pt x="80" y="300"/>
                  </a:lnTo>
                  <a:lnTo>
                    <a:pt x="76" y="311"/>
                  </a:lnTo>
                  <a:lnTo>
                    <a:pt x="74" y="323"/>
                  </a:lnTo>
                  <a:lnTo>
                    <a:pt x="70" y="334"/>
                  </a:lnTo>
                  <a:lnTo>
                    <a:pt x="67" y="345"/>
                  </a:lnTo>
                  <a:lnTo>
                    <a:pt x="64" y="357"/>
                  </a:lnTo>
                  <a:lnTo>
                    <a:pt x="60" y="368"/>
                  </a:lnTo>
                  <a:lnTo>
                    <a:pt x="57" y="381"/>
                  </a:lnTo>
                  <a:lnTo>
                    <a:pt x="54" y="392"/>
                  </a:lnTo>
                  <a:lnTo>
                    <a:pt x="51" y="404"/>
                  </a:lnTo>
                  <a:lnTo>
                    <a:pt x="48" y="417"/>
                  </a:lnTo>
                  <a:lnTo>
                    <a:pt x="45" y="428"/>
                  </a:lnTo>
                  <a:lnTo>
                    <a:pt x="42" y="440"/>
                  </a:lnTo>
                  <a:lnTo>
                    <a:pt x="39" y="453"/>
                  </a:lnTo>
                  <a:lnTo>
                    <a:pt x="37" y="465"/>
                  </a:lnTo>
                  <a:lnTo>
                    <a:pt x="32" y="489"/>
                  </a:lnTo>
                  <a:lnTo>
                    <a:pt x="29" y="501"/>
                  </a:lnTo>
                  <a:lnTo>
                    <a:pt x="27" y="513"/>
                  </a:lnTo>
                  <a:lnTo>
                    <a:pt x="24" y="525"/>
                  </a:lnTo>
                  <a:lnTo>
                    <a:pt x="22" y="536"/>
                  </a:lnTo>
                  <a:lnTo>
                    <a:pt x="20" y="548"/>
                  </a:lnTo>
                  <a:lnTo>
                    <a:pt x="18" y="559"/>
                  </a:lnTo>
                  <a:lnTo>
                    <a:pt x="17" y="572"/>
                  </a:lnTo>
                  <a:lnTo>
                    <a:pt x="15" y="583"/>
                  </a:lnTo>
                  <a:lnTo>
                    <a:pt x="13" y="594"/>
                  </a:lnTo>
                  <a:lnTo>
                    <a:pt x="11" y="606"/>
                  </a:lnTo>
                  <a:lnTo>
                    <a:pt x="10" y="616"/>
                  </a:lnTo>
                  <a:lnTo>
                    <a:pt x="9" y="628"/>
                  </a:lnTo>
                  <a:lnTo>
                    <a:pt x="7" y="638"/>
                  </a:lnTo>
                  <a:lnTo>
                    <a:pt x="6" y="649"/>
                  </a:lnTo>
                  <a:lnTo>
                    <a:pt x="5" y="660"/>
                  </a:lnTo>
                  <a:lnTo>
                    <a:pt x="4" y="670"/>
                  </a:lnTo>
                  <a:lnTo>
                    <a:pt x="3" y="680"/>
                  </a:lnTo>
                  <a:lnTo>
                    <a:pt x="2" y="690"/>
                  </a:lnTo>
                  <a:lnTo>
                    <a:pt x="1" y="709"/>
                  </a:lnTo>
                  <a:lnTo>
                    <a:pt x="1" y="720"/>
                  </a:lnTo>
                  <a:lnTo>
                    <a:pt x="0" y="728"/>
                  </a:lnTo>
                  <a:lnTo>
                    <a:pt x="0" y="738"/>
                  </a:lnTo>
                  <a:lnTo>
                    <a:pt x="0" y="747"/>
                  </a:lnTo>
                  <a:lnTo>
                    <a:pt x="0" y="756"/>
                  </a:lnTo>
                  <a:lnTo>
                    <a:pt x="0" y="765"/>
                  </a:lnTo>
                  <a:lnTo>
                    <a:pt x="0" y="773"/>
                  </a:lnTo>
                  <a:lnTo>
                    <a:pt x="0" y="782"/>
                  </a:lnTo>
                  <a:lnTo>
                    <a:pt x="0" y="790"/>
                  </a:lnTo>
                  <a:lnTo>
                    <a:pt x="1" y="798"/>
                  </a:lnTo>
                  <a:lnTo>
                    <a:pt x="1" y="805"/>
                  </a:lnTo>
                  <a:lnTo>
                    <a:pt x="2" y="814"/>
                  </a:lnTo>
                  <a:lnTo>
                    <a:pt x="3" y="822"/>
                  </a:lnTo>
                  <a:lnTo>
                    <a:pt x="4" y="829"/>
                  </a:lnTo>
                  <a:lnTo>
                    <a:pt x="5" y="836"/>
                  </a:lnTo>
                  <a:lnTo>
                    <a:pt x="7" y="843"/>
                  </a:lnTo>
                  <a:lnTo>
                    <a:pt x="8" y="850"/>
                  </a:lnTo>
                  <a:lnTo>
                    <a:pt x="10" y="857"/>
                  </a:lnTo>
                  <a:lnTo>
                    <a:pt x="14" y="870"/>
                  </a:lnTo>
                  <a:lnTo>
                    <a:pt x="16" y="877"/>
                  </a:lnTo>
                  <a:lnTo>
                    <a:pt x="18" y="882"/>
                  </a:lnTo>
                  <a:lnTo>
                    <a:pt x="20" y="888"/>
                  </a:lnTo>
                  <a:lnTo>
                    <a:pt x="22" y="895"/>
                  </a:lnTo>
                  <a:lnTo>
                    <a:pt x="25" y="900"/>
                  </a:lnTo>
                  <a:lnTo>
                    <a:pt x="28" y="906"/>
                  </a:lnTo>
                  <a:lnTo>
                    <a:pt x="31" y="911"/>
                  </a:lnTo>
                  <a:lnTo>
                    <a:pt x="34" y="916"/>
                  </a:lnTo>
                  <a:lnTo>
                    <a:pt x="37" y="920"/>
                  </a:lnTo>
                  <a:lnTo>
                    <a:pt x="40" y="925"/>
                  </a:lnTo>
                  <a:lnTo>
                    <a:pt x="43" y="930"/>
                  </a:lnTo>
                  <a:lnTo>
                    <a:pt x="47" y="934"/>
                  </a:lnTo>
                  <a:lnTo>
                    <a:pt x="51" y="938"/>
                  </a:lnTo>
                  <a:lnTo>
                    <a:pt x="55" y="941"/>
                  </a:lnTo>
                  <a:lnTo>
                    <a:pt x="58" y="944"/>
                  </a:lnTo>
                  <a:lnTo>
                    <a:pt x="62" y="947"/>
                  </a:lnTo>
                  <a:lnTo>
                    <a:pt x="66" y="949"/>
                  </a:lnTo>
                  <a:lnTo>
                    <a:pt x="70" y="952"/>
                  </a:lnTo>
                  <a:lnTo>
                    <a:pt x="78" y="955"/>
                  </a:lnTo>
                  <a:lnTo>
                    <a:pt x="82" y="956"/>
                  </a:lnTo>
                  <a:lnTo>
                    <a:pt x="86" y="957"/>
                  </a:lnTo>
                  <a:lnTo>
                    <a:pt x="91" y="958"/>
                  </a:lnTo>
                  <a:lnTo>
                    <a:pt x="94" y="958"/>
                  </a:lnTo>
                  <a:lnTo>
                    <a:pt x="99" y="957"/>
                  </a:lnTo>
                  <a:lnTo>
                    <a:pt x="103" y="956"/>
                  </a:lnTo>
                  <a:lnTo>
                    <a:pt x="108" y="955"/>
                  </a:lnTo>
                  <a:lnTo>
                    <a:pt x="112" y="954"/>
                  </a:lnTo>
                  <a:lnTo>
                    <a:pt x="116" y="952"/>
                  </a:lnTo>
                  <a:lnTo>
                    <a:pt x="120" y="950"/>
                  </a:lnTo>
                  <a:lnTo>
                    <a:pt x="124" y="948"/>
                  </a:lnTo>
                  <a:lnTo>
                    <a:pt x="128" y="945"/>
                  </a:lnTo>
                  <a:lnTo>
                    <a:pt x="132" y="943"/>
                  </a:lnTo>
                  <a:lnTo>
                    <a:pt x="135" y="939"/>
                  </a:lnTo>
                  <a:lnTo>
                    <a:pt x="140" y="937"/>
                  </a:lnTo>
                  <a:lnTo>
                    <a:pt x="144" y="933"/>
                  </a:lnTo>
                  <a:lnTo>
                    <a:pt x="147" y="929"/>
                  </a:lnTo>
                  <a:lnTo>
                    <a:pt x="150" y="925"/>
                  </a:lnTo>
                  <a:lnTo>
                    <a:pt x="156" y="917"/>
                  </a:lnTo>
                  <a:lnTo>
                    <a:pt x="160" y="912"/>
                  </a:lnTo>
                  <a:lnTo>
                    <a:pt x="163" y="907"/>
                  </a:lnTo>
                  <a:lnTo>
                    <a:pt x="165" y="902"/>
                  </a:lnTo>
                  <a:lnTo>
                    <a:pt x="168" y="898"/>
                  </a:lnTo>
                  <a:lnTo>
                    <a:pt x="170" y="892"/>
                  </a:lnTo>
                  <a:lnTo>
                    <a:pt x="172" y="886"/>
                  </a:lnTo>
                  <a:lnTo>
                    <a:pt x="174" y="881"/>
                  </a:lnTo>
                  <a:lnTo>
                    <a:pt x="177" y="875"/>
                  </a:lnTo>
                  <a:lnTo>
                    <a:pt x="179" y="869"/>
                  </a:lnTo>
                  <a:lnTo>
                    <a:pt x="181" y="862"/>
                  </a:lnTo>
                  <a:lnTo>
                    <a:pt x="182" y="857"/>
                  </a:lnTo>
                  <a:lnTo>
                    <a:pt x="184" y="850"/>
                  </a:lnTo>
                  <a:lnTo>
                    <a:pt x="186" y="843"/>
                  </a:lnTo>
                  <a:lnTo>
                    <a:pt x="187" y="838"/>
                  </a:lnTo>
                  <a:lnTo>
                    <a:pt x="189" y="831"/>
                  </a:lnTo>
                  <a:lnTo>
                    <a:pt x="191" y="824"/>
                  </a:lnTo>
                  <a:lnTo>
                    <a:pt x="192" y="817"/>
                  </a:lnTo>
                  <a:lnTo>
                    <a:pt x="194" y="810"/>
                  </a:lnTo>
                  <a:lnTo>
                    <a:pt x="197" y="796"/>
                  </a:lnTo>
                  <a:lnTo>
                    <a:pt x="199" y="789"/>
                  </a:lnTo>
                  <a:lnTo>
                    <a:pt x="201" y="782"/>
                  </a:lnTo>
                  <a:lnTo>
                    <a:pt x="202" y="774"/>
                  </a:lnTo>
                  <a:lnTo>
                    <a:pt x="204" y="766"/>
                  </a:lnTo>
                  <a:lnTo>
                    <a:pt x="206" y="759"/>
                  </a:lnTo>
                  <a:lnTo>
                    <a:pt x="207" y="752"/>
                  </a:lnTo>
                  <a:lnTo>
                    <a:pt x="209" y="745"/>
                  </a:lnTo>
                  <a:lnTo>
                    <a:pt x="211" y="737"/>
                  </a:lnTo>
                  <a:lnTo>
                    <a:pt x="212" y="728"/>
                  </a:lnTo>
                  <a:lnTo>
                    <a:pt x="214" y="721"/>
                  </a:lnTo>
                  <a:lnTo>
                    <a:pt x="216" y="713"/>
                  </a:lnTo>
                  <a:lnTo>
                    <a:pt x="218" y="706"/>
                  </a:lnTo>
                  <a:lnTo>
                    <a:pt x="220" y="698"/>
                  </a:lnTo>
                  <a:lnTo>
                    <a:pt x="222" y="689"/>
                  </a:lnTo>
                  <a:lnTo>
                    <a:pt x="224" y="682"/>
                  </a:lnTo>
                  <a:lnTo>
                    <a:pt x="225" y="674"/>
                  </a:lnTo>
                  <a:lnTo>
                    <a:pt x="227" y="666"/>
                  </a:lnTo>
                  <a:lnTo>
                    <a:pt x="229" y="658"/>
                  </a:lnTo>
                  <a:lnTo>
                    <a:pt x="233" y="642"/>
                  </a:lnTo>
                  <a:lnTo>
                    <a:pt x="235" y="633"/>
                  </a:lnTo>
                  <a:lnTo>
                    <a:pt x="237" y="626"/>
                  </a:lnTo>
                  <a:lnTo>
                    <a:pt x="239" y="617"/>
                  </a:lnTo>
                  <a:lnTo>
                    <a:pt x="242" y="610"/>
                  </a:lnTo>
                  <a:lnTo>
                    <a:pt x="243" y="601"/>
                  </a:lnTo>
                  <a:lnTo>
                    <a:pt x="245" y="593"/>
                  </a:lnTo>
                  <a:lnTo>
                    <a:pt x="247" y="585"/>
                  </a:lnTo>
                  <a:lnTo>
                    <a:pt x="249" y="576"/>
                  </a:lnTo>
                  <a:lnTo>
                    <a:pt x="251" y="569"/>
                  </a:lnTo>
                  <a:lnTo>
                    <a:pt x="254" y="561"/>
                  </a:lnTo>
                  <a:lnTo>
                    <a:pt x="256" y="553"/>
                  </a:lnTo>
                  <a:lnTo>
                    <a:pt x="258" y="545"/>
                  </a:lnTo>
                  <a:lnTo>
                    <a:pt x="260" y="536"/>
                  </a:lnTo>
                  <a:lnTo>
                    <a:pt x="262" y="529"/>
                  </a:lnTo>
                  <a:lnTo>
                    <a:pt x="264" y="520"/>
                  </a:lnTo>
                  <a:lnTo>
                    <a:pt x="266" y="513"/>
                  </a:lnTo>
                  <a:lnTo>
                    <a:pt x="268" y="504"/>
                  </a:lnTo>
                  <a:lnTo>
                    <a:pt x="270" y="497"/>
                  </a:lnTo>
                  <a:lnTo>
                    <a:pt x="275" y="480"/>
                  </a:lnTo>
                  <a:lnTo>
                    <a:pt x="277" y="473"/>
                  </a:lnTo>
                  <a:lnTo>
                    <a:pt x="280" y="465"/>
                  </a:lnTo>
                  <a:lnTo>
                    <a:pt x="281" y="457"/>
                  </a:lnTo>
                  <a:lnTo>
                    <a:pt x="283" y="449"/>
                  </a:lnTo>
                  <a:lnTo>
                    <a:pt x="285" y="441"/>
                  </a:lnTo>
                  <a:lnTo>
                    <a:pt x="288" y="434"/>
                  </a:lnTo>
                  <a:lnTo>
                    <a:pt x="290" y="426"/>
                  </a:lnTo>
                  <a:lnTo>
                    <a:pt x="292" y="419"/>
                  </a:lnTo>
                  <a:lnTo>
                    <a:pt x="294" y="411"/>
                  </a:lnTo>
                  <a:lnTo>
                    <a:pt x="296" y="402"/>
                  </a:lnTo>
                  <a:lnTo>
                    <a:pt x="299" y="395"/>
                  </a:lnTo>
                  <a:lnTo>
                    <a:pt x="300" y="387"/>
                  </a:lnTo>
                  <a:lnTo>
                    <a:pt x="302" y="380"/>
                  </a:lnTo>
                  <a:lnTo>
                    <a:pt x="304" y="372"/>
                  </a:lnTo>
                  <a:lnTo>
                    <a:pt x="306" y="364"/>
                  </a:lnTo>
                  <a:lnTo>
                    <a:pt x="308" y="357"/>
                  </a:lnTo>
                  <a:lnTo>
                    <a:pt x="310" y="348"/>
                  </a:lnTo>
                  <a:lnTo>
                    <a:pt x="312" y="341"/>
                  </a:lnTo>
                  <a:lnTo>
                    <a:pt x="316" y="325"/>
                  </a:lnTo>
                  <a:lnTo>
                    <a:pt x="318" y="318"/>
                  </a:lnTo>
                  <a:lnTo>
                    <a:pt x="319" y="309"/>
                  </a:lnTo>
                  <a:lnTo>
                    <a:pt x="320" y="302"/>
                  </a:lnTo>
                  <a:lnTo>
                    <a:pt x="322" y="294"/>
                  </a:lnTo>
                  <a:lnTo>
                    <a:pt x="324" y="286"/>
                  </a:lnTo>
                  <a:lnTo>
                    <a:pt x="326" y="278"/>
                  </a:lnTo>
                  <a:lnTo>
                    <a:pt x="327" y="270"/>
                  </a:lnTo>
                  <a:lnTo>
                    <a:pt x="329" y="262"/>
                  </a:lnTo>
                  <a:lnTo>
                    <a:pt x="330" y="254"/>
                  </a:lnTo>
                  <a:lnTo>
                    <a:pt x="332" y="247"/>
                  </a:lnTo>
                  <a:lnTo>
                    <a:pt x="333" y="240"/>
                  </a:lnTo>
                  <a:lnTo>
                    <a:pt x="335" y="231"/>
                  </a:lnTo>
                  <a:lnTo>
                    <a:pt x="336" y="225"/>
                  </a:lnTo>
                  <a:lnTo>
                    <a:pt x="337" y="217"/>
                  </a:lnTo>
                  <a:lnTo>
                    <a:pt x="339" y="210"/>
                  </a:lnTo>
                  <a:lnTo>
                    <a:pt x="340" y="204"/>
                  </a:lnTo>
                  <a:lnTo>
                    <a:pt x="341" y="197"/>
                  </a:lnTo>
                  <a:lnTo>
                    <a:pt x="343" y="191"/>
                  </a:lnTo>
                  <a:lnTo>
                    <a:pt x="345" y="178"/>
                  </a:lnTo>
                  <a:lnTo>
                    <a:pt x="347" y="172"/>
                  </a:lnTo>
                  <a:lnTo>
                    <a:pt x="348" y="167"/>
                  </a:lnTo>
                  <a:lnTo>
                    <a:pt x="349" y="161"/>
                  </a:lnTo>
                  <a:lnTo>
                    <a:pt x="351" y="156"/>
                  </a:lnTo>
                  <a:lnTo>
                    <a:pt x="352" y="152"/>
                  </a:lnTo>
                  <a:lnTo>
                    <a:pt x="353" y="147"/>
                  </a:lnTo>
                  <a:lnTo>
                    <a:pt x="354" y="142"/>
                  </a:lnTo>
                  <a:lnTo>
                    <a:pt x="355" y="137"/>
                  </a:lnTo>
                  <a:lnTo>
                    <a:pt x="356" y="134"/>
                  </a:lnTo>
                  <a:lnTo>
                    <a:pt x="356" y="130"/>
                  </a:lnTo>
                  <a:lnTo>
                    <a:pt x="358" y="126"/>
                  </a:lnTo>
                  <a:lnTo>
                    <a:pt x="358" y="122"/>
                  </a:lnTo>
                  <a:lnTo>
                    <a:pt x="360" y="118"/>
                  </a:lnTo>
                  <a:lnTo>
                    <a:pt x="361" y="114"/>
                  </a:lnTo>
                  <a:lnTo>
                    <a:pt x="361" y="112"/>
                  </a:lnTo>
                  <a:lnTo>
                    <a:pt x="362" y="108"/>
                  </a:lnTo>
                  <a:lnTo>
                    <a:pt x="363" y="105"/>
                  </a:lnTo>
                  <a:lnTo>
                    <a:pt x="364" y="102"/>
                  </a:lnTo>
                  <a:lnTo>
                    <a:pt x="366" y="95"/>
                  </a:lnTo>
                  <a:lnTo>
                    <a:pt x="366" y="93"/>
                  </a:lnTo>
                  <a:lnTo>
                    <a:pt x="367" y="91"/>
                  </a:lnTo>
                  <a:lnTo>
                    <a:pt x="368" y="88"/>
                  </a:lnTo>
                  <a:lnTo>
                    <a:pt x="368" y="85"/>
                  </a:lnTo>
                  <a:lnTo>
                    <a:pt x="369" y="82"/>
                  </a:lnTo>
                  <a:lnTo>
                    <a:pt x="370" y="80"/>
                  </a:lnTo>
                  <a:lnTo>
                    <a:pt x="370" y="77"/>
                  </a:lnTo>
                  <a:lnTo>
                    <a:pt x="371" y="76"/>
                  </a:lnTo>
                  <a:lnTo>
                    <a:pt x="371" y="73"/>
                  </a:lnTo>
                  <a:lnTo>
                    <a:pt x="372" y="71"/>
                  </a:lnTo>
                  <a:lnTo>
                    <a:pt x="372" y="69"/>
                  </a:lnTo>
                  <a:lnTo>
                    <a:pt x="372" y="66"/>
                  </a:lnTo>
                  <a:lnTo>
                    <a:pt x="373" y="64"/>
                  </a:lnTo>
                  <a:lnTo>
                    <a:pt x="373" y="62"/>
                  </a:lnTo>
                  <a:lnTo>
                    <a:pt x="373" y="60"/>
                  </a:lnTo>
                  <a:lnTo>
                    <a:pt x="373" y="57"/>
                  </a:lnTo>
                  <a:lnTo>
                    <a:pt x="374" y="56"/>
                  </a:lnTo>
                  <a:lnTo>
                    <a:pt x="374" y="55"/>
                  </a:lnTo>
                  <a:lnTo>
                    <a:pt x="375" y="51"/>
                  </a:lnTo>
                  <a:lnTo>
                    <a:pt x="375" y="49"/>
                  </a:lnTo>
                  <a:lnTo>
                    <a:pt x="375" y="47"/>
                  </a:lnTo>
                  <a:lnTo>
                    <a:pt x="375" y="45"/>
                  </a:lnTo>
                  <a:lnTo>
                    <a:pt x="375" y="43"/>
                  </a:lnTo>
                  <a:lnTo>
                    <a:pt x="375" y="42"/>
                  </a:lnTo>
                  <a:lnTo>
                    <a:pt x="375" y="40"/>
                  </a:lnTo>
                  <a:lnTo>
                    <a:pt x="375" y="38"/>
                  </a:lnTo>
                  <a:lnTo>
                    <a:pt x="375" y="36"/>
                  </a:lnTo>
                  <a:lnTo>
                    <a:pt x="375" y="35"/>
                  </a:lnTo>
                  <a:lnTo>
                    <a:pt x="374" y="33"/>
                  </a:lnTo>
                  <a:lnTo>
                    <a:pt x="374" y="32"/>
                  </a:lnTo>
                  <a:lnTo>
                    <a:pt x="373" y="30"/>
                  </a:lnTo>
                  <a:lnTo>
                    <a:pt x="373" y="29"/>
                  </a:lnTo>
                  <a:lnTo>
                    <a:pt x="373" y="27"/>
                  </a:lnTo>
                  <a:lnTo>
                    <a:pt x="372" y="26"/>
                  </a:lnTo>
                  <a:lnTo>
                    <a:pt x="371" y="24"/>
                  </a:lnTo>
                  <a:lnTo>
                    <a:pt x="370" y="23"/>
                  </a:lnTo>
                  <a:lnTo>
                    <a:pt x="368" y="20"/>
                  </a:lnTo>
                  <a:lnTo>
                    <a:pt x="367" y="19"/>
                  </a:lnTo>
                  <a:lnTo>
                    <a:pt x="366" y="19"/>
                  </a:lnTo>
                  <a:lnTo>
                    <a:pt x="364" y="17"/>
                  </a:lnTo>
                  <a:lnTo>
                    <a:pt x="363" y="16"/>
                  </a:lnTo>
                  <a:lnTo>
                    <a:pt x="361" y="15"/>
                  </a:lnTo>
                  <a:lnTo>
                    <a:pt x="360" y="14"/>
                  </a:lnTo>
                  <a:lnTo>
                    <a:pt x="358" y="13"/>
                  </a:lnTo>
                  <a:lnTo>
                    <a:pt x="356" y="11"/>
                  </a:lnTo>
                  <a:lnTo>
                    <a:pt x="355" y="10"/>
                  </a:lnTo>
                  <a:lnTo>
                    <a:pt x="353" y="10"/>
                  </a:lnTo>
                  <a:lnTo>
                    <a:pt x="351" y="8"/>
                  </a:lnTo>
                  <a:lnTo>
                    <a:pt x="349" y="7"/>
                  </a:lnTo>
                  <a:lnTo>
                    <a:pt x="346" y="6"/>
                  </a:lnTo>
                  <a:lnTo>
                    <a:pt x="344" y="6"/>
                  </a:lnTo>
                  <a:lnTo>
                    <a:pt x="342" y="5"/>
                  </a:lnTo>
                  <a:lnTo>
                    <a:pt x="339" y="4"/>
                  </a:lnTo>
                  <a:lnTo>
                    <a:pt x="337" y="3"/>
                  </a:lnTo>
                  <a:lnTo>
                    <a:pt x="335" y="3"/>
                  </a:lnTo>
                  <a:lnTo>
                    <a:pt x="330" y="1"/>
                  </a:lnTo>
                  <a:lnTo>
                    <a:pt x="327" y="1"/>
                  </a:lnTo>
                  <a:lnTo>
                    <a:pt x="325" y="0"/>
                  </a:lnTo>
                  <a:lnTo>
                    <a:pt x="322" y="0"/>
                  </a:lnTo>
                  <a:lnTo>
                    <a:pt x="319" y="0"/>
                  </a:lnTo>
                  <a:lnTo>
                    <a:pt x="317" y="0"/>
                  </a:lnTo>
                  <a:lnTo>
                    <a:pt x="314" y="0"/>
                  </a:lnTo>
                  <a:lnTo>
                    <a:pt x="312" y="0"/>
                  </a:lnTo>
                  <a:lnTo>
                    <a:pt x="309" y="0"/>
                  </a:lnTo>
                  <a:lnTo>
                    <a:pt x="305" y="0"/>
                  </a:lnTo>
                  <a:lnTo>
                    <a:pt x="303" y="0"/>
                  </a:lnTo>
                  <a:lnTo>
                    <a:pt x="300" y="0"/>
                  </a:lnTo>
                  <a:lnTo>
                    <a:pt x="298" y="0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88" y="0"/>
                  </a:lnTo>
                  <a:lnTo>
                    <a:pt x="285" y="1"/>
                  </a:lnTo>
                  <a:lnTo>
                    <a:pt x="282" y="1"/>
                  </a:lnTo>
                  <a:lnTo>
                    <a:pt x="279" y="2"/>
                  </a:lnTo>
                  <a:lnTo>
                    <a:pt x="273" y="4"/>
                  </a:lnTo>
                  <a:lnTo>
                    <a:pt x="269" y="5"/>
                  </a:lnTo>
                  <a:lnTo>
                    <a:pt x="266" y="6"/>
                  </a:lnTo>
                  <a:lnTo>
                    <a:pt x="262" y="7"/>
                  </a:lnTo>
                  <a:lnTo>
                    <a:pt x="260" y="8"/>
                  </a:lnTo>
                  <a:lnTo>
                    <a:pt x="256" y="10"/>
                  </a:lnTo>
                  <a:lnTo>
                    <a:pt x="253" y="11"/>
                  </a:lnTo>
                  <a:lnTo>
                    <a:pt x="249" y="12"/>
                  </a:lnTo>
                  <a:lnTo>
                    <a:pt x="246" y="14"/>
                  </a:lnTo>
                  <a:lnTo>
                    <a:pt x="243" y="16"/>
                  </a:lnTo>
                  <a:lnTo>
                    <a:pt x="240" y="17"/>
                  </a:lnTo>
                  <a:lnTo>
                    <a:pt x="236" y="19"/>
                  </a:lnTo>
                  <a:lnTo>
                    <a:pt x="233" y="20"/>
                  </a:lnTo>
                  <a:lnTo>
                    <a:pt x="229" y="22"/>
                  </a:lnTo>
                  <a:lnTo>
                    <a:pt x="226" y="24"/>
                  </a:lnTo>
                  <a:lnTo>
                    <a:pt x="224" y="25"/>
                  </a:lnTo>
                  <a:lnTo>
                    <a:pt x="220" y="27"/>
                  </a:lnTo>
                  <a:lnTo>
                    <a:pt x="217" y="29"/>
                  </a:lnTo>
                  <a:lnTo>
                    <a:pt x="214" y="31"/>
                  </a:lnTo>
                  <a:lnTo>
                    <a:pt x="207" y="36"/>
                  </a:lnTo>
                  <a:lnTo>
                    <a:pt x="206" y="37"/>
                  </a:lnTo>
                  <a:lnTo>
                    <a:pt x="203" y="38"/>
                  </a:lnTo>
                  <a:lnTo>
                    <a:pt x="200" y="41"/>
                  </a:lnTo>
                  <a:lnTo>
                    <a:pt x="197" y="43"/>
                  </a:lnTo>
                  <a:lnTo>
                    <a:pt x="195" y="45"/>
                  </a:lnTo>
                  <a:lnTo>
                    <a:pt x="192" y="47"/>
                  </a:lnTo>
                  <a:lnTo>
                    <a:pt x="190" y="49"/>
                  </a:lnTo>
                  <a:lnTo>
                    <a:pt x="187" y="51"/>
                  </a:lnTo>
                  <a:lnTo>
                    <a:pt x="186" y="53"/>
                  </a:lnTo>
                  <a:lnTo>
                    <a:pt x="183" y="55"/>
                  </a:lnTo>
                  <a:lnTo>
                    <a:pt x="181" y="57"/>
                  </a:lnTo>
                  <a:lnTo>
                    <a:pt x="179" y="58"/>
                  </a:lnTo>
                  <a:lnTo>
                    <a:pt x="177" y="60"/>
                  </a:lnTo>
                  <a:lnTo>
                    <a:pt x="175" y="62"/>
                  </a:lnTo>
                  <a:lnTo>
                    <a:pt x="173" y="64"/>
                  </a:lnTo>
                  <a:lnTo>
                    <a:pt x="172" y="65"/>
                  </a:lnTo>
                  <a:lnTo>
                    <a:pt x="170" y="67"/>
                  </a:lnTo>
                  <a:lnTo>
                    <a:pt x="169" y="68"/>
                  </a:lnTo>
                  <a:lnTo>
                    <a:pt x="167" y="71"/>
                  </a:lnTo>
                  <a:lnTo>
                    <a:pt x="165" y="72"/>
                  </a:lnTo>
                  <a:lnTo>
                    <a:pt x="164" y="74"/>
                  </a:lnTo>
                  <a:lnTo>
                    <a:pt x="163" y="75"/>
                  </a:lnTo>
                  <a:lnTo>
                    <a:pt x="162" y="76"/>
                  </a:lnTo>
                  <a:lnTo>
                    <a:pt x="161" y="76"/>
                  </a:lnTo>
                  <a:lnTo>
                    <a:pt x="160" y="77"/>
                  </a:lnTo>
                  <a:lnTo>
                    <a:pt x="159" y="78"/>
                  </a:lnTo>
                  <a:lnTo>
                    <a:pt x="158" y="80"/>
                  </a:lnTo>
                  <a:lnTo>
                    <a:pt x="157" y="81"/>
                  </a:lnTo>
                  <a:lnTo>
                    <a:pt x="156" y="83"/>
                  </a:lnTo>
                  <a:lnTo>
                    <a:pt x="155" y="84"/>
                  </a:lnTo>
                  <a:lnTo>
                    <a:pt x="154" y="86"/>
                  </a:lnTo>
                  <a:lnTo>
                    <a:pt x="153" y="88"/>
                  </a:lnTo>
                  <a:lnTo>
                    <a:pt x="152" y="91"/>
                  </a:lnTo>
                  <a:lnTo>
                    <a:pt x="151" y="93"/>
                  </a:lnTo>
                  <a:lnTo>
                    <a:pt x="150" y="95"/>
                  </a:lnTo>
                  <a:lnTo>
                    <a:pt x="149" y="98"/>
                  </a:lnTo>
                  <a:lnTo>
                    <a:pt x="148" y="101"/>
                  </a:lnTo>
                  <a:lnTo>
                    <a:pt x="145" y="109"/>
                  </a:lnTo>
                </a:path>
              </a:pathLst>
            </a:custGeom>
            <a:pattFill prst="dashHorz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0"/>
            <p:cNvSpPr>
              <a:spLocks/>
            </p:cNvSpPr>
            <p:nvPr/>
          </p:nvSpPr>
          <p:spPr bwMode="auto">
            <a:xfrm>
              <a:off x="3758" y="1329"/>
              <a:ext cx="554" cy="690"/>
            </a:xfrm>
            <a:custGeom>
              <a:avLst/>
              <a:gdLst>
                <a:gd name="T0" fmla="*/ 30 w 554"/>
                <a:gd name="T1" fmla="*/ 213 h 690"/>
                <a:gd name="T2" fmla="*/ 45 w 554"/>
                <a:gd name="T3" fmla="*/ 259 h 690"/>
                <a:gd name="T4" fmla="*/ 66 w 554"/>
                <a:gd name="T5" fmla="*/ 310 h 690"/>
                <a:gd name="T6" fmla="*/ 98 w 554"/>
                <a:gd name="T7" fmla="*/ 369 h 690"/>
                <a:gd name="T8" fmla="*/ 131 w 554"/>
                <a:gd name="T9" fmla="*/ 415 h 690"/>
                <a:gd name="T10" fmla="*/ 164 w 554"/>
                <a:gd name="T11" fmla="*/ 457 h 690"/>
                <a:gd name="T12" fmla="*/ 199 w 554"/>
                <a:gd name="T13" fmla="*/ 501 h 690"/>
                <a:gd name="T14" fmla="*/ 227 w 554"/>
                <a:gd name="T15" fmla="*/ 536 h 690"/>
                <a:gd name="T16" fmla="*/ 255 w 554"/>
                <a:gd name="T17" fmla="*/ 569 h 690"/>
                <a:gd name="T18" fmla="*/ 294 w 554"/>
                <a:gd name="T19" fmla="*/ 604 h 690"/>
                <a:gd name="T20" fmla="*/ 334 w 554"/>
                <a:gd name="T21" fmla="*/ 631 h 690"/>
                <a:gd name="T22" fmla="*/ 377 w 554"/>
                <a:gd name="T23" fmla="*/ 653 h 690"/>
                <a:gd name="T24" fmla="*/ 422 w 554"/>
                <a:gd name="T25" fmla="*/ 674 h 690"/>
                <a:gd name="T26" fmla="*/ 456 w 554"/>
                <a:gd name="T27" fmla="*/ 685 h 690"/>
                <a:gd name="T28" fmla="*/ 483 w 554"/>
                <a:gd name="T29" fmla="*/ 689 h 690"/>
                <a:gd name="T30" fmla="*/ 510 w 554"/>
                <a:gd name="T31" fmla="*/ 684 h 690"/>
                <a:gd name="T32" fmla="*/ 528 w 554"/>
                <a:gd name="T33" fmla="*/ 672 h 690"/>
                <a:gd name="T34" fmla="*/ 542 w 554"/>
                <a:gd name="T35" fmla="*/ 656 h 690"/>
                <a:gd name="T36" fmla="*/ 551 w 554"/>
                <a:gd name="T37" fmla="*/ 638 h 690"/>
                <a:gd name="T38" fmla="*/ 553 w 554"/>
                <a:gd name="T39" fmla="*/ 619 h 690"/>
                <a:gd name="T40" fmla="*/ 547 w 554"/>
                <a:gd name="T41" fmla="*/ 604 h 690"/>
                <a:gd name="T42" fmla="*/ 536 w 554"/>
                <a:gd name="T43" fmla="*/ 591 h 690"/>
                <a:gd name="T44" fmla="*/ 517 w 554"/>
                <a:gd name="T45" fmla="*/ 574 h 690"/>
                <a:gd name="T46" fmla="*/ 497 w 554"/>
                <a:gd name="T47" fmla="*/ 561 h 690"/>
                <a:gd name="T48" fmla="*/ 474 w 554"/>
                <a:gd name="T49" fmla="*/ 548 h 690"/>
                <a:gd name="T50" fmla="*/ 444 w 554"/>
                <a:gd name="T51" fmla="*/ 532 h 690"/>
                <a:gd name="T52" fmla="*/ 418 w 554"/>
                <a:gd name="T53" fmla="*/ 518 h 690"/>
                <a:gd name="T54" fmla="*/ 390 w 554"/>
                <a:gd name="T55" fmla="*/ 505 h 690"/>
                <a:gd name="T56" fmla="*/ 358 w 554"/>
                <a:gd name="T57" fmla="*/ 489 h 690"/>
                <a:gd name="T58" fmla="*/ 330 w 554"/>
                <a:gd name="T59" fmla="*/ 476 h 690"/>
                <a:gd name="T60" fmla="*/ 304 w 554"/>
                <a:gd name="T61" fmla="*/ 459 h 690"/>
                <a:gd name="T62" fmla="*/ 277 w 554"/>
                <a:gd name="T63" fmla="*/ 435 h 690"/>
                <a:gd name="T64" fmla="*/ 260 w 554"/>
                <a:gd name="T65" fmla="*/ 410 h 690"/>
                <a:gd name="T66" fmla="*/ 246 w 554"/>
                <a:gd name="T67" fmla="*/ 381 h 690"/>
                <a:gd name="T68" fmla="*/ 236 w 554"/>
                <a:gd name="T69" fmla="*/ 344 h 690"/>
                <a:gd name="T70" fmla="*/ 231 w 554"/>
                <a:gd name="T71" fmla="*/ 311 h 690"/>
                <a:gd name="T72" fmla="*/ 228 w 554"/>
                <a:gd name="T73" fmla="*/ 279 h 690"/>
                <a:gd name="T74" fmla="*/ 228 w 554"/>
                <a:gd name="T75" fmla="*/ 248 h 690"/>
                <a:gd name="T76" fmla="*/ 228 w 554"/>
                <a:gd name="T77" fmla="*/ 212 h 690"/>
                <a:gd name="T78" fmla="*/ 228 w 554"/>
                <a:gd name="T79" fmla="*/ 184 h 690"/>
                <a:gd name="T80" fmla="*/ 227 w 554"/>
                <a:gd name="T81" fmla="*/ 155 h 690"/>
                <a:gd name="T82" fmla="*/ 224 w 554"/>
                <a:gd name="T83" fmla="*/ 125 h 690"/>
                <a:gd name="T84" fmla="*/ 219 w 554"/>
                <a:gd name="T85" fmla="*/ 101 h 690"/>
                <a:gd name="T86" fmla="*/ 212 w 554"/>
                <a:gd name="T87" fmla="*/ 78 h 690"/>
                <a:gd name="T88" fmla="*/ 201 w 554"/>
                <a:gd name="T89" fmla="*/ 54 h 690"/>
                <a:gd name="T90" fmla="*/ 188 w 554"/>
                <a:gd name="T91" fmla="*/ 35 h 690"/>
                <a:gd name="T92" fmla="*/ 171 w 554"/>
                <a:gd name="T93" fmla="*/ 19 h 690"/>
                <a:gd name="T94" fmla="*/ 148 w 554"/>
                <a:gd name="T95" fmla="*/ 6 h 690"/>
                <a:gd name="T96" fmla="*/ 124 w 554"/>
                <a:gd name="T97" fmla="*/ 1 h 690"/>
                <a:gd name="T98" fmla="*/ 98 w 554"/>
                <a:gd name="T99" fmla="*/ 0 h 690"/>
                <a:gd name="T100" fmla="*/ 70 w 554"/>
                <a:gd name="T101" fmla="*/ 3 h 690"/>
                <a:gd name="T102" fmla="*/ 50 w 554"/>
                <a:gd name="T103" fmla="*/ 10 h 690"/>
                <a:gd name="T104" fmla="*/ 33 w 554"/>
                <a:gd name="T105" fmla="*/ 19 h 690"/>
                <a:gd name="T106" fmla="*/ 18 w 554"/>
                <a:gd name="T107" fmla="*/ 35 h 690"/>
                <a:gd name="T108" fmla="*/ 8 w 554"/>
                <a:gd name="T109" fmla="*/ 50 h 690"/>
                <a:gd name="T110" fmla="*/ 2 w 554"/>
                <a:gd name="T111" fmla="*/ 67 h 690"/>
                <a:gd name="T112" fmla="*/ 0 w 554"/>
                <a:gd name="T113" fmla="*/ 86 h 690"/>
                <a:gd name="T114" fmla="*/ 1 w 554"/>
                <a:gd name="T115" fmla="*/ 110 h 690"/>
                <a:gd name="T116" fmla="*/ 5 w 554"/>
                <a:gd name="T117" fmla="*/ 129 h 690"/>
                <a:gd name="T118" fmla="*/ 9 w 554"/>
                <a:gd name="T119" fmla="*/ 145 h 690"/>
                <a:gd name="T120" fmla="*/ 12 w 554"/>
                <a:gd name="T121" fmla="*/ 154 h 690"/>
                <a:gd name="T122" fmla="*/ 14 w 554"/>
                <a:gd name="T123" fmla="*/ 160 h 690"/>
                <a:gd name="T124" fmla="*/ 17 w 554"/>
                <a:gd name="T125" fmla="*/ 171 h 69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4"/>
                <a:gd name="T190" fmla="*/ 0 h 690"/>
                <a:gd name="T191" fmla="*/ 554 w 554"/>
                <a:gd name="T192" fmla="*/ 690 h 69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4" h="690">
                  <a:moveTo>
                    <a:pt x="21" y="185"/>
                  </a:moveTo>
                  <a:lnTo>
                    <a:pt x="22" y="190"/>
                  </a:lnTo>
                  <a:lnTo>
                    <a:pt x="24" y="194"/>
                  </a:lnTo>
                  <a:lnTo>
                    <a:pt x="25" y="201"/>
                  </a:lnTo>
                  <a:lnTo>
                    <a:pt x="27" y="207"/>
                  </a:lnTo>
                  <a:lnTo>
                    <a:pt x="30" y="213"/>
                  </a:lnTo>
                  <a:lnTo>
                    <a:pt x="32" y="220"/>
                  </a:lnTo>
                  <a:lnTo>
                    <a:pt x="34" y="228"/>
                  </a:lnTo>
                  <a:lnTo>
                    <a:pt x="37" y="235"/>
                  </a:lnTo>
                  <a:lnTo>
                    <a:pt x="39" y="243"/>
                  </a:lnTo>
                  <a:lnTo>
                    <a:pt x="42" y="250"/>
                  </a:lnTo>
                  <a:lnTo>
                    <a:pt x="45" y="259"/>
                  </a:lnTo>
                  <a:lnTo>
                    <a:pt x="48" y="267"/>
                  </a:lnTo>
                  <a:lnTo>
                    <a:pt x="51" y="275"/>
                  </a:lnTo>
                  <a:lnTo>
                    <a:pt x="55" y="285"/>
                  </a:lnTo>
                  <a:lnTo>
                    <a:pt x="58" y="293"/>
                  </a:lnTo>
                  <a:lnTo>
                    <a:pt x="62" y="302"/>
                  </a:lnTo>
                  <a:lnTo>
                    <a:pt x="66" y="310"/>
                  </a:lnTo>
                  <a:lnTo>
                    <a:pt x="70" y="319"/>
                  </a:lnTo>
                  <a:lnTo>
                    <a:pt x="79" y="336"/>
                  </a:lnTo>
                  <a:lnTo>
                    <a:pt x="84" y="344"/>
                  </a:lnTo>
                  <a:lnTo>
                    <a:pt x="89" y="353"/>
                  </a:lnTo>
                  <a:lnTo>
                    <a:pt x="94" y="361"/>
                  </a:lnTo>
                  <a:lnTo>
                    <a:pt x="98" y="369"/>
                  </a:lnTo>
                  <a:lnTo>
                    <a:pt x="104" y="377"/>
                  </a:lnTo>
                  <a:lnTo>
                    <a:pt x="109" y="385"/>
                  </a:lnTo>
                  <a:lnTo>
                    <a:pt x="114" y="393"/>
                  </a:lnTo>
                  <a:lnTo>
                    <a:pt x="120" y="400"/>
                  </a:lnTo>
                  <a:lnTo>
                    <a:pt x="126" y="407"/>
                  </a:lnTo>
                  <a:lnTo>
                    <a:pt x="131" y="415"/>
                  </a:lnTo>
                  <a:lnTo>
                    <a:pt x="136" y="422"/>
                  </a:lnTo>
                  <a:lnTo>
                    <a:pt x="142" y="429"/>
                  </a:lnTo>
                  <a:lnTo>
                    <a:pt x="148" y="437"/>
                  </a:lnTo>
                  <a:lnTo>
                    <a:pt x="153" y="443"/>
                  </a:lnTo>
                  <a:lnTo>
                    <a:pt x="158" y="450"/>
                  </a:lnTo>
                  <a:lnTo>
                    <a:pt x="164" y="457"/>
                  </a:lnTo>
                  <a:lnTo>
                    <a:pt x="170" y="463"/>
                  </a:lnTo>
                  <a:lnTo>
                    <a:pt x="174" y="470"/>
                  </a:lnTo>
                  <a:lnTo>
                    <a:pt x="185" y="483"/>
                  </a:lnTo>
                  <a:lnTo>
                    <a:pt x="190" y="489"/>
                  </a:lnTo>
                  <a:lnTo>
                    <a:pt x="194" y="496"/>
                  </a:lnTo>
                  <a:lnTo>
                    <a:pt x="199" y="501"/>
                  </a:lnTo>
                  <a:lnTo>
                    <a:pt x="205" y="508"/>
                  </a:lnTo>
                  <a:lnTo>
                    <a:pt x="209" y="514"/>
                  </a:lnTo>
                  <a:lnTo>
                    <a:pt x="213" y="519"/>
                  </a:lnTo>
                  <a:lnTo>
                    <a:pt x="218" y="526"/>
                  </a:lnTo>
                  <a:lnTo>
                    <a:pt x="222" y="532"/>
                  </a:lnTo>
                  <a:lnTo>
                    <a:pt x="227" y="536"/>
                  </a:lnTo>
                  <a:lnTo>
                    <a:pt x="231" y="542"/>
                  </a:lnTo>
                  <a:lnTo>
                    <a:pt x="236" y="548"/>
                  </a:lnTo>
                  <a:lnTo>
                    <a:pt x="241" y="554"/>
                  </a:lnTo>
                  <a:lnTo>
                    <a:pt x="246" y="559"/>
                  </a:lnTo>
                  <a:lnTo>
                    <a:pt x="250" y="564"/>
                  </a:lnTo>
                  <a:lnTo>
                    <a:pt x="255" y="569"/>
                  </a:lnTo>
                  <a:lnTo>
                    <a:pt x="261" y="574"/>
                  </a:lnTo>
                  <a:lnTo>
                    <a:pt x="266" y="579"/>
                  </a:lnTo>
                  <a:lnTo>
                    <a:pt x="271" y="585"/>
                  </a:lnTo>
                  <a:lnTo>
                    <a:pt x="283" y="594"/>
                  </a:lnTo>
                  <a:lnTo>
                    <a:pt x="288" y="599"/>
                  </a:lnTo>
                  <a:lnTo>
                    <a:pt x="294" y="604"/>
                  </a:lnTo>
                  <a:lnTo>
                    <a:pt x="301" y="609"/>
                  </a:lnTo>
                  <a:lnTo>
                    <a:pt x="307" y="613"/>
                  </a:lnTo>
                  <a:lnTo>
                    <a:pt x="314" y="618"/>
                  </a:lnTo>
                  <a:lnTo>
                    <a:pt x="321" y="622"/>
                  </a:lnTo>
                  <a:lnTo>
                    <a:pt x="327" y="627"/>
                  </a:lnTo>
                  <a:lnTo>
                    <a:pt x="334" y="631"/>
                  </a:lnTo>
                  <a:lnTo>
                    <a:pt x="342" y="635"/>
                  </a:lnTo>
                  <a:lnTo>
                    <a:pt x="348" y="639"/>
                  </a:lnTo>
                  <a:lnTo>
                    <a:pt x="356" y="643"/>
                  </a:lnTo>
                  <a:lnTo>
                    <a:pt x="362" y="647"/>
                  </a:lnTo>
                  <a:lnTo>
                    <a:pt x="369" y="650"/>
                  </a:lnTo>
                  <a:lnTo>
                    <a:pt x="377" y="653"/>
                  </a:lnTo>
                  <a:lnTo>
                    <a:pt x="383" y="657"/>
                  </a:lnTo>
                  <a:lnTo>
                    <a:pt x="390" y="660"/>
                  </a:lnTo>
                  <a:lnTo>
                    <a:pt x="397" y="663"/>
                  </a:lnTo>
                  <a:lnTo>
                    <a:pt x="403" y="666"/>
                  </a:lnTo>
                  <a:lnTo>
                    <a:pt x="417" y="671"/>
                  </a:lnTo>
                  <a:lnTo>
                    <a:pt x="422" y="674"/>
                  </a:lnTo>
                  <a:lnTo>
                    <a:pt x="429" y="676"/>
                  </a:lnTo>
                  <a:lnTo>
                    <a:pt x="435" y="678"/>
                  </a:lnTo>
                  <a:lnTo>
                    <a:pt x="440" y="680"/>
                  </a:lnTo>
                  <a:lnTo>
                    <a:pt x="445" y="682"/>
                  </a:lnTo>
                  <a:lnTo>
                    <a:pt x="451" y="684"/>
                  </a:lnTo>
                  <a:lnTo>
                    <a:pt x="456" y="685"/>
                  </a:lnTo>
                  <a:lnTo>
                    <a:pt x="461" y="686"/>
                  </a:lnTo>
                  <a:lnTo>
                    <a:pt x="466" y="687"/>
                  </a:lnTo>
                  <a:lnTo>
                    <a:pt x="470" y="688"/>
                  </a:lnTo>
                  <a:lnTo>
                    <a:pt x="475" y="689"/>
                  </a:lnTo>
                  <a:lnTo>
                    <a:pt x="478" y="689"/>
                  </a:lnTo>
                  <a:lnTo>
                    <a:pt x="483" y="689"/>
                  </a:lnTo>
                  <a:lnTo>
                    <a:pt x="487" y="689"/>
                  </a:lnTo>
                  <a:lnTo>
                    <a:pt x="492" y="689"/>
                  </a:lnTo>
                  <a:lnTo>
                    <a:pt x="495" y="688"/>
                  </a:lnTo>
                  <a:lnTo>
                    <a:pt x="499" y="688"/>
                  </a:lnTo>
                  <a:lnTo>
                    <a:pt x="502" y="687"/>
                  </a:lnTo>
                  <a:lnTo>
                    <a:pt x="510" y="684"/>
                  </a:lnTo>
                  <a:lnTo>
                    <a:pt x="513" y="683"/>
                  </a:lnTo>
                  <a:lnTo>
                    <a:pt x="516" y="681"/>
                  </a:lnTo>
                  <a:lnTo>
                    <a:pt x="519" y="679"/>
                  </a:lnTo>
                  <a:lnTo>
                    <a:pt x="522" y="677"/>
                  </a:lnTo>
                  <a:lnTo>
                    <a:pt x="525" y="675"/>
                  </a:lnTo>
                  <a:lnTo>
                    <a:pt x="528" y="672"/>
                  </a:lnTo>
                  <a:lnTo>
                    <a:pt x="531" y="670"/>
                  </a:lnTo>
                  <a:lnTo>
                    <a:pt x="533" y="668"/>
                  </a:lnTo>
                  <a:lnTo>
                    <a:pt x="535" y="665"/>
                  </a:lnTo>
                  <a:lnTo>
                    <a:pt x="537" y="662"/>
                  </a:lnTo>
                  <a:lnTo>
                    <a:pt x="539" y="659"/>
                  </a:lnTo>
                  <a:lnTo>
                    <a:pt x="542" y="656"/>
                  </a:lnTo>
                  <a:lnTo>
                    <a:pt x="544" y="653"/>
                  </a:lnTo>
                  <a:lnTo>
                    <a:pt x="545" y="650"/>
                  </a:lnTo>
                  <a:lnTo>
                    <a:pt x="547" y="648"/>
                  </a:lnTo>
                  <a:lnTo>
                    <a:pt x="548" y="645"/>
                  </a:lnTo>
                  <a:lnTo>
                    <a:pt x="549" y="641"/>
                  </a:lnTo>
                  <a:lnTo>
                    <a:pt x="551" y="638"/>
                  </a:lnTo>
                  <a:lnTo>
                    <a:pt x="552" y="632"/>
                  </a:lnTo>
                  <a:lnTo>
                    <a:pt x="553" y="630"/>
                  </a:lnTo>
                  <a:lnTo>
                    <a:pt x="553" y="627"/>
                  </a:lnTo>
                  <a:lnTo>
                    <a:pt x="553" y="625"/>
                  </a:lnTo>
                  <a:lnTo>
                    <a:pt x="553" y="621"/>
                  </a:lnTo>
                  <a:lnTo>
                    <a:pt x="553" y="619"/>
                  </a:lnTo>
                  <a:lnTo>
                    <a:pt x="552" y="616"/>
                  </a:lnTo>
                  <a:lnTo>
                    <a:pt x="551" y="613"/>
                  </a:lnTo>
                  <a:lnTo>
                    <a:pt x="551" y="612"/>
                  </a:lnTo>
                  <a:lnTo>
                    <a:pt x="549" y="609"/>
                  </a:lnTo>
                  <a:lnTo>
                    <a:pt x="548" y="607"/>
                  </a:lnTo>
                  <a:lnTo>
                    <a:pt x="547" y="604"/>
                  </a:lnTo>
                  <a:lnTo>
                    <a:pt x="546" y="602"/>
                  </a:lnTo>
                  <a:lnTo>
                    <a:pt x="544" y="599"/>
                  </a:lnTo>
                  <a:lnTo>
                    <a:pt x="542" y="597"/>
                  </a:lnTo>
                  <a:lnTo>
                    <a:pt x="540" y="594"/>
                  </a:lnTo>
                  <a:lnTo>
                    <a:pt x="538" y="593"/>
                  </a:lnTo>
                  <a:lnTo>
                    <a:pt x="536" y="591"/>
                  </a:lnTo>
                  <a:lnTo>
                    <a:pt x="534" y="588"/>
                  </a:lnTo>
                  <a:lnTo>
                    <a:pt x="529" y="583"/>
                  </a:lnTo>
                  <a:lnTo>
                    <a:pt x="527" y="581"/>
                  </a:lnTo>
                  <a:lnTo>
                    <a:pt x="523" y="579"/>
                  </a:lnTo>
                  <a:lnTo>
                    <a:pt x="520" y="576"/>
                  </a:lnTo>
                  <a:lnTo>
                    <a:pt x="517" y="574"/>
                  </a:lnTo>
                  <a:lnTo>
                    <a:pt x="514" y="573"/>
                  </a:lnTo>
                  <a:lnTo>
                    <a:pt x="511" y="571"/>
                  </a:lnTo>
                  <a:lnTo>
                    <a:pt x="508" y="568"/>
                  </a:lnTo>
                  <a:lnTo>
                    <a:pt x="504" y="566"/>
                  </a:lnTo>
                  <a:lnTo>
                    <a:pt x="501" y="563"/>
                  </a:lnTo>
                  <a:lnTo>
                    <a:pt x="497" y="561"/>
                  </a:lnTo>
                  <a:lnTo>
                    <a:pt x="494" y="559"/>
                  </a:lnTo>
                  <a:lnTo>
                    <a:pt x="490" y="556"/>
                  </a:lnTo>
                  <a:lnTo>
                    <a:pt x="486" y="555"/>
                  </a:lnTo>
                  <a:lnTo>
                    <a:pt x="482" y="553"/>
                  </a:lnTo>
                  <a:lnTo>
                    <a:pt x="478" y="550"/>
                  </a:lnTo>
                  <a:lnTo>
                    <a:pt x="474" y="548"/>
                  </a:lnTo>
                  <a:lnTo>
                    <a:pt x="470" y="545"/>
                  </a:lnTo>
                  <a:lnTo>
                    <a:pt x="466" y="543"/>
                  </a:lnTo>
                  <a:lnTo>
                    <a:pt x="457" y="538"/>
                  </a:lnTo>
                  <a:lnTo>
                    <a:pt x="453" y="536"/>
                  </a:lnTo>
                  <a:lnTo>
                    <a:pt x="449" y="535"/>
                  </a:lnTo>
                  <a:lnTo>
                    <a:pt x="444" y="532"/>
                  </a:lnTo>
                  <a:lnTo>
                    <a:pt x="440" y="530"/>
                  </a:lnTo>
                  <a:lnTo>
                    <a:pt x="436" y="527"/>
                  </a:lnTo>
                  <a:lnTo>
                    <a:pt x="431" y="525"/>
                  </a:lnTo>
                  <a:lnTo>
                    <a:pt x="427" y="523"/>
                  </a:lnTo>
                  <a:lnTo>
                    <a:pt x="422" y="520"/>
                  </a:lnTo>
                  <a:lnTo>
                    <a:pt x="418" y="518"/>
                  </a:lnTo>
                  <a:lnTo>
                    <a:pt x="413" y="516"/>
                  </a:lnTo>
                  <a:lnTo>
                    <a:pt x="409" y="515"/>
                  </a:lnTo>
                  <a:lnTo>
                    <a:pt x="404" y="512"/>
                  </a:lnTo>
                  <a:lnTo>
                    <a:pt x="400" y="510"/>
                  </a:lnTo>
                  <a:lnTo>
                    <a:pt x="395" y="507"/>
                  </a:lnTo>
                  <a:lnTo>
                    <a:pt x="390" y="505"/>
                  </a:lnTo>
                  <a:lnTo>
                    <a:pt x="385" y="503"/>
                  </a:lnTo>
                  <a:lnTo>
                    <a:pt x="381" y="500"/>
                  </a:lnTo>
                  <a:lnTo>
                    <a:pt x="377" y="498"/>
                  </a:lnTo>
                  <a:lnTo>
                    <a:pt x="367" y="494"/>
                  </a:lnTo>
                  <a:lnTo>
                    <a:pt x="362" y="492"/>
                  </a:lnTo>
                  <a:lnTo>
                    <a:pt x="358" y="489"/>
                  </a:lnTo>
                  <a:lnTo>
                    <a:pt x="353" y="487"/>
                  </a:lnTo>
                  <a:lnTo>
                    <a:pt x="348" y="485"/>
                  </a:lnTo>
                  <a:lnTo>
                    <a:pt x="343" y="482"/>
                  </a:lnTo>
                  <a:lnTo>
                    <a:pt x="339" y="480"/>
                  </a:lnTo>
                  <a:lnTo>
                    <a:pt x="334" y="478"/>
                  </a:lnTo>
                  <a:lnTo>
                    <a:pt x="330" y="476"/>
                  </a:lnTo>
                  <a:lnTo>
                    <a:pt x="325" y="473"/>
                  </a:lnTo>
                  <a:lnTo>
                    <a:pt x="321" y="470"/>
                  </a:lnTo>
                  <a:lnTo>
                    <a:pt x="317" y="468"/>
                  </a:lnTo>
                  <a:lnTo>
                    <a:pt x="312" y="465"/>
                  </a:lnTo>
                  <a:lnTo>
                    <a:pt x="308" y="461"/>
                  </a:lnTo>
                  <a:lnTo>
                    <a:pt x="304" y="459"/>
                  </a:lnTo>
                  <a:lnTo>
                    <a:pt x="300" y="456"/>
                  </a:lnTo>
                  <a:lnTo>
                    <a:pt x="296" y="453"/>
                  </a:lnTo>
                  <a:lnTo>
                    <a:pt x="292" y="450"/>
                  </a:lnTo>
                  <a:lnTo>
                    <a:pt x="287" y="446"/>
                  </a:lnTo>
                  <a:lnTo>
                    <a:pt x="281" y="440"/>
                  </a:lnTo>
                  <a:lnTo>
                    <a:pt x="277" y="435"/>
                  </a:lnTo>
                  <a:lnTo>
                    <a:pt x="274" y="431"/>
                  </a:lnTo>
                  <a:lnTo>
                    <a:pt x="271" y="427"/>
                  </a:lnTo>
                  <a:lnTo>
                    <a:pt x="268" y="423"/>
                  </a:lnTo>
                  <a:lnTo>
                    <a:pt x="266" y="419"/>
                  </a:lnTo>
                  <a:lnTo>
                    <a:pt x="262" y="414"/>
                  </a:lnTo>
                  <a:lnTo>
                    <a:pt x="260" y="410"/>
                  </a:lnTo>
                  <a:lnTo>
                    <a:pt x="257" y="405"/>
                  </a:lnTo>
                  <a:lnTo>
                    <a:pt x="254" y="401"/>
                  </a:lnTo>
                  <a:lnTo>
                    <a:pt x="252" y="396"/>
                  </a:lnTo>
                  <a:lnTo>
                    <a:pt x="250" y="390"/>
                  </a:lnTo>
                  <a:lnTo>
                    <a:pt x="247" y="385"/>
                  </a:lnTo>
                  <a:lnTo>
                    <a:pt x="246" y="381"/>
                  </a:lnTo>
                  <a:lnTo>
                    <a:pt x="245" y="375"/>
                  </a:lnTo>
                  <a:lnTo>
                    <a:pt x="243" y="370"/>
                  </a:lnTo>
                  <a:lnTo>
                    <a:pt x="241" y="364"/>
                  </a:lnTo>
                  <a:lnTo>
                    <a:pt x="240" y="360"/>
                  </a:lnTo>
                  <a:lnTo>
                    <a:pt x="238" y="354"/>
                  </a:lnTo>
                  <a:lnTo>
                    <a:pt x="236" y="344"/>
                  </a:lnTo>
                  <a:lnTo>
                    <a:pt x="235" y="338"/>
                  </a:lnTo>
                  <a:lnTo>
                    <a:pt x="234" y="333"/>
                  </a:lnTo>
                  <a:lnTo>
                    <a:pt x="233" y="327"/>
                  </a:lnTo>
                  <a:lnTo>
                    <a:pt x="232" y="322"/>
                  </a:lnTo>
                  <a:lnTo>
                    <a:pt x="231" y="317"/>
                  </a:lnTo>
                  <a:lnTo>
                    <a:pt x="231" y="311"/>
                  </a:lnTo>
                  <a:lnTo>
                    <a:pt x="230" y="306"/>
                  </a:lnTo>
                  <a:lnTo>
                    <a:pt x="230" y="301"/>
                  </a:lnTo>
                  <a:lnTo>
                    <a:pt x="229" y="295"/>
                  </a:lnTo>
                  <a:lnTo>
                    <a:pt x="229" y="289"/>
                  </a:lnTo>
                  <a:lnTo>
                    <a:pt x="229" y="285"/>
                  </a:lnTo>
                  <a:lnTo>
                    <a:pt x="228" y="279"/>
                  </a:lnTo>
                  <a:lnTo>
                    <a:pt x="228" y="274"/>
                  </a:lnTo>
                  <a:lnTo>
                    <a:pt x="228" y="268"/>
                  </a:lnTo>
                  <a:lnTo>
                    <a:pt x="228" y="264"/>
                  </a:lnTo>
                  <a:lnTo>
                    <a:pt x="228" y="258"/>
                  </a:lnTo>
                  <a:lnTo>
                    <a:pt x="228" y="252"/>
                  </a:lnTo>
                  <a:lnTo>
                    <a:pt x="228" y="248"/>
                  </a:lnTo>
                  <a:lnTo>
                    <a:pt x="228" y="237"/>
                  </a:lnTo>
                  <a:lnTo>
                    <a:pt x="228" y="232"/>
                  </a:lnTo>
                  <a:lnTo>
                    <a:pt x="228" y="227"/>
                  </a:lnTo>
                  <a:lnTo>
                    <a:pt x="228" y="222"/>
                  </a:lnTo>
                  <a:lnTo>
                    <a:pt x="228" y="217"/>
                  </a:lnTo>
                  <a:lnTo>
                    <a:pt x="228" y="212"/>
                  </a:lnTo>
                  <a:lnTo>
                    <a:pt x="228" y="208"/>
                  </a:lnTo>
                  <a:lnTo>
                    <a:pt x="228" y="203"/>
                  </a:lnTo>
                  <a:lnTo>
                    <a:pt x="228" y="197"/>
                  </a:lnTo>
                  <a:lnTo>
                    <a:pt x="228" y="192"/>
                  </a:lnTo>
                  <a:lnTo>
                    <a:pt x="228" y="188"/>
                  </a:lnTo>
                  <a:lnTo>
                    <a:pt x="228" y="184"/>
                  </a:lnTo>
                  <a:lnTo>
                    <a:pt x="228" y="179"/>
                  </a:lnTo>
                  <a:lnTo>
                    <a:pt x="228" y="174"/>
                  </a:lnTo>
                  <a:lnTo>
                    <a:pt x="228" y="170"/>
                  </a:lnTo>
                  <a:lnTo>
                    <a:pt x="228" y="165"/>
                  </a:lnTo>
                  <a:lnTo>
                    <a:pt x="227" y="160"/>
                  </a:lnTo>
                  <a:lnTo>
                    <a:pt x="227" y="155"/>
                  </a:lnTo>
                  <a:lnTo>
                    <a:pt x="227" y="152"/>
                  </a:lnTo>
                  <a:lnTo>
                    <a:pt x="226" y="142"/>
                  </a:lnTo>
                  <a:lnTo>
                    <a:pt x="225" y="138"/>
                  </a:lnTo>
                  <a:lnTo>
                    <a:pt x="225" y="134"/>
                  </a:lnTo>
                  <a:lnTo>
                    <a:pt x="224" y="130"/>
                  </a:lnTo>
                  <a:lnTo>
                    <a:pt x="224" y="125"/>
                  </a:lnTo>
                  <a:lnTo>
                    <a:pt x="223" y="121"/>
                  </a:lnTo>
                  <a:lnTo>
                    <a:pt x="222" y="117"/>
                  </a:lnTo>
                  <a:lnTo>
                    <a:pt x="222" y="114"/>
                  </a:lnTo>
                  <a:lnTo>
                    <a:pt x="221" y="109"/>
                  </a:lnTo>
                  <a:lnTo>
                    <a:pt x="220" y="105"/>
                  </a:lnTo>
                  <a:lnTo>
                    <a:pt x="219" y="101"/>
                  </a:lnTo>
                  <a:lnTo>
                    <a:pt x="218" y="97"/>
                  </a:lnTo>
                  <a:lnTo>
                    <a:pt x="217" y="93"/>
                  </a:lnTo>
                  <a:lnTo>
                    <a:pt x="215" y="90"/>
                  </a:lnTo>
                  <a:lnTo>
                    <a:pt x="214" y="85"/>
                  </a:lnTo>
                  <a:lnTo>
                    <a:pt x="213" y="81"/>
                  </a:lnTo>
                  <a:lnTo>
                    <a:pt x="212" y="78"/>
                  </a:lnTo>
                  <a:lnTo>
                    <a:pt x="210" y="75"/>
                  </a:lnTo>
                  <a:lnTo>
                    <a:pt x="209" y="71"/>
                  </a:lnTo>
                  <a:lnTo>
                    <a:pt x="206" y="64"/>
                  </a:lnTo>
                  <a:lnTo>
                    <a:pt x="205" y="60"/>
                  </a:lnTo>
                  <a:lnTo>
                    <a:pt x="203" y="57"/>
                  </a:lnTo>
                  <a:lnTo>
                    <a:pt x="201" y="54"/>
                  </a:lnTo>
                  <a:lnTo>
                    <a:pt x="199" y="50"/>
                  </a:lnTo>
                  <a:lnTo>
                    <a:pt x="197" y="47"/>
                  </a:lnTo>
                  <a:lnTo>
                    <a:pt x="194" y="44"/>
                  </a:lnTo>
                  <a:lnTo>
                    <a:pt x="192" y="40"/>
                  </a:lnTo>
                  <a:lnTo>
                    <a:pt x="190" y="38"/>
                  </a:lnTo>
                  <a:lnTo>
                    <a:pt x="188" y="35"/>
                  </a:lnTo>
                  <a:lnTo>
                    <a:pt x="186" y="32"/>
                  </a:lnTo>
                  <a:lnTo>
                    <a:pt x="183" y="29"/>
                  </a:lnTo>
                  <a:lnTo>
                    <a:pt x="180" y="27"/>
                  </a:lnTo>
                  <a:lnTo>
                    <a:pt x="177" y="24"/>
                  </a:lnTo>
                  <a:lnTo>
                    <a:pt x="174" y="21"/>
                  </a:lnTo>
                  <a:lnTo>
                    <a:pt x="171" y="19"/>
                  </a:lnTo>
                  <a:lnTo>
                    <a:pt x="169" y="18"/>
                  </a:lnTo>
                  <a:lnTo>
                    <a:pt x="166" y="15"/>
                  </a:lnTo>
                  <a:lnTo>
                    <a:pt x="162" y="13"/>
                  </a:lnTo>
                  <a:lnTo>
                    <a:pt x="155" y="9"/>
                  </a:lnTo>
                  <a:lnTo>
                    <a:pt x="152" y="8"/>
                  </a:lnTo>
                  <a:lnTo>
                    <a:pt x="148" y="6"/>
                  </a:lnTo>
                  <a:lnTo>
                    <a:pt x="144" y="5"/>
                  </a:lnTo>
                  <a:lnTo>
                    <a:pt x="140" y="4"/>
                  </a:lnTo>
                  <a:lnTo>
                    <a:pt x="136" y="3"/>
                  </a:lnTo>
                  <a:lnTo>
                    <a:pt x="132" y="2"/>
                  </a:lnTo>
                  <a:lnTo>
                    <a:pt x="128" y="1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2" y="0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4" y="2"/>
                  </a:lnTo>
                  <a:lnTo>
                    <a:pt x="70" y="3"/>
                  </a:lnTo>
                  <a:lnTo>
                    <a:pt x="66" y="4"/>
                  </a:lnTo>
                  <a:lnTo>
                    <a:pt x="63" y="4"/>
                  </a:lnTo>
                  <a:lnTo>
                    <a:pt x="59" y="6"/>
                  </a:lnTo>
                  <a:lnTo>
                    <a:pt x="57" y="7"/>
                  </a:lnTo>
                  <a:lnTo>
                    <a:pt x="53" y="8"/>
                  </a:lnTo>
                  <a:lnTo>
                    <a:pt x="50" y="10"/>
                  </a:lnTo>
                  <a:lnTo>
                    <a:pt x="47" y="11"/>
                  </a:lnTo>
                  <a:lnTo>
                    <a:pt x="43" y="13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6" y="18"/>
                  </a:lnTo>
                  <a:lnTo>
                    <a:pt x="33" y="19"/>
                  </a:lnTo>
                  <a:lnTo>
                    <a:pt x="30" y="21"/>
                  </a:lnTo>
                  <a:lnTo>
                    <a:pt x="28" y="23"/>
                  </a:lnTo>
                  <a:lnTo>
                    <a:pt x="25" y="25"/>
                  </a:lnTo>
                  <a:lnTo>
                    <a:pt x="23" y="28"/>
                  </a:lnTo>
                  <a:lnTo>
                    <a:pt x="21" y="30"/>
                  </a:lnTo>
                  <a:lnTo>
                    <a:pt x="18" y="35"/>
                  </a:lnTo>
                  <a:lnTo>
                    <a:pt x="16" y="37"/>
                  </a:lnTo>
                  <a:lnTo>
                    <a:pt x="14" y="39"/>
                  </a:lnTo>
                  <a:lnTo>
                    <a:pt x="12" y="42"/>
                  </a:lnTo>
                  <a:lnTo>
                    <a:pt x="11" y="44"/>
                  </a:lnTo>
                  <a:lnTo>
                    <a:pt x="9" y="47"/>
                  </a:lnTo>
                  <a:lnTo>
                    <a:pt x="8" y="50"/>
                  </a:lnTo>
                  <a:lnTo>
                    <a:pt x="7" y="53"/>
                  </a:lnTo>
                  <a:lnTo>
                    <a:pt x="5" y="56"/>
                  </a:lnTo>
                  <a:lnTo>
                    <a:pt x="4" y="58"/>
                  </a:lnTo>
                  <a:lnTo>
                    <a:pt x="4" y="61"/>
                  </a:lnTo>
                  <a:lnTo>
                    <a:pt x="2" y="64"/>
                  </a:lnTo>
                  <a:lnTo>
                    <a:pt x="2" y="67"/>
                  </a:lnTo>
                  <a:lnTo>
                    <a:pt x="1" y="70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9"/>
                  </a:lnTo>
                  <a:lnTo>
                    <a:pt x="0" y="83"/>
                  </a:lnTo>
                  <a:lnTo>
                    <a:pt x="0" y="86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0" y="99"/>
                  </a:lnTo>
                  <a:lnTo>
                    <a:pt x="0" y="103"/>
                  </a:lnTo>
                  <a:lnTo>
                    <a:pt x="0" y="106"/>
                  </a:lnTo>
                  <a:lnTo>
                    <a:pt x="1" y="110"/>
                  </a:lnTo>
                  <a:lnTo>
                    <a:pt x="2" y="114"/>
                  </a:lnTo>
                  <a:lnTo>
                    <a:pt x="2" y="116"/>
                  </a:lnTo>
                  <a:lnTo>
                    <a:pt x="3" y="119"/>
                  </a:lnTo>
                  <a:lnTo>
                    <a:pt x="4" y="123"/>
                  </a:lnTo>
                  <a:lnTo>
                    <a:pt x="4" y="126"/>
                  </a:lnTo>
                  <a:lnTo>
                    <a:pt x="5" y="129"/>
                  </a:lnTo>
                  <a:lnTo>
                    <a:pt x="6" y="132"/>
                  </a:lnTo>
                  <a:lnTo>
                    <a:pt x="6" y="134"/>
                  </a:lnTo>
                  <a:lnTo>
                    <a:pt x="7" y="137"/>
                  </a:lnTo>
                  <a:lnTo>
                    <a:pt x="8" y="140"/>
                  </a:lnTo>
                  <a:lnTo>
                    <a:pt x="9" y="142"/>
                  </a:lnTo>
                  <a:lnTo>
                    <a:pt x="9" y="145"/>
                  </a:lnTo>
                  <a:lnTo>
                    <a:pt x="10" y="147"/>
                  </a:lnTo>
                  <a:lnTo>
                    <a:pt x="11" y="150"/>
                  </a:lnTo>
                  <a:lnTo>
                    <a:pt x="11" y="152"/>
                  </a:lnTo>
                  <a:lnTo>
                    <a:pt x="12" y="153"/>
                  </a:lnTo>
                  <a:lnTo>
                    <a:pt x="12" y="154"/>
                  </a:lnTo>
                  <a:lnTo>
                    <a:pt x="12" y="155"/>
                  </a:lnTo>
                  <a:lnTo>
                    <a:pt x="13" y="156"/>
                  </a:lnTo>
                  <a:lnTo>
                    <a:pt x="13" y="157"/>
                  </a:lnTo>
                  <a:lnTo>
                    <a:pt x="13" y="158"/>
                  </a:lnTo>
                  <a:lnTo>
                    <a:pt x="14" y="159"/>
                  </a:lnTo>
                  <a:lnTo>
                    <a:pt x="14" y="160"/>
                  </a:lnTo>
                  <a:lnTo>
                    <a:pt x="14" y="161"/>
                  </a:lnTo>
                  <a:lnTo>
                    <a:pt x="15" y="163"/>
                  </a:lnTo>
                  <a:lnTo>
                    <a:pt x="15" y="164"/>
                  </a:lnTo>
                  <a:lnTo>
                    <a:pt x="16" y="166"/>
                  </a:lnTo>
                  <a:lnTo>
                    <a:pt x="16" y="168"/>
                  </a:lnTo>
                  <a:lnTo>
                    <a:pt x="17" y="171"/>
                  </a:lnTo>
                  <a:lnTo>
                    <a:pt x="18" y="173"/>
                  </a:lnTo>
                  <a:lnTo>
                    <a:pt x="19" y="177"/>
                  </a:lnTo>
                  <a:lnTo>
                    <a:pt x="21" y="185"/>
                  </a:lnTo>
                </a:path>
              </a:pathLst>
            </a:custGeom>
            <a:solidFill>
              <a:srgbClr val="DDDDD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11"/>
            <p:cNvSpPr>
              <a:spLocks/>
            </p:cNvSpPr>
            <p:nvPr/>
          </p:nvSpPr>
          <p:spPr bwMode="auto">
            <a:xfrm>
              <a:off x="2409" y="1242"/>
              <a:ext cx="268" cy="704"/>
            </a:xfrm>
            <a:custGeom>
              <a:avLst/>
              <a:gdLst>
                <a:gd name="T0" fmla="*/ 178 w 268"/>
                <a:gd name="T1" fmla="*/ 2 h 704"/>
                <a:gd name="T2" fmla="*/ 152 w 268"/>
                <a:gd name="T3" fmla="*/ 0 h 704"/>
                <a:gd name="T4" fmla="*/ 128 w 268"/>
                <a:gd name="T5" fmla="*/ 0 h 704"/>
                <a:gd name="T6" fmla="*/ 108 w 268"/>
                <a:gd name="T7" fmla="*/ 5 h 704"/>
                <a:gd name="T8" fmla="*/ 98 w 268"/>
                <a:gd name="T9" fmla="*/ 16 h 704"/>
                <a:gd name="T10" fmla="*/ 95 w 268"/>
                <a:gd name="T11" fmla="*/ 34 h 704"/>
                <a:gd name="T12" fmla="*/ 95 w 268"/>
                <a:gd name="T13" fmla="*/ 63 h 704"/>
                <a:gd name="T14" fmla="*/ 96 w 268"/>
                <a:gd name="T15" fmla="*/ 95 h 704"/>
                <a:gd name="T16" fmla="*/ 98 w 268"/>
                <a:gd name="T17" fmla="*/ 132 h 704"/>
                <a:gd name="T18" fmla="*/ 102 w 268"/>
                <a:gd name="T19" fmla="*/ 176 h 704"/>
                <a:gd name="T20" fmla="*/ 105 w 268"/>
                <a:gd name="T21" fmla="*/ 212 h 704"/>
                <a:gd name="T22" fmla="*/ 107 w 268"/>
                <a:gd name="T23" fmla="*/ 246 h 704"/>
                <a:gd name="T24" fmla="*/ 108 w 268"/>
                <a:gd name="T25" fmla="*/ 279 h 704"/>
                <a:gd name="T26" fmla="*/ 106 w 268"/>
                <a:gd name="T27" fmla="*/ 302 h 704"/>
                <a:gd name="T28" fmla="*/ 104 w 268"/>
                <a:gd name="T29" fmla="*/ 323 h 704"/>
                <a:gd name="T30" fmla="*/ 99 w 268"/>
                <a:gd name="T31" fmla="*/ 353 h 704"/>
                <a:gd name="T32" fmla="*/ 95 w 268"/>
                <a:gd name="T33" fmla="*/ 384 h 704"/>
                <a:gd name="T34" fmla="*/ 88 w 268"/>
                <a:gd name="T35" fmla="*/ 421 h 704"/>
                <a:gd name="T36" fmla="*/ 81 w 268"/>
                <a:gd name="T37" fmla="*/ 459 h 704"/>
                <a:gd name="T38" fmla="*/ 73 w 268"/>
                <a:gd name="T39" fmla="*/ 500 h 704"/>
                <a:gd name="T40" fmla="*/ 64 w 268"/>
                <a:gd name="T41" fmla="*/ 533 h 704"/>
                <a:gd name="T42" fmla="*/ 54 w 268"/>
                <a:gd name="T43" fmla="*/ 564 h 704"/>
                <a:gd name="T44" fmla="*/ 41 w 268"/>
                <a:gd name="T45" fmla="*/ 596 h 704"/>
                <a:gd name="T46" fmla="*/ 31 w 268"/>
                <a:gd name="T47" fmla="*/ 623 h 704"/>
                <a:gd name="T48" fmla="*/ 19 w 268"/>
                <a:gd name="T49" fmla="*/ 646 h 704"/>
                <a:gd name="T50" fmla="*/ 9 w 268"/>
                <a:gd name="T51" fmla="*/ 670 h 704"/>
                <a:gd name="T52" fmla="*/ 2 w 268"/>
                <a:gd name="T53" fmla="*/ 685 h 704"/>
                <a:gd name="T54" fmla="*/ 0 w 268"/>
                <a:gd name="T55" fmla="*/ 696 h 704"/>
                <a:gd name="T56" fmla="*/ 1 w 268"/>
                <a:gd name="T57" fmla="*/ 702 h 704"/>
                <a:gd name="T58" fmla="*/ 9 w 268"/>
                <a:gd name="T59" fmla="*/ 702 h 704"/>
                <a:gd name="T60" fmla="*/ 22 w 268"/>
                <a:gd name="T61" fmla="*/ 698 h 704"/>
                <a:gd name="T62" fmla="*/ 46 w 268"/>
                <a:gd name="T63" fmla="*/ 689 h 704"/>
                <a:gd name="T64" fmla="*/ 72 w 268"/>
                <a:gd name="T65" fmla="*/ 680 h 704"/>
                <a:gd name="T66" fmla="*/ 102 w 268"/>
                <a:gd name="T67" fmla="*/ 667 h 704"/>
                <a:gd name="T68" fmla="*/ 138 w 268"/>
                <a:gd name="T69" fmla="*/ 646 h 704"/>
                <a:gd name="T70" fmla="*/ 167 w 268"/>
                <a:gd name="T71" fmla="*/ 621 h 704"/>
                <a:gd name="T72" fmla="*/ 193 w 268"/>
                <a:gd name="T73" fmla="*/ 592 h 704"/>
                <a:gd name="T74" fmla="*/ 216 w 268"/>
                <a:gd name="T75" fmla="*/ 565 h 704"/>
                <a:gd name="T76" fmla="*/ 238 w 268"/>
                <a:gd name="T77" fmla="*/ 537 h 704"/>
                <a:gd name="T78" fmla="*/ 251 w 268"/>
                <a:gd name="T79" fmla="*/ 515 h 704"/>
                <a:gd name="T80" fmla="*/ 261 w 268"/>
                <a:gd name="T81" fmla="*/ 489 h 704"/>
                <a:gd name="T82" fmla="*/ 266 w 268"/>
                <a:gd name="T83" fmla="*/ 447 h 704"/>
                <a:gd name="T84" fmla="*/ 267 w 268"/>
                <a:gd name="T85" fmla="*/ 401 h 704"/>
                <a:gd name="T86" fmla="*/ 264 w 268"/>
                <a:gd name="T87" fmla="*/ 353 h 704"/>
                <a:gd name="T88" fmla="*/ 261 w 268"/>
                <a:gd name="T89" fmla="*/ 298 h 704"/>
                <a:gd name="T90" fmla="*/ 258 w 268"/>
                <a:gd name="T91" fmla="*/ 255 h 704"/>
                <a:gd name="T92" fmla="*/ 254 w 268"/>
                <a:gd name="T93" fmla="*/ 215 h 704"/>
                <a:gd name="T94" fmla="*/ 251 w 268"/>
                <a:gd name="T95" fmla="*/ 171 h 704"/>
                <a:gd name="T96" fmla="*/ 248 w 268"/>
                <a:gd name="T97" fmla="*/ 134 h 704"/>
                <a:gd name="T98" fmla="*/ 245 w 268"/>
                <a:gd name="T99" fmla="*/ 100 h 704"/>
                <a:gd name="T100" fmla="*/ 242 w 268"/>
                <a:gd name="T101" fmla="*/ 65 h 704"/>
                <a:gd name="T102" fmla="*/ 238 w 268"/>
                <a:gd name="T103" fmla="*/ 39 h 704"/>
                <a:gd name="T104" fmla="*/ 235 w 268"/>
                <a:gd name="T105" fmla="*/ 19 h 704"/>
                <a:gd name="T106" fmla="*/ 230 w 268"/>
                <a:gd name="T107" fmla="*/ 5 h 704"/>
                <a:gd name="T108" fmla="*/ 225 w 268"/>
                <a:gd name="T109" fmla="*/ 1 h 704"/>
                <a:gd name="T110" fmla="*/ 216 w 268"/>
                <a:gd name="T111" fmla="*/ 1 h 704"/>
                <a:gd name="T112" fmla="*/ 203 w 268"/>
                <a:gd name="T113" fmla="*/ 2 h 7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8"/>
                <a:gd name="T172" fmla="*/ 0 h 704"/>
                <a:gd name="T173" fmla="*/ 268 w 268"/>
                <a:gd name="T174" fmla="*/ 704 h 7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8" h="704">
                  <a:moveTo>
                    <a:pt x="196" y="2"/>
                  </a:moveTo>
                  <a:lnTo>
                    <a:pt x="193" y="2"/>
                  </a:lnTo>
                  <a:lnTo>
                    <a:pt x="190" y="2"/>
                  </a:lnTo>
                  <a:lnTo>
                    <a:pt x="186" y="2"/>
                  </a:lnTo>
                  <a:lnTo>
                    <a:pt x="182" y="2"/>
                  </a:lnTo>
                  <a:lnTo>
                    <a:pt x="178" y="2"/>
                  </a:lnTo>
                  <a:lnTo>
                    <a:pt x="173" y="1"/>
                  </a:lnTo>
                  <a:lnTo>
                    <a:pt x="170" y="1"/>
                  </a:lnTo>
                  <a:lnTo>
                    <a:pt x="165" y="0"/>
                  </a:lnTo>
                  <a:lnTo>
                    <a:pt x="161" y="0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17" y="1"/>
                  </a:lnTo>
                  <a:lnTo>
                    <a:pt x="114" y="2"/>
                  </a:lnTo>
                  <a:lnTo>
                    <a:pt x="113" y="3"/>
                  </a:lnTo>
                  <a:lnTo>
                    <a:pt x="110" y="4"/>
                  </a:lnTo>
                  <a:lnTo>
                    <a:pt x="108" y="5"/>
                  </a:lnTo>
                  <a:lnTo>
                    <a:pt x="106" y="6"/>
                  </a:lnTo>
                  <a:lnTo>
                    <a:pt x="104" y="8"/>
                  </a:lnTo>
                  <a:lnTo>
                    <a:pt x="102" y="10"/>
                  </a:lnTo>
                  <a:lnTo>
                    <a:pt x="101" y="12"/>
                  </a:lnTo>
                  <a:lnTo>
                    <a:pt x="99" y="14"/>
                  </a:lnTo>
                  <a:lnTo>
                    <a:pt x="98" y="16"/>
                  </a:lnTo>
                  <a:lnTo>
                    <a:pt x="97" y="19"/>
                  </a:lnTo>
                  <a:lnTo>
                    <a:pt x="96" y="21"/>
                  </a:lnTo>
                  <a:lnTo>
                    <a:pt x="96" y="24"/>
                  </a:lnTo>
                  <a:lnTo>
                    <a:pt x="95" y="27"/>
                  </a:lnTo>
                  <a:lnTo>
                    <a:pt x="95" y="30"/>
                  </a:lnTo>
                  <a:lnTo>
                    <a:pt x="95" y="34"/>
                  </a:lnTo>
                  <a:lnTo>
                    <a:pt x="95" y="38"/>
                  </a:lnTo>
                  <a:lnTo>
                    <a:pt x="95" y="40"/>
                  </a:lnTo>
                  <a:lnTo>
                    <a:pt x="95" y="49"/>
                  </a:lnTo>
                  <a:lnTo>
                    <a:pt x="95" y="54"/>
                  </a:lnTo>
                  <a:lnTo>
                    <a:pt x="95" y="58"/>
                  </a:lnTo>
                  <a:lnTo>
                    <a:pt x="95" y="63"/>
                  </a:lnTo>
                  <a:lnTo>
                    <a:pt x="95" y="68"/>
                  </a:lnTo>
                  <a:lnTo>
                    <a:pt x="95" y="73"/>
                  </a:lnTo>
                  <a:lnTo>
                    <a:pt x="95" y="78"/>
                  </a:lnTo>
                  <a:lnTo>
                    <a:pt x="95" y="84"/>
                  </a:lnTo>
                  <a:lnTo>
                    <a:pt x="95" y="90"/>
                  </a:lnTo>
                  <a:lnTo>
                    <a:pt x="96" y="95"/>
                  </a:lnTo>
                  <a:lnTo>
                    <a:pt x="96" y="101"/>
                  </a:lnTo>
                  <a:lnTo>
                    <a:pt x="96" y="107"/>
                  </a:lnTo>
                  <a:lnTo>
                    <a:pt x="97" y="114"/>
                  </a:lnTo>
                  <a:lnTo>
                    <a:pt x="97" y="119"/>
                  </a:lnTo>
                  <a:lnTo>
                    <a:pt x="97" y="125"/>
                  </a:lnTo>
                  <a:lnTo>
                    <a:pt x="98" y="132"/>
                  </a:lnTo>
                  <a:lnTo>
                    <a:pt x="99" y="138"/>
                  </a:lnTo>
                  <a:lnTo>
                    <a:pt x="99" y="145"/>
                  </a:lnTo>
                  <a:lnTo>
                    <a:pt x="99" y="151"/>
                  </a:lnTo>
                  <a:lnTo>
                    <a:pt x="101" y="163"/>
                  </a:lnTo>
                  <a:lnTo>
                    <a:pt x="101" y="170"/>
                  </a:lnTo>
                  <a:lnTo>
                    <a:pt x="102" y="176"/>
                  </a:lnTo>
                  <a:lnTo>
                    <a:pt x="102" y="182"/>
                  </a:lnTo>
                  <a:lnTo>
                    <a:pt x="103" y="188"/>
                  </a:lnTo>
                  <a:lnTo>
                    <a:pt x="103" y="194"/>
                  </a:lnTo>
                  <a:lnTo>
                    <a:pt x="104" y="200"/>
                  </a:lnTo>
                  <a:lnTo>
                    <a:pt x="104" y="207"/>
                  </a:lnTo>
                  <a:lnTo>
                    <a:pt x="105" y="212"/>
                  </a:lnTo>
                  <a:lnTo>
                    <a:pt x="105" y="218"/>
                  </a:lnTo>
                  <a:lnTo>
                    <a:pt x="106" y="224"/>
                  </a:lnTo>
                  <a:lnTo>
                    <a:pt x="106" y="229"/>
                  </a:lnTo>
                  <a:lnTo>
                    <a:pt x="106" y="235"/>
                  </a:lnTo>
                  <a:lnTo>
                    <a:pt x="106" y="240"/>
                  </a:lnTo>
                  <a:lnTo>
                    <a:pt x="107" y="246"/>
                  </a:lnTo>
                  <a:lnTo>
                    <a:pt x="107" y="251"/>
                  </a:lnTo>
                  <a:lnTo>
                    <a:pt x="107" y="256"/>
                  </a:lnTo>
                  <a:lnTo>
                    <a:pt x="108" y="261"/>
                  </a:lnTo>
                  <a:lnTo>
                    <a:pt x="108" y="266"/>
                  </a:lnTo>
                  <a:lnTo>
                    <a:pt x="108" y="274"/>
                  </a:lnTo>
                  <a:lnTo>
                    <a:pt x="108" y="279"/>
                  </a:lnTo>
                  <a:lnTo>
                    <a:pt x="108" y="283"/>
                  </a:lnTo>
                  <a:lnTo>
                    <a:pt x="108" y="286"/>
                  </a:lnTo>
                  <a:lnTo>
                    <a:pt x="107" y="290"/>
                  </a:lnTo>
                  <a:lnTo>
                    <a:pt x="107" y="295"/>
                  </a:lnTo>
                  <a:lnTo>
                    <a:pt x="107" y="298"/>
                  </a:lnTo>
                  <a:lnTo>
                    <a:pt x="106" y="302"/>
                  </a:lnTo>
                  <a:lnTo>
                    <a:pt x="106" y="305"/>
                  </a:lnTo>
                  <a:lnTo>
                    <a:pt x="106" y="309"/>
                  </a:lnTo>
                  <a:lnTo>
                    <a:pt x="105" y="312"/>
                  </a:lnTo>
                  <a:lnTo>
                    <a:pt x="105" y="316"/>
                  </a:lnTo>
                  <a:lnTo>
                    <a:pt x="104" y="320"/>
                  </a:lnTo>
                  <a:lnTo>
                    <a:pt x="104" y="323"/>
                  </a:lnTo>
                  <a:lnTo>
                    <a:pt x="103" y="327"/>
                  </a:lnTo>
                  <a:lnTo>
                    <a:pt x="102" y="331"/>
                  </a:lnTo>
                  <a:lnTo>
                    <a:pt x="102" y="335"/>
                  </a:lnTo>
                  <a:lnTo>
                    <a:pt x="101" y="340"/>
                  </a:lnTo>
                  <a:lnTo>
                    <a:pt x="101" y="343"/>
                  </a:lnTo>
                  <a:lnTo>
                    <a:pt x="99" y="353"/>
                  </a:lnTo>
                  <a:lnTo>
                    <a:pt x="98" y="358"/>
                  </a:lnTo>
                  <a:lnTo>
                    <a:pt x="97" y="362"/>
                  </a:lnTo>
                  <a:lnTo>
                    <a:pt x="96" y="368"/>
                  </a:lnTo>
                  <a:lnTo>
                    <a:pt x="96" y="373"/>
                  </a:lnTo>
                  <a:lnTo>
                    <a:pt x="95" y="379"/>
                  </a:lnTo>
                  <a:lnTo>
                    <a:pt x="95" y="384"/>
                  </a:lnTo>
                  <a:lnTo>
                    <a:pt x="93" y="391"/>
                  </a:lnTo>
                  <a:lnTo>
                    <a:pt x="93" y="397"/>
                  </a:lnTo>
                  <a:lnTo>
                    <a:pt x="92" y="402"/>
                  </a:lnTo>
                  <a:lnTo>
                    <a:pt x="90" y="408"/>
                  </a:lnTo>
                  <a:lnTo>
                    <a:pt x="90" y="415"/>
                  </a:lnTo>
                  <a:lnTo>
                    <a:pt x="88" y="421"/>
                  </a:lnTo>
                  <a:lnTo>
                    <a:pt x="87" y="427"/>
                  </a:lnTo>
                  <a:lnTo>
                    <a:pt x="86" y="434"/>
                  </a:lnTo>
                  <a:lnTo>
                    <a:pt x="85" y="440"/>
                  </a:lnTo>
                  <a:lnTo>
                    <a:pt x="84" y="446"/>
                  </a:lnTo>
                  <a:lnTo>
                    <a:pt x="83" y="453"/>
                  </a:lnTo>
                  <a:lnTo>
                    <a:pt x="81" y="459"/>
                  </a:lnTo>
                  <a:lnTo>
                    <a:pt x="79" y="471"/>
                  </a:lnTo>
                  <a:lnTo>
                    <a:pt x="77" y="477"/>
                  </a:lnTo>
                  <a:lnTo>
                    <a:pt x="76" y="483"/>
                  </a:lnTo>
                  <a:lnTo>
                    <a:pt x="76" y="489"/>
                  </a:lnTo>
                  <a:lnTo>
                    <a:pt x="74" y="494"/>
                  </a:lnTo>
                  <a:lnTo>
                    <a:pt x="73" y="500"/>
                  </a:lnTo>
                  <a:lnTo>
                    <a:pt x="71" y="506"/>
                  </a:lnTo>
                  <a:lnTo>
                    <a:pt x="70" y="512"/>
                  </a:lnTo>
                  <a:lnTo>
                    <a:pt x="68" y="517"/>
                  </a:lnTo>
                  <a:lnTo>
                    <a:pt x="67" y="523"/>
                  </a:lnTo>
                  <a:lnTo>
                    <a:pt x="65" y="528"/>
                  </a:lnTo>
                  <a:lnTo>
                    <a:pt x="64" y="533"/>
                  </a:lnTo>
                  <a:lnTo>
                    <a:pt x="62" y="538"/>
                  </a:lnTo>
                  <a:lnTo>
                    <a:pt x="60" y="544"/>
                  </a:lnTo>
                  <a:lnTo>
                    <a:pt x="59" y="549"/>
                  </a:lnTo>
                  <a:lnTo>
                    <a:pt x="57" y="553"/>
                  </a:lnTo>
                  <a:lnTo>
                    <a:pt x="56" y="558"/>
                  </a:lnTo>
                  <a:lnTo>
                    <a:pt x="54" y="564"/>
                  </a:lnTo>
                  <a:lnTo>
                    <a:pt x="53" y="569"/>
                  </a:lnTo>
                  <a:lnTo>
                    <a:pt x="49" y="578"/>
                  </a:lnTo>
                  <a:lnTo>
                    <a:pt x="47" y="583"/>
                  </a:lnTo>
                  <a:lnTo>
                    <a:pt x="45" y="588"/>
                  </a:lnTo>
                  <a:lnTo>
                    <a:pt x="43" y="592"/>
                  </a:lnTo>
                  <a:lnTo>
                    <a:pt x="41" y="596"/>
                  </a:lnTo>
                  <a:lnTo>
                    <a:pt x="39" y="601"/>
                  </a:lnTo>
                  <a:lnTo>
                    <a:pt x="38" y="606"/>
                  </a:lnTo>
                  <a:lnTo>
                    <a:pt x="36" y="610"/>
                  </a:lnTo>
                  <a:lnTo>
                    <a:pt x="34" y="614"/>
                  </a:lnTo>
                  <a:lnTo>
                    <a:pt x="32" y="619"/>
                  </a:lnTo>
                  <a:lnTo>
                    <a:pt x="31" y="623"/>
                  </a:lnTo>
                  <a:lnTo>
                    <a:pt x="29" y="627"/>
                  </a:lnTo>
                  <a:lnTo>
                    <a:pt x="27" y="631"/>
                  </a:lnTo>
                  <a:lnTo>
                    <a:pt x="25" y="635"/>
                  </a:lnTo>
                  <a:lnTo>
                    <a:pt x="23" y="639"/>
                  </a:lnTo>
                  <a:lnTo>
                    <a:pt x="21" y="643"/>
                  </a:lnTo>
                  <a:lnTo>
                    <a:pt x="19" y="646"/>
                  </a:lnTo>
                  <a:lnTo>
                    <a:pt x="19" y="650"/>
                  </a:lnTo>
                  <a:lnTo>
                    <a:pt x="17" y="654"/>
                  </a:lnTo>
                  <a:lnTo>
                    <a:pt x="14" y="661"/>
                  </a:lnTo>
                  <a:lnTo>
                    <a:pt x="12" y="664"/>
                  </a:lnTo>
                  <a:lnTo>
                    <a:pt x="11" y="666"/>
                  </a:lnTo>
                  <a:lnTo>
                    <a:pt x="9" y="670"/>
                  </a:lnTo>
                  <a:lnTo>
                    <a:pt x="8" y="672"/>
                  </a:lnTo>
                  <a:lnTo>
                    <a:pt x="6" y="675"/>
                  </a:lnTo>
                  <a:lnTo>
                    <a:pt x="5" y="678"/>
                  </a:lnTo>
                  <a:lnTo>
                    <a:pt x="4" y="681"/>
                  </a:lnTo>
                  <a:lnTo>
                    <a:pt x="3" y="683"/>
                  </a:lnTo>
                  <a:lnTo>
                    <a:pt x="2" y="685"/>
                  </a:lnTo>
                  <a:lnTo>
                    <a:pt x="1" y="687"/>
                  </a:lnTo>
                  <a:lnTo>
                    <a:pt x="1" y="689"/>
                  </a:lnTo>
                  <a:lnTo>
                    <a:pt x="0" y="691"/>
                  </a:lnTo>
                  <a:lnTo>
                    <a:pt x="0" y="693"/>
                  </a:lnTo>
                  <a:lnTo>
                    <a:pt x="0" y="694"/>
                  </a:lnTo>
                  <a:lnTo>
                    <a:pt x="0" y="696"/>
                  </a:lnTo>
                  <a:lnTo>
                    <a:pt x="0" y="697"/>
                  </a:lnTo>
                  <a:lnTo>
                    <a:pt x="0" y="699"/>
                  </a:lnTo>
                  <a:lnTo>
                    <a:pt x="0" y="701"/>
                  </a:lnTo>
                  <a:lnTo>
                    <a:pt x="0" y="702"/>
                  </a:lnTo>
                  <a:lnTo>
                    <a:pt x="1" y="702"/>
                  </a:lnTo>
                  <a:lnTo>
                    <a:pt x="2" y="702"/>
                  </a:lnTo>
                  <a:lnTo>
                    <a:pt x="3" y="703"/>
                  </a:lnTo>
                  <a:lnTo>
                    <a:pt x="4" y="703"/>
                  </a:lnTo>
                  <a:lnTo>
                    <a:pt x="6" y="703"/>
                  </a:lnTo>
                  <a:lnTo>
                    <a:pt x="7" y="702"/>
                  </a:lnTo>
                  <a:lnTo>
                    <a:pt x="9" y="702"/>
                  </a:lnTo>
                  <a:lnTo>
                    <a:pt x="11" y="702"/>
                  </a:lnTo>
                  <a:lnTo>
                    <a:pt x="13" y="701"/>
                  </a:lnTo>
                  <a:lnTo>
                    <a:pt x="15" y="701"/>
                  </a:lnTo>
                  <a:lnTo>
                    <a:pt x="18" y="700"/>
                  </a:lnTo>
                  <a:lnTo>
                    <a:pt x="19" y="699"/>
                  </a:lnTo>
                  <a:lnTo>
                    <a:pt x="22" y="698"/>
                  </a:lnTo>
                  <a:lnTo>
                    <a:pt x="25" y="697"/>
                  </a:lnTo>
                  <a:lnTo>
                    <a:pt x="28" y="696"/>
                  </a:lnTo>
                  <a:lnTo>
                    <a:pt x="32" y="694"/>
                  </a:lnTo>
                  <a:lnTo>
                    <a:pt x="35" y="693"/>
                  </a:lnTo>
                  <a:lnTo>
                    <a:pt x="42" y="691"/>
                  </a:lnTo>
                  <a:lnTo>
                    <a:pt x="46" y="689"/>
                  </a:lnTo>
                  <a:lnTo>
                    <a:pt x="50" y="688"/>
                  </a:lnTo>
                  <a:lnTo>
                    <a:pt x="55" y="686"/>
                  </a:lnTo>
                  <a:lnTo>
                    <a:pt x="58" y="685"/>
                  </a:lnTo>
                  <a:lnTo>
                    <a:pt x="63" y="684"/>
                  </a:lnTo>
                  <a:lnTo>
                    <a:pt x="67" y="682"/>
                  </a:lnTo>
                  <a:lnTo>
                    <a:pt x="72" y="680"/>
                  </a:lnTo>
                  <a:lnTo>
                    <a:pt x="76" y="678"/>
                  </a:lnTo>
                  <a:lnTo>
                    <a:pt x="82" y="676"/>
                  </a:lnTo>
                  <a:lnTo>
                    <a:pt x="87" y="674"/>
                  </a:lnTo>
                  <a:lnTo>
                    <a:pt x="92" y="672"/>
                  </a:lnTo>
                  <a:lnTo>
                    <a:pt x="96" y="670"/>
                  </a:lnTo>
                  <a:lnTo>
                    <a:pt x="102" y="667"/>
                  </a:lnTo>
                  <a:lnTo>
                    <a:pt x="107" y="665"/>
                  </a:lnTo>
                  <a:lnTo>
                    <a:pt x="113" y="662"/>
                  </a:lnTo>
                  <a:lnTo>
                    <a:pt x="117" y="659"/>
                  </a:lnTo>
                  <a:lnTo>
                    <a:pt x="122" y="656"/>
                  </a:lnTo>
                  <a:lnTo>
                    <a:pt x="128" y="653"/>
                  </a:lnTo>
                  <a:lnTo>
                    <a:pt x="138" y="646"/>
                  </a:lnTo>
                  <a:lnTo>
                    <a:pt x="143" y="643"/>
                  </a:lnTo>
                  <a:lnTo>
                    <a:pt x="148" y="638"/>
                  </a:lnTo>
                  <a:lnTo>
                    <a:pt x="152" y="634"/>
                  </a:lnTo>
                  <a:lnTo>
                    <a:pt x="157" y="630"/>
                  </a:lnTo>
                  <a:lnTo>
                    <a:pt x="162" y="626"/>
                  </a:lnTo>
                  <a:lnTo>
                    <a:pt x="167" y="621"/>
                  </a:lnTo>
                  <a:lnTo>
                    <a:pt x="171" y="616"/>
                  </a:lnTo>
                  <a:lnTo>
                    <a:pt x="176" y="611"/>
                  </a:lnTo>
                  <a:lnTo>
                    <a:pt x="181" y="607"/>
                  </a:lnTo>
                  <a:lnTo>
                    <a:pt x="185" y="602"/>
                  </a:lnTo>
                  <a:lnTo>
                    <a:pt x="190" y="597"/>
                  </a:lnTo>
                  <a:lnTo>
                    <a:pt x="193" y="592"/>
                  </a:lnTo>
                  <a:lnTo>
                    <a:pt x="197" y="588"/>
                  </a:lnTo>
                  <a:lnTo>
                    <a:pt x="202" y="583"/>
                  </a:lnTo>
                  <a:lnTo>
                    <a:pt x="206" y="579"/>
                  </a:lnTo>
                  <a:lnTo>
                    <a:pt x="209" y="574"/>
                  </a:lnTo>
                  <a:lnTo>
                    <a:pt x="213" y="570"/>
                  </a:lnTo>
                  <a:lnTo>
                    <a:pt x="216" y="565"/>
                  </a:lnTo>
                  <a:lnTo>
                    <a:pt x="224" y="556"/>
                  </a:lnTo>
                  <a:lnTo>
                    <a:pt x="227" y="552"/>
                  </a:lnTo>
                  <a:lnTo>
                    <a:pt x="229" y="549"/>
                  </a:lnTo>
                  <a:lnTo>
                    <a:pt x="232" y="545"/>
                  </a:lnTo>
                  <a:lnTo>
                    <a:pt x="236" y="541"/>
                  </a:lnTo>
                  <a:lnTo>
                    <a:pt x="238" y="537"/>
                  </a:lnTo>
                  <a:lnTo>
                    <a:pt x="241" y="533"/>
                  </a:lnTo>
                  <a:lnTo>
                    <a:pt x="244" y="530"/>
                  </a:lnTo>
                  <a:lnTo>
                    <a:pt x="246" y="526"/>
                  </a:lnTo>
                  <a:lnTo>
                    <a:pt x="247" y="523"/>
                  </a:lnTo>
                  <a:lnTo>
                    <a:pt x="250" y="518"/>
                  </a:lnTo>
                  <a:lnTo>
                    <a:pt x="251" y="515"/>
                  </a:lnTo>
                  <a:lnTo>
                    <a:pt x="253" y="511"/>
                  </a:lnTo>
                  <a:lnTo>
                    <a:pt x="255" y="507"/>
                  </a:lnTo>
                  <a:lnTo>
                    <a:pt x="257" y="502"/>
                  </a:lnTo>
                  <a:lnTo>
                    <a:pt x="258" y="498"/>
                  </a:lnTo>
                  <a:lnTo>
                    <a:pt x="260" y="494"/>
                  </a:lnTo>
                  <a:lnTo>
                    <a:pt x="261" y="489"/>
                  </a:lnTo>
                  <a:lnTo>
                    <a:pt x="262" y="483"/>
                  </a:lnTo>
                  <a:lnTo>
                    <a:pt x="264" y="473"/>
                  </a:lnTo>
                  <a:lnTo>
                    <a:pt x="265" y="467"/>
                  </a:lnTo>
                  <a:lnTo>
                    <a:pt x="265" y="460"/>
                  </a:lnTo>
                  <a:lnTo>
                    <a:pt x="266" y="454"/>
                  </a:lnTo>
                  <a:lnTo>
                    <a:pt x="266" y="447"/>
                  </a:lnTo>
                  <a:lnTo>
                    <a:pt x="267" y="439"/>
                  </a:lnTo>
                  <a:lnTo>
                    <a:pt x="267" y="432"/>
                  </a:lnTo>
                  <a:lnTo>
                    <a:pt x="267" y="425"/>
                  </a:lnTo>
                  <a:lnTo>
                    <a:pt x="267" y="418"/>
                  </a:lnTo>
                  <a:lnTo>
                    <a:pt x="267" y="410"/>
                  </a:lnTo>
                  <a:lnTo>
                    <a:pt x="267" y="401"/>
                  </a:lnTo>
                  <a:lnTo>
                    <a:pt x="266" y="394"/>
                  </a:lnTo>
                  <a:lnTo>
                    <a:pt x="266" y="385"/>
                  </a:lnTo>
                  <a:lnTo>
                    <a:pt x="266" y="378"/>
                  </a:lnTo>
                  <a:lnTo>
                    <a:pt x="265" y="369"/>
                  </a:lnTo>
                  <a:lnTo>
                    <a:pt x="265" y="361"/>
                  </a:lnTo>
                  <a:lnTo>
                    <a:pt x="264" y="353"/>
                  </a:lnTo>
                  <a:lnTo>
                    <a:pt x="264" y="344"/>
                  </a:lnTo>
                  <a:lnTo>
                    <a:pt x="263" y="337"/>
                  </a:lnTo>
                  <a:lnTo>
                    <a:pt x="262" y="321"/>
                  </a:lnTo>
                  <a:lnTo>
                    <a:pt x="262" y="313"/>
                  </a:lnTo>
                  <a:lnTo>
                    <a:pt x="261" y="305"/>
                  </a:lnTo>
                  <a:lnTo>
                    <a:pt x="261" y="298"/>
                  </a:lnTo>
                  <a:lnTo>
                    <a:pt x="260" y="290"/>
                  </a:lnTo>
                  <a:lnTo>
                    <a:pt x="260" y="284"/>
                  </a:lnTo>
                  <a:lnTo>
                    <a:pt x="259" y="276"/>
                  </a:lnTo>
                  <a:lnTo>
                    <a:pt x="258" y="269"/>
                  </a:lnTo>
                  <a:lnTo>
                    <a:pt x="258" y="262"/>
                  </a:lnTo>
                  <a:lnTo>
                    <a:pt x="258" y="255"/>
                  </a:lnTo>
                  <a:lnTo>
                    <a:pt x="257" y="248"/>
                  </a:lnTo>
                  <a:lnTo>
                    <a:pt x="256" y="242"/>
                  </a:lnTo>
                  <a:lnTo>
                    <a:pt x="256" y="235"/>
                  </a:lnTo>
                  <a:lnTo>
                    <a:pt x="255" y="228"/>
                  </a:lnTo>
                  <a:lnTo>
                    <a:pt x="255" y="222"/>
                  </a:lnTo>
                  <a:lnTo>
                    <a:pt x="254" y="215"/>
                  </a:lnTo>
                  <a:lnTo>
                    <a:pt x="254" y="209"/>
                  </a:lnTo>
                  <a:lnTo>
                    <a:pt x="253" y="202"/>
                  </a:lnTo>
                  <a:lnTo>
                    <a:pt x="253" y="196"/>
                  </a:lnTo>
                  <a:lnTo>
                    <a:pt x="252" y="184"/>
                  </a:lnTo>
                  <a:lnTo>
                    <a:pt x="251" y="177"/>
                  </a:lnTo>
                  <a:lnTo>
                    <a:pt x="251" y="171"/>
                  </a:lnTo>
                  <a:lnTo>
                    <a:pt x="250" y="165"/>
                  </a:lnTo>
                  <a:lnTo>
                    <a:pt x="250" y="159"/>
                  </a:lnTo>
                  <a:lnTo>
                    <a:pt x="249" y="152"/>
                  </a:lnTo>
                  <a:lnTo>
                    <a:pt x="248" y="146"/>
                  </a:lnTo>
                  <a:lnTo>
                    <a:pt x="248" y="140"/>
                  </a:lnTo>
                  <a:lnTo>
                    <a:pt x="248" y="134"/>
                  </a:lnTo>
                  <a:lnTo>
                    <a:pt x="247" y="129"/>
                  </a:lnTo>
                  <a:lnTo>
                    <a:pt x="247" y="122"/>
                  </a:lnTo>
                  <a:lnTo>
                    <a:pt x="247" y="117"/>
                  </a:lnTo>
                  <a:lnTo>
                    <a:pt x="246" y="111"/>
                  </a:lnTo>
                  <a:lnTo>
                    <a:pt x="246" y="106"/>
                  </a:lnTo>
                  <a:lnTo>
                    <a:pt x="245" y="100"/>
                  </a:lnTo>
                  <a:lnTo>
                    <a:pt x="245" y="95"/>
                  </a:lnTo>
                  <a:lnTo>
                    <a:pt x="244" y="90"/>
                  </a:lnTo>
                  <a:lnTo>
                    <a:pt x="244" y="84"/>
                  </a:lnTo>
                  <a:lnTo>
                    <a:pt x="243" y="79"/>
                  </a:lnTo>
                  <a:lnTo>
                    <a:pt x="242" y="70"/>
                  </a:lnTo>
                  <a:lnTo>
                    <a:pt x="242" y="65"/>
                  </a:lnTo>
                  <a:lnTo>
                    <a:pt x="241" y="59"/>
                  </a:lnTo>
                  <a:lnTo>
                    <a:pt x="241" y="56"/>
                  </a:lnTo>
                  <a:lnTo>
                    <a:pt x="240" y="52"/>
                  </a:lnTo>
                  <a:lnTo>
                    <a:pt x="239" y="47"/>
                  </a:lnTo>
                  <a:lnTo>
                    <a:pt x="239" y="43"/>
                  </a:lnTo>
                  <a:lnTo>
                    <a:pt x="238" y="39"/>
                  </a:lnTo>
                  <a:lnTo>
                    <a:pt x="238" y="36"/>
                  </a:lnTo>
                  <a:lnTo>
                    <a:pt x="237" y="32"/>
                  </a:lnTo>
                  <a:lnTo>
                    <a:pt x="237" y="29"/>
                  </a:lnTo>
                  <a:lnTo>
                    <a:pt x="236" y="26"/>
                  </a:lnTo>
                  <a:lnTo>
                    <a:pt x="236" y="22"/>
                  </a:lnTo>
                  <a:lnTo>
                    <a:pt x="235" y="19"/>
                  </a:lnTo>
                  <a:lnTo>
                    <a:pt x="234" y="18"/>
                  </a:lnTo>
                  <a:lnTo>
                    <a:pt x="234" y="15"/>
                  </a:lnTo>
                  <a:lnTo>
                    <a:pt x="233" y="13"/>
                  </a:lnTo>
                  <a:lnTo>
                    <a:pt x="232" y="10"/>
                  </a:lnTo>
                  <a:lnTo>
                    <a:pt x="231" y="9"/>
                  </a:lnTo>
                  <a:lnTo>
                    <a:pt x="230" y="5"/>
                  </a:lnTo>
                  <a:lnTo>
                    <a:pt x="229" y="4"/>
                  </a:lnTo>
                  <a:lnTo>
                    <a:pt x="228" y="3"/>
                  </a:lnTo>
                  <a:lnTo>
                    <a:pt x="228" y="2"/>
                  </a:lnTo>
                  <a:lnTo>
                    <a:pt x="227" y="2"/>
                  </a:lnTo>
                  <a:lnTo>
                    <a:pt x="226" y="1"/>
                  </a:lnTo>
                  <a:lnTo>
                    <a:pt x="225" y="1"/>
                  </a:lnTo>
                  <a:lnTo>
                    <a:pt x="224" y="0"/>
                  </a:lnTo>
                  <a:lnTo>
                    <a:pt x="223" y="0"/>
                  </a:lnTo>
                  <a:lnTo>
                    <a:pt x="221" y="0"/>
                  </a:lnTo>
                  <a:lnTo>
                    <a:pt x="220" y="0"/>
                  </a:lnTo>
                  <a:lnTo>
                    <a:pt x="218" y="1"/>
                  </a:lnTo>
                  <a:lnTo>
                    <a:pt x="216" y="1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0" y="2"/>
                  </a:lnTo>
                  <a:lnTo>
                    <a:pt x="208" y="2"/>
                  </a:lnTo>
                  <a:lnTo>
                    <a:pt x="205" y="2"/>
                  </a:lnTo>
                  <a:lnTo>
                    <a:pt x="203" y="2"/>
                  </a:lnTo>
                  <a:lnTo>
                    <a:pt x="196" y="2"/>
                  </a:lnTo>
                </a:path>
              </a:pathLst>
            </a:custGeom>
            <a:solidFill>
              <a:srgbClr val="DDDDD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12"/>
            <p:cNvSpPr>
              <a:spLocks/>
            </p:cNvSpPr>
            <p:nvPr/>
          </p:nvSpPr>
          <p:spPr bwMode="auto">
            <a:xfrm>
              <a:off x="40" y="2131"/>
              <a:ext cx="1043" cy="637"/>
            </a:xfrm>
            <a:custGeom>
              <a:avLst/>
              <a:gdLst>
                <a:gd name="T0" fmla="*/ 673 w 1043"/>
                <a:gd name="T1" fmla="*/ 73 h 637"/>
                <a:gd name="T2" fmla="*/ 673 w 1043"/>
                <a:gd name="T3" fmla="*/ 118 h 637"/>
                <a:gd name="T4" fmla="*/ 673 w 1043"/>
                <a:gd name="T5" fmla="*/ 166 h 637"/>
                <a:gd name="T6" fmla="*/ 677 w 1043"/>
                <a:gd name="T7" fmla="*/ 225 h 637"/>
                <a:gd name="T8" fmla="*/ 684 w 1043"/>
                <a:gd name="T9" fmla="*/ 269 h 637"/>
                <a:gd name="T10" fmla="*/ 694 w 1043"/>
                <a:gd name="T11" fmla="*/ 309 h 637"/>
                <a:gd name="T12" fmla="*/ 707 w 1043"/>
                <a:gd name="T13" fmla="*/ 345 h 637"/>
                <a:gd name="T14" fmla="*/ 725 w 1043"/>
                <a:gd name="T15" fmla="*/ 390 h 637"/>
                <a:gd name="T16" fmla="*/ 742 w 1043"/>
                <a:gd name="T17" fmla="*/ 427 h 637"/>
                <a:gd name="T18" fmla="*/ 761 w 1043"/>
                <a:gd name="T19" fmla="*/ 462 h 637"/>
                <a:gd name="T20" fmla="*/ 782 w 1043"/>
                <a:gd name="T21" fmla="*/ 493 h 637"/>
                <a:gd name="T22" fmla="*/ 811 w 1043"/>
                <a:gd name="T23" fmla="*/ 520 h 637"/>
                <a:gd name="T24" fmla="*/ 836 w 1043"/>
                <a:gd name="T25" fmla="*/ 533 h 637"/>
                <a:gd name="T26" fmla="*/ 863 w 1043"/>
                <a:gd name="T27" fmla="*/ 538 h 637"/>
                <a:gd name="T28" fmla="*/ 887 w 1043"/>
                <a:gd name="T29" fmla="*/ 537 h 637"/>
                <a:gd name="T30" fmla="*/ 910 w 1043"/>
                <a:gd name="T31" fmla="*/ 530 h 637"/>
                <a:gd name="T32" fmla="*/ 927 w 1043"/>
                <a:gd name="T33" fmla="*/ 520 h 637"/>
                <a:gd name="T34" fmla="*/ 941 w 1043"/>
                <a:gd name="T35" fmla="*/ 510 h 637"/>
                <a:gd name="T36" fmla="*/ 954 w 1043"/>
                <a:gd name="T37" fmla="*/ 502 h 637"/>
                <a:gd name="T38" fmla="*/ 972 w 1043"/>
                <a:gd name="T39" fmla="*/ 500 h 637"/>
                <a:gd name="T40" fmla="*/ 989 w 1043"/>
                <a:gd name="T41" fmla="*/ 505 h 637"/>
                <a:gd name="T42" fmla="*/ 1004 w 1043"/>
                <a:gd name="T43" fmla="*/ 516 h 637"/>
                <a:gd name="T44" fmla="*/ 1021 w 1043"/>
                <a:gd name="T45" fmla="*/ 536 h 637"/>
                <a:gd name="T46" fmla="*/ 1031 w 1043"/>
                <a:gd name="T47" fmla="*/ 556 h 637"/>
                <a:gd name="T48" fmla="*/ 1037 w 1043"/>
                <a:gd name="T49" fmla="*/ 579 h 637"/>
                <a:gd name="T50" fmla="*/ 1041 w 1043"/>
                <a:gd name="T51" fmla="*/ 600 h 637"/>
                <a:gd name="T52" fmla="*/ 1042 w 1043"/>
                <a:gd name="T53" fmla="*/ 620 h 637"/>
                <a:gd name="T54" fmla="*/ 1036 w 1043"/>
                <a:gd name="T55" fmla="*/ 630 h 637"/>
                <a:gd name="T56" fmla="*/ 1009 w 1043"/>
                <a:gd name="T57" fmla="*/ 635 h 637"/>
                <a:gd name="T58" fmla="*/ 946 w 1043"/>
                <a:gd name="T59" fmla="*/ 636 h 637"/>
                <a:gd name="T60" fmla="*/ 800 w 1043"/>
                <a:gd name="T61" fmla="*/ 634 h 637"/>
                <a:gd name="T62" fmla="*/ 625 w 1043"/>
                <a:gd name="T63" fmla="*/ 631 h 637"/>
                <a:gd name="T64" fmla="*/ 429 w 1043"/>
                <a:gd name="T65" fmla="*/ 627 h 637"/>
                <a:gd name="T66" fmla="*/ 246 w 1043"/>
                <a:gd name="T67" fmla="*/ 622 h 637"/>
                <a:gd name="T68" fmla="*/ 90 w 1043"/>
                <a:gd name="T69" fmla="*/ 616 h 637"/>
                <a:gd name="T70" fmla="*/ 22 w 1043"/>
                <a:gd name="T71" fmla="*/ 608 h 637"/>
                <a:gd name="T72" fmla="*/ 0 w 1043"/>
                <a:gd name="T73" fmla="*/ 596 h 637"/>
                <a:gd name="T74" fmla="*/ 9 w 1043"/>
                <a:gd name="T75" fmla="*/ 581 h 637"/>
                <a:gd name="T76" fmla="*/ 43 w 1043"/>
                <a:gd name="T77" fmla="*/ 555 h 637"/>
                <a:gd name="T78" fmla="*/ 84 w 1043"/>
                <a:gd name="T79" fmla="*/ 526 h 637"/>
                <a:gd name="T80" fmla="*/ 134 w 1043"/>
                <a:gd name="T81" fmla="*/ 491 h 637"/>
                <a:gd name="T82" fmla="*/ 201 w 1043"/>
                <a:gd name="T83" fmla="*/ 444 h 637"/>
                <a:gd name="T84" fmla="*/ 260 w 1043"/>
                <a:gd name="T85" fmla="*/ 401 h 637"/>
                <a:gd name="T86" fmla="*/ 319 w 1043"/>
                <a:gd name="T87" fmla="*/ 356 h 637"/>
                <a:gd name="T88" fmla="*/ 376 w 1043"/>
                <a:gd name="T89" fmla="*/ 310 h 637"/>
                <a:gd name="T90" fmla="*/ 437 w 1043"/>
                <a:gd name="T91" fmla="*/ 258 h 637"/>
                <a:gd name="T92" fmla="*/ 481 w 1043"/>
                <a:gd name="T93" fmla="*/ 217 h 637"/>
                <a:gd name="T94" fmla="*/ 518 w 1043"/>
                <a:gd name="T95" fmla="*/ 179 h 637"/>
                <a:gd name="T96" fmla="*/ 550 w 1043"/>
                <a:gd name="T97" fmla="*/ 144 h 637"/>
                <a:gd name="T98" fmla="*/ 584 w 1043"/>
                <a:gd name="T99" fmla="*/ 105 h 637"/>
                <a:gd name="T100" fmla="*/ 606 w 1043"/>
                <a:gd name="T101" fmla="*/ 75 h 637"/>
                <a:gd name="T102" fmla="*/ 625 w 1043"/>
                <a:gd name="T103" fmla="*/ 49 h 637"/>
                <a:gd name="T104" fmla="*/ 641 w 1043"/>
                <a:gd name="T105" fmla="*/ 28 h 637"/>
                <a:gd name="T106" fmla="*/ 655 w 1043"/>
                <a:gd name="T107" fmla="*/ 11 h 637"/>
                <a:gd name="T108" fmla="*/ 663 w 1043"/>
                <a:gd name="T109" fmla="*/ 3 h 637"/>
                <a:gd name="T110" fmla="*/ 668 w 1043"/>
                <a:gd name="T111" fmla="*/ 0 h 637"/>
                <a:gd name="T112" fmla="*/ 672 w 1043"/>
                <a:gd name="T113" fmla="*/ 0 h 637"/>
                <a:gd name="T114" fmla="*/ 674 w 1043"/>
                <a:gd name="T115" fmla="*/ 1 h 637"/>
                <a:gd name="T116" fmla="*/ 675 w 1043"/>
                <a:gd name="T117" fmla="*/ 6 h 637"/>
                <a:gd name="T118" fmla="*/ 675 w 1043"/>
                <a:gd name="T119" fmla="*/ 18 h 637"/>
                <a:gd name="T120" fmla="*/ 674 w 1043"/>
                <a:gd name="T121" fmla="*/ 44 h 63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43"/>
                <a:gd name="T184" fmla="*/ 0 h 637"/>
                <a:gd name="T185" fmla="*/ 1043 w 1043"/>
                <a:gd name="T186" fmla="*/ 637 h 63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43" h="637">
                  <a:moveTo>
                    <a:pt x="674" y="44"/>
                  </a:moveTo>
                  <a:lnTo>
                    <a:pt x="674" y="51"/>
                  </a:lnTo>
                  <a:lnTo>
                    <a:pt x="674" y="58"/>
                  </a:lnTo>
                  <a:lnTo>
                    <a:pt x="674" y="65"/>
                  </a:lnTo>
                  <a:lnTo>
                    <a:pt x="673" y="73"/>
                  </a:lnTo>
                  <a:lnTo>
                    <a:pt x="673" y="81"/>
                  </a:lnTo>
                  <a:lnTo>
                    <a:pt x="673" y="90"/>
                  </a:lnTo>
                  <a:lnTo>
                    <a:pt x="673" y="99"/>
                  </a:lnTo>
                  <a:lnTo>
                    <a:pt x="673" y="108"/>
                  </a:lnTo>
                  <a:lnTo>
                    <a:pt x="673" y="118"/>
                  </a:lnTo>
                  <a:lnTo>
                    <a:pt x="673" y="127"/>
                  </a:lnTo>
                  <a:lnTo>
                    <a:pt x="673" y="137"/>
                  </a:lnTo>
                  <a:lnTo>
                    <a:pt x="673" y="147"/>
                  </a:lnTo>
                  <a:lnTo>
                    <a:pt x="673" y="157"/>
                  </a:lnTo>
                  <a:lnTo>
                    <a:pt x="673" y="166"/>
                  </a:lnTo>
                  <a:lnTo>
                    <a:pt x="673" y="177"/>
                  </a:lnTo>
                  <a:lnTo>
                    <a:pt x="674" y="187"/>
                  </a:lnTo>
                  <a:lnTo>
                    <a:pt x="675" y="197"/>
                  </a:lnTo>
                  <a:lnTo>
                    <a:pt x="675" y="206"/>
                  </a:lnTo>
                  <a:lnTo>
                    <a:pt x="677" y="225"/>
                  </a:lnTo>
                  <a:lnTo>
                    <a:pt x="678" y="235"/>
                  </a:lnTo>
                  <a:lnTo>
                    <a:pt x="680" y="243"/>
                  </a:lnTo>
                  <a:lnTo>
                    <a:pt x="681" y="253"/>
                  </a:lnTo>
                  <a:lnTo>
                    <a:pt x="682" y="260"/>
                  </a:lnTo>
                  <a:lnTo>
                    <a:pt x="684" y="269"/>
                  </a:lnTo>
                  <a:lnTo>
                    <a:pt x="686" y="278"/>
                  </a:lnTo>
                  <a:lnTo>
                    <a:pt x="687" y="285"/>
                  </a:lnTo>
                  <a:lnTo>
                    <a:pt x="690" y="293"/>
                  </a:lnTo>
                  <a:lnTo>
                    <a:pt x="692" y="300"/>
                  </a:lnTo>
                  <a:lnTo>
                    <a:pt x="694" y="309"/>
                  </a:lnTo>
                  <a:lnTo>
                    <a:pt x="697" y="317"/>
                  </a:lnTo>
                  <a:lnTo>
                    <a:pt x="699" y="323"/>
                  </a:lnTo>
                  <a:lnTo>
                    <a:pt x="701" y="331"/>
                  </a:lnTo>
                  <a:lnTo>
                    <a:pt x="704" y="338"/>
                  </a:lnTo>
                  <a:lnTo>
                    <a:pt x="707" y="345"/>
                  </a:lnTo>
                  <a:lnTo>
                    <a:pt x="710" y="353"/>
                  </a:lnTo>
                  <a:lnTo>
                    <a:pt x="713" y="360"/>
                  </a:lnTo>
                  <a:lnTo>
                    <a:pt x="716" y="368"/>
                  </a:lnTo>
                  <a:lnTo>
                    <a:pt x="722" y="382"/>
                  </a:lnTo>
                  <a:lnTo>
                    <a:pt x="725" y="390"/>
                  </a:lnTo>
                  <a:lnTo>
                    <a:pt x="729" y="397"/>
                  </a:lnTo>
                  <a:lnTo>
                    <a:pt x="732" y="404"/>
                  </a:lnTo>
                  <a:lnTo>
                    <a:pt x="736" y="412"/>
                  </a:lnTo>
                  <a:lnTo>
                    <a:pt x="738" y="419"/>
                  </a:lnTo>
                  <a:lnTo>
                    <a:pt x="742" y="427"/>
                  </a:lnTo>
                  <a:lnTo>
                    <a:pt x="746" y="435"/>
                  </a:lnTo>
                  <a:lnTo>
                    <a:pt x="750" y="441"/>
                  </a:lnTo>
                  <a:lnTo>
                    <a:pt x="754" y="449"/>
                  </a:lnTo>
                  <a:lnTo>
                    <a:pt x="757" y="456"/>
                  </a:lnTo>
                  <a:lnTo>
                    <a:pt x="761" y="462"/>
                  </a:lnTo>
                  <a:lnTo>
                    <a:pt x="765" y="469"/>
                  </a:lnTo>
                  <a:lnTo>
                    <a:pt x="769" y="475"/>
                  </a:lnTo>
                  <a:lnTo>
                    <a:pt x="774" y="481"/>
                  </a:lnTo>
                  <a:lnTo>
                    <a:pt x="777" y="487"/>
                  </a:lnTo>
                  <a:lnTo>
                    <a:pt x="782" y="493"/>
                  </a:lnTo>
                  <a:lnTo>
                    <a:pt x="787" y="498"/>
                  </a:lnTo>
                  <a:lnTo>
                    <a:pt x="792" y="503"/>
                  </a:lnTo>
                  <a:lnTo>
                    <a:pt x="801" y="513"/>
                  </a:lnTo>
                  <a:lnTo>
                    <a:pt x="806" y="516"/>
                  </a:lnTo>
                  <a:lnTo>
                    <a:pt x="811" y="520"/>
                  </a:lnTo>
                  <a:lnTo>
                    <a:pt x="815" y="523"/>
                  </a:lnTo>
                  <a:lnTo>
                    <a:pt x="821" y="526"/>
                  </a:lnTo>
                  <a:lnTo>
                    <a:pt x="826" y="529"/>
                  </a:lnTo>
                  <a:lnTo>
                    <a:pt x="832" y="531"/>
                  </a:lnTo>
                  <a:lnTo>
                    <a:pt x="836" y="533"/>
                  </a:lnTo>
                  <a:lnTo>
                    <a:pt x="842" y="535"/>
                  </a:lnTo>
                  <a:lnTo>
                    <a:pt x="847" y="536"/>
                  </a:lnTo>
                  <a:lnTo>
                    <a:pt x="852" y="537"/>
                  </a:lnTo>
                  <a:lnTo>
                    <a:pt x="857" y="537"/>
                  </a:lnTo>
                  <a:lnTo>
                    <a:pt x="863" y="538"/>
                  </a:lnTo>
                  <a:lnTo>
                    <a:pt x="868" y="538"/>
                  </a:lnTo>
                  <a:lnTo>
                    <a:pt x="872" y="538"/>
                  </a:lnTo>
                  <a:lnTo>
                    <a:pt x="877" y="538"/>
                  </a:lnTo>
                  <a:lnTo>
                    <a:pt x="882" y="537"/>
                  </a:lnTo>
                  <a:lnTo>
                    <a:pt x="887" y="537"/>
                  </a:lnTo>
                  <a:lnTo>
                    <a:pt x="891" y="536"/>
                  </a:lnTo>
                  <a:lnTo>
                    <a:pt x="899" y="535"/>
                  </a:lnTo>
                  <a:lnTo>
                    <a:pt x="904" y="533"/>
                  </a:lnTo>
                  <a:lnTo>
                    <a:pt x="908" y="531"/>
                  </a:lnTo>
                  <a:lnTo>
                    <a:pt x="910" y="530"/>
                  </a:lnTo>
                  <a:lnTo>
                    <a:pt x="914" y="528"/>
                  </a:lnTo>
                  <a:lnTo>
                    <a:pt x="917" y="526"/>
                  </a:lnTo>
                  <a:lnTo>
                    <a:pt x="921" y="524"/>
                  </a:lnTo>
                  <a:lnTo>
                    <a:pt x="924" y="521"/>
                  </a:lnTo>
                  <a:lnTo>
                    <a:pt x="927" y="520"/>
                  </a:lnTo>
                  <a:lnTo>
                    <a:pt x="929" y="517"/>
                  </a:lnTo>
                  <a:lnTo>
                    <a:pt x="932" y="516"/>
                  </a:lnTo>
                  <a:lnTo>
                    <a:pt x="935" y="514"/>
                  </a:lnTo>
                  <a:lnTo>
                    <a:pt x="938" y="512"/>
                  </a:lnTo>
                  <a:lnTo>
                    <a:pt x="941" y="510"/>
                  </a:lnTo>
                  <a:lnTo>
                    <a:pt x="944" y="508"/>
                  </a:lnTo>
                  <a:lnTo>
                    <a:pt x="946" y="507"/>
                  </a:lnTo>
                  <a:lnTo>
                    <a:pt x="948" y="505"/>
                  </a:lnTo>
                  <a:lnTo>
                    <a:pt x="951" y="504"/>
                  </a:lnTo>
                  <a:lnTo>
                    <a:pt x="954" y="502"/>
                  </a:lnTo>
                  <a:lnTo>
                    <a:pt x="960" y="501"/>
                  </a:lnTo>
                  <a:lnTo>
                    <a:pt x="964" y="500"/>
                  </a:lnTo>
                  <a:lnTo>
                    <a:pt x="966" y="500"/>
                  </a:lnTo>
                  <a:lnTo>
                    <a:pt x="969" y="500"/>
                  </a:lnTo>
                  <a:lnTo>
                    <a:pt x="972" y="500"/>
                  </a:lnTo>
                  <a:lnTo>
                    <a:pt x="976" y="501"/>
                  </a:lnTo>
                  <a:lnTo>
                    <a:pt x="979" y="502"/>
                  </a:lnTo>
                  <a:lnTo>
                    <a:pt x="983" y="503"/>
                  </a:lnTo>
                  <a:lnTo>
                    <a:pt x="985" y="504"/>
                  </a:lnTo>
                  <a:lnTo>
                    <a:pt x="989" y="505"/>
                  </a:lnTo>
                  <a:lnTo>
                    <a:pt x="992" y="507"/>
                  </a:lnTo>
                  <a:lnTo>
                    <a:pt x="995" y="509"/>
                  </a:lnTo>
                  <a:lnTo>
                    <a:pt x="999" y="512"/>
                  </a:lnTo>
                  <a:lnTo>
                    <a:pt x="1002" y="514"/>
                  </a:lnTo>
                  <a:lnTo>
                    <a:pt x="1004" y="516"/>
                  </a:lnTo>
                  <a:lnTo>
                    <a:pt x="1007" y="518"/>
                  </a:lnTo>
                  <a:lnTo>
                    <a:pt x="1010" y="521"/>
                  </a:lnTo>
                  <a:lnTo>
                    <a:pt x="1013" y="525"/>
                  </a:lnTo>
                  <a:lnTo>
                    <a:pt x="1016" y="528"/>
                  </a:lnTo>
                  <a:lnTo>
                    <a:pt x="1021" y="536"/>
                  </a:lnTo>
                  <a:lnTo>
                    <a:pt x="1023" y="539"/>
                  </a:lnTo>
                  <a:lnTo>
                    <a:pt x="1025" y="543"/>
                  </a:lnTo>
                  <a:lnTo>
                    <a:pt x="1027" y="547"/>
                  </a:lnTo>
                  <a:lnTo>
                    <a:pt x="1029" y="552"/>
                  </a:lnTo>
                  <a:lnTo>
                    <a:pt x="1031" y="556"/>
                  </a:lnTo>
                  <a:lnTo>
                    <a:pt x="1032" y="560"/>
                  </a:lnTo>
                  <a:lnTo>
                    <a:pt x="1034" y="565"/>
                  </a:lnTo>
                  <a:lnTo>
                    <a:pt x="1035" y="570"/>
                  </a:lnTo>
                  <a:lnTo>
                    <a:pt x="1036" y="575"/>
                  </a:lnTo>
                  <a:lnTo>
                    <a:pt x="1037" y="579"/>
                  </a:lnTo>
                  <a:lnTo>
                    <a:pt x="1038" y="583"/>
                  </a:lnTo>
                  <a:lnTo>
                    <a:pt x="1039" y="588"/>
                  </a:lnTo>
                  <a:lnTo>
                    <a:pt x="1040" y="592"/>
                  </a:lnTo>
                  <a:lnTo>
                    <a:pt x="1041" y="596"/>
                  </a:lnTo>
                  <a:lnTo>
                    <a:pt x="1041" y="600"/>
                  </a:lnTo>
                  <a:lnTo>
                    <a:pt x="1042" y="604"/>
                  </a:lnTo>
                  <a:lnTo>
                    <a:pt x="1042" y="608"/>
                  </a:lnTo>
                  <a:lnTo>
                    <a:pt x="1042" y="611"/>
                  </a:lnTo>
                  <a:lnTo>
                    <a:pt x="1042" y="617"/>
                  </a:lnTo>
                  <a:lnTo>
                    <a:pt x="1042" y="620"/>
                  </a:lnTo>
                  <a:lnTo>
                    <a:pt x="1042" y="622"/>
                  </a:lnTo>
                  <a:lnTo>
                    <a:pt x="1041" y="625"/>
                  </a:lnTo>
                  <a:lnTo>
                    <a:pt x="1040" y="627"/>
                  </a:lnTo>
                  <a:lnTo>
                    <a:pt x="1039" y="629"/>
                  </a:lnTo>
                  <a:lnTo>
                    <a:pt x="1036" y="630"/>
                  </a:lnTo>
                  <a:lnTo>
                    <a:pt x="1032" y="631"/>
                  </a:lnTo>
                  <a:lnTo>
                    <a:pt x="1028" y="632"/>
                  </a:lnTo>
                  <a:lnTo>
                    <a:pt x="1023" y="634"/>
                  </a:lnTo>
                  <a:lnTo>
                    <a:pt x="1017" y="634"/>
                  </a:lnTo>
                  <a:lnTo>
                    <a:pt x="1009" y="635"/>
                  </a:lnTo>
                  <a:lnTo>
                    <a:pt x="1000" y="635"/>
                  </a:lnTo>
                  <a:lnTo>
                    <a:pt x="989" y="636"/>
                  </a:lnTo>
                  <a:lnTo>
                    <a:pt x="976" y="636"/>
                  </a:lnTo>
                  <a:lnTo>
                    <a:pt x="962" y="636"/>
                  </a:lnTo>
                  <a:lnTo>
                    <a:pt x="946" y="636"/>
                  </a:lnTo>
                  <a:lnTo>
                    <a:pt x="928" y="635"/>
                  </a:lnTo>
                  <a:lnTo>
                    <a:pt x="908" y="635"/>
                  </a:lnTo>
                  <a:lnTo>
                    <a:pt x="859" y="634"/>
                  </a:lnTo>
                  <a:lnTo>
                    <a:pt x="831" y="634"/>
                  </a:lnTo>
                  <a:lnTo>
                    <a:pt x="800" y="634"/>
                  </a:lnTo>
                  <a:lnTo>
                    <a:pt x="769" y="633"/>
                  </a:lnTo>
                  <a:lnTo>
                    <a:pt x="735" y="632"/>
                  </a:lnTo>
                  <a:lnTo>
                    <a:pt x="699" y="632"/>
                  </a:lnTo>
                  <a:lnTo>
                    <a:pt x="662" y="631"/>
                  </a:lnTo>
                  <a:lnTo>
                    <a:pt x="625" y="631"/>
                  </a:lnTo>
                  <a:lnTo>
                    <a:pt x="586" y="630"/>
                  </a:lnTo>
                  <a:lnTo>
                    <a:pt x="547" y="629"/>
                  </a:lnTo>
                  <a:lnTo>
                    <a:pt x="507" y="628"/>
                  </a:lnTo>
                  <a:lnTo>
                    <a:pt x="468" y="627"/>
                  </a:lnTo>
                  <a:lnTo>
                    <a:pt x="429" y="627"/>
                  </a:lnTo>
                  <a:lnTo>
                    <a:pt x="390" y="626"/>
                  </a:lnTo>
                  <a:lnTo>
                    <a:pt x="353" y="625"/>
                  </a:lnTo>
                  <a:lnTo>
                    <a:pt x="316" y="624"/>
                  </a:lnTo>
                  <a:lnTo>
                    <a:pt x="281" y="623"/>
                  </a:lnTo>
                  <a:lnTo>
                    <a:pt x="246" y="622"/>
                  </a:lnTo>
                  <a:lnTo>
                    <a:pt x="215" y="621"/>
                  </a:lnTo>
                  <a:lnTo>
                    <a:pt x="157" y="619"/>
                  </a:lnTo>
                  <a:lnTo>
                    <a:pt x="132" y="617"/>
                  </a:lnTo>
                  <a:lnTo>
                    <a:pt x="111" y="616"/>
                  </a:lnTo>
                  <a:lnTo>
                    <a:pt x="90" y="616"/>
                  </a:lnTo>
                  <a:lnTo>
                    <a:pt x="73" y="614"/>
                  </a:lnTo>
                  <a:lnTo>
                    <a:pt x="57" y="613"/>
                  </a:lnTo>
                  <a:lnTo>
                    <a:pt x="43" y="611"/>
                  </a:lnTo>
                  <a:lnTo>
                    <a:pt x="32" y="610"/>
                  </a:lnTo>
                  <a:lnTo>
                    <a:pt x="22" y="608"/>
                  </a:lnTo>
                  <a:lnTo>
                    <a:pt x="15" y="606"/>
                  </a:lnTo>
                  <a:lnTo>
                    <a:pt x="9" y="603"/>
                  </a:lnTo>
                  <a:lnTo>
                    <a:pt x="5" y="601"/>
                  </a:lnTo>
                  <a:lnTo>
                    <a:pt x="1" y="599"/>
                  </a:lnTo>
                  <a:lnTo>
                    <a:pt x="0" y="596"/>
                  </a:lnTo>
                  <a:lnTo>
                    <a:pt x="0" y="594"/>
                  </a:lnTo>
                  <a:lnTo>
                    <a:pt x="0" y="591"/>
                  </a:lnTo>
                  <a:lnTo>
                    <a:pt x="2" y="588"/>
                  </a:lnTo>
                  <a:lnTo>
                    <a:pt x="5" y="585"/>
                  </a:lnTo>
                  <a:lnTo>
                    <a:pt x="9" y="581"/>
                  </a:lnTo>
                  <a:lnTo>
                    <a:pt x="18" y="574"/>
                  </a:lnTo>
                  <a:lnTo>
                    <a:pt x="23" y="569"/>
                  </a:lnTo>
                  <a:lnTo>
                    <a:pt x="30" y="564"/>
                  </a:lnTo>
                  <a:lnTo>
                    <a:pt x="37" y="559"/>
                  </a:lnTo>
                  <a:lnTo>
                    <a:pt x="43" y="555"/>
                  </a:lnTo>
                  <a:lnTo>
                    <a:pt x="51" y="549"/>
                  </a:lnTo>
                  <a:lnTo>
                    <a:pt x="58" y="544"/>
                  </a:lnTo>
                  <a:lnTo>
                    <a:pt x="67" y="537"/>
                  </a:lnTo>
                  <a:lnTo>
                    <a:pt x="75" y="532"/>
                  </a:lnTo>
                  <a:lnTo>
                    <a:pt x="84" y="526"/>
                  </a:lnTo>
                  <a:lnTo>
                    <a:pt x="94" y="519"/>
                  </a:lnTo>
                  <a:lnTo>
                    <a:pt x="103" y="513"/>
                  </a:lnTo>
                  <a:lnTo>
                    <a:pt x="113" y="505"/>
                  </a:lnTo>
                  <a:lnTo>
                    <a:pt x="123" y="498"/>
                  </a:lnTo>
                  <a:lnTo>
                    <a:pt x="134" y="491"/>
                  </a:lnTo>
                  <a:lnTo>
                    <a:pt x="145" y="484"/>
                  </a:lnTo>
                  <a:lnTo>
                    <a:pt x="155" y="477"/>
                  </a:lnTo>
                  <a:lnTo>
                    <a:pt x="167" y="469"/>
                  </a:lnTo>
                  <a:lnTo>
                    <a:pt x="178" y="460"/>
                  </a:lnTo>
                  <a:lnTo>
                    <a:pt x="201" y="444"/>
                  </a:lnTo>
                  <a:lnTo>
                    <a:pt x="213" y="436"/>
                  </a:lnTo>
                  <a:lnTo>
                    <a:pt x="225" y="427"/>
                  </a:lnTo>
                  <a:lnTo>
                    <a:pt x="236" y="418"/>
                  </a:lnTo>
                  <a:lnTo>
                    <a:pt x="248" y="410"/>
                  </a:lnTo>
                  <a:lnTo>
                    <a:pt x="260" y="401"/>
                  </a:lnTo>
                  <a:lnTo>
                    <a:pt x="272" y="392"/>
                  </a:lnTo>
                  <a:lnTo>
                    <a:pt x="284" y="383"/>
                  </a:lnTo>
                  <a:lnTo>
                    <a:pt x="296" y="374"/>
                  </a:lnTo>
                  <a:lnTo>
                    <a:pt x="307" y="364"/>
                  </a:lnTo>
                  <a:lnTo>
                    <a:pt x="319" y="356"/>
                  </a:lnTo>
                  <a:lnTo>
                    <a:pt x="331" y="346"/>
                  </a:lnTo>
                  <a:lnTo>
                    <a:pt x="342" y="337"/>
                  </a:lnTo>
                  <a:lnTo>
                    <a:pt x="354" y="328"/>
                  </a:lnTo>
                  <a:lnTo>
                    <a:pt x="365" y="319"/>
                  </a:lnTo>
                  <a:lnTo>
                    <a:pt x="376" y="310"/>
                  </a:lnTo>
                  <a:lnTo>
                    <a:pt x="387" y="300"/>
                  </a:lnTo>
                  <a:lnTo>
                    <a:pt x="397" y="292"/>
                  </a:lnTo>
                  <a:lnTo>
                    <a:pt x="408" y="283"/>
                  </a:lnTo>
                  <a:lnTo>
                    <a:pt x="428" y="266"/>
                  </a:lnTo>
                  <a:lnTo>
                    <a:pt x="437" y="258"/>
                  </a:lnTo>
                  <a:lnTo>
                    <a:pt x="447" y="249"/>
                  </a:lnTo>
                  <a:lnTo>
                    <a:pt x="455" y="241"/>
                  </a:lnTo>
                  <a:lnTo>
                    <a:pt x="465" y="233"/>
                  </a:lnTo>
                  <a:lnTo>
                    <a:pt x="473" y="225"/>
                  </a:lnTo>
                  <a:lnTo>
                    <a:pt x="481" y="217"/>
                  </a:lnTo>
                  <a:lnTo>
                    <a:pt x="489" y="209"/>
                  </a:lnTo>
                  <a:lnTo>
                    <a:pt x="497" y="201"/>
                  </a:lnTo>
                  <a:lnTo>
                    <a:pt x="504" y="194"/>
                  </a:lnTo>
                  <a:lnTo>
                    <a:pt x="511" y="187"/>
                  </a:lnTo>
                  <a:lnTo>
                    <a:pt x="518" y="179"/>
                  </a:lnTo>
                  <a:lnTo>
                    <a:pt x="526" y="172"/>
                  </a:lnTo>
                  <a:lnTo>
                    <a:pt x="532" y="165"/>
                  </a:lnTo>
                  <a:lnTo>
                    <a:pt x="538" y="159"/>
                  </a:lnTo>
                  <a:lnTo>
                    <a:pt x="545" y="151"/>
                  </a:lnTo>
                  <a:lnTo>
                    <a:pt x="550" y="144"/>
                  </a:lnTo>
                  <a:lnTo>
                    <a:pt x="556" y="138"/>
                  </a:lnTo>
                  <a:lnTo>
                    <a:pt x="562" y="131"/>
                  </a:lnTo>
                  <a:lnTo>
                    <a:pt x="573" y="118"/>
                  </a:lnTo>
                  <a:lnTo>
                    <a:pt x="578" y="112"/>
                  </a:lnTo>
                  <a:lnTo>
                    <a:pt x="584" y="105"/>
                  </a:lnTo>
                  <a:lnTo>
                    <a:pt x="588" y="99"/>
                  </a:lnTo>
                  <a:lnTo>
                    <a:pt x="593" y="93"/>
                  </a:lnTo>
                  <a:lnTo>
                    <a:pt x="598" y="87"/>
                  </a:lnTo>
                  <a:lnTo>
                    <a:pt x="602" y="81"/>
                  </a:lnTo>
                  <a:lnTo>
                    <a:pt x="606" y="75"/>
                  </a:lnTo>
                  <a:lnTo>
                    <a:pt x="610" y="70"/>
                  </a:lnTo>
                  <a:lnTo>
                    <a:pt x="614" y="64"/>
                  </a:lnTo>
                  <a:lnTo>
                    <a:pt x="619" y="59"/>
                  </a:lnTo>
                  <a:lnTo>
                    <a:pt x="622" y="54"/>
                  </a:lnTo>
                  <a:lnTo>
                    <a:pt x="625" y="49"/>
                  </a:lnTo>
                  <a:lnTo>
                    <a:pt x="629" y="44"/>
                  </a:lnTo>
                  <a:lnTo>
                    <a:pt x="632" y="39"/>
                  </a:lnTo>
                  <a:lnTo>
                    <a:pt x="635" y="36"/>
                  </a:lnTo>
                  <a:lnTo>
                    <a:pt x="639" y="32"/>
                  </a:lnTo>
                  <a:lnTo>
                    <a:pt x="641" y="28"/>
                  </a:lnTo>
                  <a:lnTo>
                    <a:pt x="644" y="24"/>
                  </a:lnTo>
                  <a:lnTo>
                    <a:pt x="649" y="18"/>
                  </a:lnTo>
                  <a:lnTo>
                    <a:pt x="651" y="16"/>
                  </a:lnTo>
                  <a:lnTo>
                    <a:pt x="653" y="13"/>
                  </a:lnTo>
                  <a:lnTo>
                    <a:pt x="655" y="11"/>
                  </a:lnTo>
                  <a:lnTo>
                    <a:pt x="657" y="9"/>
                  </a:lnTo>
                  <a:lnTo>
                    <a:pt x="659" y="7"/>
                  </a:lnTo>
                  <a:lnTo>
                    <a:pt x="661" y="5"/>
                  </a:lnTo>
                  <a:lnTo>
                    <a:pt x="662" y="4"/>
                  </a:lnTo>
                  <a:lnTo>
                    <a:pt x="663" y="3"/>
                  </a:lnTo>
                  <a:lnTo>
                    <a:pt x="664" y="2"/>
                  </a:lnTo>
                  <a:lnTo>
                    <a:pt x="665" y="1"/>
                  </a:lnTo>
                  <a:lnTo>
                    <a:pt x="666" y="1"/>
                  </a:lnTo>
                  <a:lnTo>
                    <a:pt x="667" y="0"/>
                  </a:lnTo>
                  <a:lnTo>
                    <a:pt x="668" y="0"/>
                  </a:lnTo>
                  <a:lnTo>
                    <a:pt x="669" y="0"/>
                  </a:lnTo>
                  <a:lnTo>
                    <a:pt x="670" y="0"/>
                  </a:lnTo>
                  <a:lnTo>
                    <a:pt x="671" y="0"/>
                  </a:lnTo>
                  <a:lnTo>
                    <a:pt x="672" y="0"/>
                  </a:lnTo>
                  <a:lnTo>
                    <a:pt x="673" y="0"/>
                  </a:lnTo>
                  <a:lnTo>
                    <a:pt x="674" y="0"/>
                  </a:lnTo>
                  <a:lnTo>
                    <a:pt x="674" y="1"/>
                  </a:lnTo>
                  <a:lnTo>
                    <a:pt x="675" y="2"/>
                  </a:lnTo>
                  <a:lnTo>
                    <a:pt x="675" y="3"/>
                  </a:lnTo>
                  <a:lnTo>
                    <a:pt x="675" y="4"/>
                  </a:lnTo>
                  <a:lnTo>
                    <a:pt x="675" y="6"/>
                  </a:lnTo>
                  <a:lnTo>
                    <a:pt x="675" y="7"/>
                  </a:lnTo>
                  <a:lnTo>
                    <a:pt x="675" y="9"/>
                  </a:lnTo>
                  <a:lnTo>
                    <a:pt x="675" y="12"/>
                  </a:lnTo>
                  <a:lnTo>
                    <a:pt x="675" y="14"/>
                  </a:lnTo>
                  <a:lnTo>
                    <a:pt x="675" y="18"/>
                  </a:lnTo>
                  <a:lnTo>
                    <a:pt x="675" y="20"/>
                  </a:lnTo>
                  <a:lnTo>
                    <a:pt x="675" y="24"/>
                  </a:lnTo>
                  <a:lnTo>
                    <a:pt x="675" y="29"/>
                  </a:lnTo>
                  <a:lnTo>
                    <a:pt x="675" y="33"/>
                  </a:lnTo>
                  <a:lnTo>
                    <a:pt x="674" y="44"/>
                  </a:lnTo>
                </a:path>
              </a:pathLst>
            </a:custGeom>
            <a:solidFill>
              <a:srgbClr val="DDDDD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13" descr="Dashed vertical"/>
            <p:cNvSpPr>
              <a:spLocks/>
            </p:cNvSpPr>
            <p:nvPr/>
          </p:nvSpPr>
          <p:spPr bwMode="auto">
            <a:xfrm>
              <a:off x="706" y="1920"/>
              <a:ext cx="775" cy="840"/>
            </a:xfrm>
            <a:custGeom>
              <a:avLst/>
              <a:gdLst>
                <a:gd name="T0" fmla="*/ 645 w 775"/>
                <a:gd name="T1" fmla="*/ 59 h 840"/>
                <a:gd name="T2" fmla="*/ 623 w 775"/>
                <a:gd name="T3" fmla="*/ 100 h 840"/>
                <a:gd name="T4" fmla="*/ 603 w 775"/>
                <a:gd name="T5" fmla="*/ 153 h 840"/>
                <a:gd name="T6" fmla="*/ 589 w 775"/>
                <a:gd name="T7" fmla="*/ 201 h 840"/>
                <a:gd name="T8" fmla="*/ 580 w 775"/>
                <a:gd name="T9" fmla="*/ 256 h 840"/>
                <a:gd name="T10" fmla="*/ 573 w 775"/>
                <a:gd name="T11" fmla="*/ 305 h 840"/>
                <a:gd name="T12" fmla="*/ 570 w 775"/>
                <a:gd name="T13" fmla="*/ 355 h 840"/>
                <a:gd name="T14" fmla="*/ 576 w 775"/>
                <a:gd name="T15" fmla="*/ 416 h 840"/>
                <a:gd name="T16" fmla="*/ 586 w 775"/>
                <a:gd name="T17" fmla="*/ 472 h 840"/>
                <a:gd name="T18" fmla="*/ 601 w 775"/>
                <a:gd name="T19" fmla="*/ 535 h 840"/>
                <a:gd name="T20" fmla="*/ 615 w 775"/>
                <a:gd name="T21" fmla="*/ 591 h 840"/>
                <a:gd name="T22" fmla="*/ 637 w 775"/>
                <a:gd name="T23" fmla="*/ 648 h 840"/>
                <a:gd name="T24" fmla="*/ 665 w 775"/>
                <a:gd name="T25" fmla="*/ 694 h 840"/>
                <a:gd name="T26" fmla="*/ 698 w 775"/>
                <a:gd name="T27" fmla="*/ 735 h 840"/>
                <a:gd name="T28" fmla="*/ 734 w 775"/>
                <a:gd name="T29" fmla="*/ 776 h 840"/>
                <a:gd name="T30" fmla="*/ 759 w 775"/>
                <a:gd name="T31" fmla="*/ 806 h 840"/>
                <a:gd name="T32" fmla="*/ 773 w 775"/>
                <a:gd name="T33" fmla="*/ 827 h 840"/>
                <a:gd name="T34" fmla="*/ 764 w 775"/>
                <a:gd name="T35" fmla="*/ 834 h 840"/>
                <a:gd name="T36" fmla="*/ 718 w 775"/>
                <a:gd name="T37" fmla="*/ 836 h 840"/>
                <a:gd name="T38" fmla="*/ 610 w 775"/>
                <a:gd name="T39" fmla="*/ 838 h 840"/>
                <a:gd name="T40" fmla="*/ 493 w 775"/>
                <a:gd name="T41" fmla="*/ 839 h 840"/>
                <a:gd name="T42" fmla="*/ 400 w 775"/>
                <a:gd name="T43" fmla="*/ 834 h 840"/>
                <a:gd name="T44" fmla="*/ 365 w 775"/>
                <a:gd name="T45" fmla="*/ 823 h 840"/>
                <a:gd name="T46" fmla="*/ 353 w 775"/>
                <a:gd name="T47" fmla="*/ 808 h 840"/>
                <a:gd name="T48" fmla="*/ 344 w 775"/>
                <a:gd name="T49" fmla="*/ 795 h 840"/>
                <a:gd name="T50" fmla="*/ 333 w 775"/>
                <a:gd name="T51" fmla="*/ 783 h 840"/>
                <a:gd name="T52" fmla="*/ 319 w 775"/>
                <a:gd name="T53" fmla="*/ 775 h 840"/>
                <a:gd name="T54" fmla="*/ 303 w 775"/>
                <a:gd name="T55" fmla="*/ 773 h 840"/>
                <a:gd name="T56" fmla="*/ 286 w 775"/>
                <a:gd name="T57" fmla="*/ 776 h 840"/>
                <a:gd name="T58" fmla="*/ 272 w 775"/>
                <a:gd name="T59" fmla="*/ 782 h 840"/>
                <a:gd name="T60" fmla="*/ 256 w 775"/>
                <a:gd name="T61" fmla="*/ 791 h 840"/>
                <a:gd name="T62" fmla="*/ 240 w 775"/>
                <a:gd name="T63" fmla="*/ 797 h 840"/>
                <a:gd name="T64" fmla="*/ 226 w 775"/>
                <a:gd name="T65" fmla="*/ 800 h 840"/>
                <a:gd name="T66" fmla="*/ 209 w 775"/>
                <a:gd name="T67" fmla="*/ 803 h 840"/>
                <a:gd name="T68" fmla="*/ 195 w 775"/>
                <a:gd name="T69" fmla="*/ 802 h 840"/>
                <a:gd name="T70" fmla="*/ 174 w 775"/>
                <a:gd name="T71" fmla="*/ 796 h 840"/>
                <a:gd name="T72" fmla="*/ 149 w 775"/>
                <a:gd name="T73" fmla="*/ 784 h 840"/>
                <a:gd name="T74" fmla="*/ 121 w 775"/>
                <a:gd name="T75" fmla="*/ 762 h 840"/>
                <a:gd name="T76" fmla="*/ 91 w 775"/>
                <a:gd name="T77" fmla="*/ 721 h 840"/>
                <a:gd name="T78" fmla="*/ 67 w 775"/>
                <a:gd name="T79" fmla="*/ 672 h 840"/>
                <a:gd name="T80" fmla="*/ 46 w 775"/>
                <a:gd name="T81" fmla="*/ 610 h 840"/>
                <a:gd name="T82" fmla="*/ 32 w 775"/>
                <a:gd name="T83" fmla="*/ 552 h 840"/>
                <a:gd name="T84" fmla="*/ 20 w 775"/>
                <a:gd name="T85" fmla="*/ 486 h 840"/>
                <a:gd name="T86" fmla="*/ 12 w 775"/>
                <a:gd name="T87" fmla="*/ 428 h 840"/>
                <a:gd name="T88" fmla="*/ 6 w 775"/>
                <a:gd name="T89" fmla="*/ 371 h 840"/>
                <a:gd name="T90" fmla="*/ 1 w 775"/>
                <a:gd name="T91" fmla="*/ 311 h 840"/>
                <a:gd name="T92" fmla="*/ 0 w 775"/>
                <a:gd name="T93" fmla="*/ 266 h 840"/>
                <a:gd name="T94" fmla="*/ 3 w 775"/>
                <a:gd name="T95" fmla="*/ 229 h 840"/>
                <a:gd name="T96" fmla="*/ 13 w 775"/>
                <a:gd name="T97" fmla="*/ 208 h 840"/>
                <a:gd name="T98" fmla="*/ 37 w 775"/>
                <a:gd name="T99" fmla="*/ 171 h 840"/>
                <a:gd name="T100" fmla="*/ 75 w 775"/>
                <a:gd name="T101" fmla="*/ 114 h 840"/>
                <a:gd name="T102" fmla="*/ 117 w 775"/>
                <a:gd name="T103" fmla="*/ 52 h 840"/>
                <a:gd name="T104" fmla="*/ 153 w 775"/>
                <a:gd name="T105" fmla="*/ 9 h 840"/>
                <a:gd name="T106" fmla="*/ 192 w 775"/>
                <a:gd name="T107" fmla="*/ 0 h 840"/>
                <a:gd name="T108" fmla="*/ 289 w 775"/>
                <a:gd name="T109" fmla="*/ 5 h 840"/>
                <a:gd name="T110" fmla="*/ 432 w 775"/>
                <a:gd name="T111" fmla="*/ 13 h 840"/>
                <a:gd name="T112" fmla="*/ 571 w 775"/>
                <a:gd name="T113" fmla="*/ 18 h 840"/>
                <a:gd name="T114" fmla="*/ 656 w 775"/>
                <a:gd name="T115" fmla="*/ 19 h 840"/>
                <a:gd name="T116" fmla="*/ 670 w 775"/>
                <a:gd name="T117" fmla="*/ 25 h 8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75"/>
                <a:gd name="T178" fmla="*/ 0 h 840"/>
                <a:gd name="T179" fmla="*/ 775 w 775"/>
                <a:gd name="T180" fmla="*/ 840 h 8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75" h="840">
                  <a:moveTo>
                    <a:pt x="662" y="34"/>
                  </a:moveTo>
                  <a:lnTo>
                    <a:pt x="660" y="37"/>
                  </a:lnTo>
                  <a:lnTo>
                    <a:pt x="658" y="39"/>
                  </a:lnTo>
                  <a:lnTo>
                    <a:pt x="656" y="43"/>
                  </a:lnTo>
                  <a:lnTo>
                    <a:pt x="653" y="47"/>
                  </a:lnTo>
                  <a:lnTo>
                    <a:pt x="651" y="51"/>
                  </a:lnTo>
                  <a:lnTo>
                    <a:pt x="648" y="55"/>
                  </a:lnTo>
                  <a:lnTo>
                    <a:pt x="645" y="59"/>
                  </a:lnTo>
                  <a:lnTo>
                    <a:pt x="643" y="64"/>
                  </a:lnTo>
                  <a:lnTo>
                    <a:pt x="641" y="69"/>
                  </a:lnTo>
                  <a:lnTo>
                    <a:pt x="637" y="74"/>
                  </a:lnTo>
                  <a:lnTo>
                    <a:pt x="635" y="78"/>
                  </a:lnTo>
                  <a:lnTo>
                    <a:pt x="632" y="84"/>
                  </a:lnTo>
                  <a:lnTo>
                    <a:pt x="629" y="90"/>
                  </a:lnTo>
                  <a:lnTo>
                    <a:pt x="626" y="95"/>
                  </a:lnTo>
                  <a:lnTo>
                    <a:pt x="623" y="100"/>
                  </a:lnTo>
                  <a:lnTo>
                    <a:pt x="621" y="106"/>
                  </a:lnTo>
                  <a:lnTo>
                    <a:pt x="618" y="112"/>
                  </a:lnTo>
                  <a:lnTo>
                    <a:pt x="616" y="117"/>
                  </a:lnTo>
                  <a:lnTo>
                    <a:pt x="610" y="130"/>
                  </a:lnTo>
                  <a:lnTo>
                    <a:pt x="608" y="135"/>
                  </a:lnTo>
                  <a:lnTo>
                    <a:pt x="606" y="141"/>
                  </a:lnTo>
                  <a:lnTo>
                    <a:pt x="604" y="147"/>
                  </a:lnTo>
                  <a:lnTo>
                    <a:pt x="603" y="153"/>
                  </a:lnTo>
                  <a:lnTo>
                    <a:pt x="601" y="159"/>
                  </a:lnTo>
                  <a:lnTo>
                    <a:pt x="599" y="165"/>
                  </a:lnTo>
                  <a:lnTo>
                    <a:pt x="597" y="171"/>
                  </a:lnTo>
                  <a:lnTo>
                    <a:pt x="596" y="177"/>
                  </a:lnTo>
                  <a:lnTo>
                    <a:pt x="594" y="183"/>
                  </a:lnTo>
                  <a:lnTo>
                    <a:pt x="592" y="190"/>
                  </a:lnTo>
                  <a:lnTo>
                    <a:pt x="591" y="195"/>
                  </a:lnTo>
                  <a:lnTo>
                    <a:pt x="589" y="201"/>
                  </a:lnTo>
                  <a:lnTo>
                    <a:pt x="588" y="208"/>
                  </a:lnTo>
                  <a:lnTo>
                    <a:pt x="587" y="213"/>
                  </a:lnTo>
                  <a:lnTo>
                    <a:pt x="585" y="219"/>
                  </a:lnTo>
                  <a:lnTo>
                    <a:pt x="585" y="226"/>
                  </a:lnTo>
                  <a:lnTo>
                    <a:pt x="584" y="231"/>
                  </a:lnTo>
                  <a:lnTo>
                    <a:pt x="583" y="238"/>
                  </a:lnTo>
                  <a:lnTo>
                    <a:pt x="581" y="249"/>
                  </a:lnTo>
                  <a:lnTo>
                    <a:pt x="580" y="256"/>
                  </a:lnTo>
                  <a:lnTo>
                    <a:pt x="579" y="262"/>
                  </a:lnTo>
                  <a:lnTo>
                    <a:pt x="578" y="268"/>
                  </a:lnTo>
                  <a:lnTo>
                    <a:pt x="577" y="274"/>
                  </a:lnTo>
                  <a:lnTo>
                    <a:pt x="576" y="280"/>
                  </a:lnTo>
                  <a:lnTo>
                    <a:pt x="575" y="286"/>
                  </a:lnTo>
                  <a:lnTo>
                    <a:pt x="574" y="292"/>
                  </a:lnTo>
                  <a:lnTo>
                    <a:pt x="573" y="299"/>
                  </a:lnTo>
                  <a:lnTo>
                    <a:pt x="573" y="305"/>
                  </a:lnTo>
                  <a:lnTo>
                    <a:pt x="572" y="311"/>
                  </a:lnTo>
                  <a:lnTo>
                    <a:pt x="571" y="317"/>
                  </a:lnTo>
                  <a:lnTo>
                    <a:pt x="571" y="324"/>
                  </a:lnTo>
                  <a:lnTo>
                    <a:pt x="571" y="329"/>
                  </a:lnTo>
                  <a:lnTo>
                    <a:pt x="570" y="336"/>
                  </a:lnTo>
                  <a:lnTo>
                    <a:pt x="570" y="343"/>
                  </a:lnTo>
                  <a:lnTo>
                    <a:pt x="570" y="348"/>
                  </a:lnTo>
                  <a:lnTo>
                    <a:pt x="570" y="355"/>
                  </a:lnTo>
                  <a:lnTo>
                    <a:pt x="570" y="362"/>
                  </a:lnTo>
                  <a:lnTo>
                    <a:pt x="571" y="375"/>
                  </a:lnTo>
                  <a:lnTo>
                    <a:pt x="571" y="381"/>
                  </a:lnTo>
                  <a:lnTo>
                    <a:pt x="572" y="388"/>
                  </a:lnTo>
                  <a:lnTo>
                    <a:pt x="573" y="395"/>
                  </a:lnTo>
                  <a:lnTo>
                    <a:pt x="574" y="401"/>
                  </a:lnTo>
                  <a:lnTo>
                    <a:pt x="575" y="409"/>
                  </a:lnTo>
                  <a:lnTo>
                    <a:pt x="576" y="416"/>
                  </a:lnTo>
                  <a:lnTo>
                    <a:pt x="577" y="422"/>
                  </a:lnTo>
                  <a:lnTo>
                    <a:pt x="578" y="430"/>
                  </a:lnTo>
                  <a:lnTo>
                    <a:pt x="580" y="437"/>
                  </a:lnTo>
                  <a:lnTo>
                    <a:pt x="581" y="443"/>
                  </a:lnTo>
                  <a:lnTo>
                    <a:pt x="583" y="451"/>
                  </a:lnTo>
                  <a:lnTo>
                    <a:pt x="584" y="457"/>
                  </a:lnTo>
                  <a:lnTo>
                    <a:pt x="585" y="465"/>
                  </a:lnTo>
                  <a:lnTo>
                    <a:pt x="586" y="472"/>
                  </a:lnTo>
                  <a:lnTo>
                    <a:pt x="588" y="479"/>
                  </a:lnTo>
                  <a:lnTo>
                    <a:pt x="590" y="486"/>
                  </a:lnTo>
                  <a:lnTo>
                    <a:pt x="591" y="494"/>
                  </a:lnTo>
                  <a:lnTo>
                    <a:pt x="593" y="500"/>
                  </a:lnTo>
                  <a:lnTo>
                    <a:pt x="596" y="514"/>
                  </a:lnTo>
                  <a:lnTo>
                    <a:pt x="598" y="521"/>
                  </a:lnTo>
                  <a:lnTo>
                    <a:pt x="600" y="529"/>
                  </a:lnTo>
                  <a:lnTo>
                    <a:pt x="601" y="535"/>
                  </a:lnTo>
                  <a:lnTo>
                    <a:pt x="603" y="542"/>
                  </a:lnTo>
                  <a:lnTo>
                    <a:pt x="604" y="550"/>
                  </a:lnTo>
                  <a:lnTo>
                    <a:pt x="605" y="556"/>
                  </a:lnTo>
                  <a:lnTo>
                    <a:pt x="607" y="563"/>
                  </a:lnTo>
                  <a:lnTo>
                    <a:pt x="609" y="571"/>
                  </a:lnTo>
                  <a:lnTo>
                    <a:pt x="611" y="577"/>
                  </a:lnTo>
                  <a:lnTo>
                    <a:pt x="613" y="584"/>
                  </a:lnTo>
                  <a:lnTo>
                    <a:pt x="615" y="591"/>
                  </a:lnTo>
                  <a:lnTo>
                    <a:pt x="617" y="597"/>
                  </a:lnTo>
                  <a:lnTo>
                    <a:pt x="619" y="604"/>
                  </a:lnTo>
                  <a:lnTo>
                    <a:pt x="622" y="610"/>
                  </a:lnTo>
                  <a:lnTo>
                    <a:pt x="623" y="616"/>
                  </a:lnTo>
                  <a:lnTo>
                    <a:pt x="625" y="623"/>
                  </a:lnTo>
                  <a:lnTo>
                    <a:pt x="628" y="629"/>
                  </a:lnTo>
                  <a:lnTo>
                    <a:pt x="631" y="636"/>
                  </a:lnTo>
                  <a:lnTo>
                    <a:pt x="637" y="648"/>
                  </a:lnTo>
                  <a:lnTo>
                    <a:pt x="640" y="654"/>
                  </a:lnTo>
                  <a:lnTo>
                    <a:pt x="643" y="660"/>
                  </a:lnTo>
                  <a:lnTo>
                    <a:pt x="646" y="666"/>
                  </a:lnTo>
                  <a:lnTo>
                    <a:pt x="650" y="671"/>
                  </a:lnTo>
                  <a:lnTo>
                    <a:pt x="653" y="677"/>
                  </a:lnTo>
                  <a:lnTo>
                    <a:pt x="658" y="683"/>
                  </a:lnTo>
                  <a:lnTo>
                    <a:pt x="661" y="688"/>
                  </a:lnTo>
                  <a:lnTo>
                    <a:pt x="665" y="694"/>
                  </a:lnTo>
                  <a:lnTo>
                    <a:pt x="669" y="700"/>
                  </a:lnTo>
                  <a:lnTo>
                    <a:pt x="673" y="705"/>
                  </a:lnTo>
                  <a:lnTo>
                    <a:pt x="678" y="709"/>
                  </a:lnTo>
                  <a:lnTo>
                    <a:pt x="681" y="715"/>
                  </a:lnTo>
                  <a:lnTo>
                    <a:pt x="685" y="720"/>
                  </a:lnTo>
                  <a:lnTo>
                    <a:pt x="690" y="725"/>
                  </a:lnTo>
                  <a:lnTo>
                    <a:pt x="694" y="730"/>
                  </a:lnTo>
                  <a:lnTo>
                    <a:pt x="698" y="735"/>
                  </a:lnTo>
                  <a:lnTo>
                    <a:pt x="702" y="740"/>
                  </a:lnTo>
                  <a:lnTo>
                    <a:pt x="706" y="744"/>
                  </a:lnTo>
                  <a:lnTo>
                    <a:pt x="715" y="754"/>
                  </a:lnTo>
                  <a:lnTo>
                    <a:pt x="718" y="759"/>
                  </a:lnTo>
                  <a:lnTo>
                    <a:pt x="722" y="763"/>
                  </a:lnTo>
                  <a:lnTo>
                    <a:pt x="726" y="767"/>
                  </a:lnTo>
                  <a:lnTo>
                    <a:pt x="730" y="772"/>
                  </a:lnTo>
                  <a:lnTo>
                    <a:pt x="734" y="776"/>
                  </a:lnTo>
                  <a:lnTo>
                    <a:pt x="737" y="781"/>
                  </a:lnTo>
                  <a:lnTo>
                    <a:pt x="741" y="784"/>
                  </a:lnTo>
                  <a:lnTo>
                    <a:pt x="744" y="788"/>
                  </a:lnTo>
                  <a:lnTo>
                    <a:pt x="748" y="792"/>
                  </a:lnTo>
                  <a:lnTo>
                    <a:pt x="751" y="796"/>
                  </a:lnTo>
                  <a:lnTo>
                    <a:pt x="754" y="800"/>
                  </a:lnTo>
                  <a:lnTo>
                    <a:pt x="756" y="803"/>
                  </a:lnTo>
                  <a:lnTo>
                    <a:pt x="759" y="806"/>
                  </a:lnTo>
                  <a:lnTo>
                    <a:pt x="761" y="809"/>
                  </a:lnTo>
                  <a:lnTo>
                    <a:pt x="764" y="812"/>
                  </a:lnTo>
                  <a:lnTo>
                    <a:pt x="765" y="815"/>
                  </a:lnTo>
                  <a:lnTo>
                    <a:pt x="767" y="818"/>
                  </a:lnTo>
                  <a:lnTo>
                    <a:pt x="769" y="819"/>
                  </a:lnTo>
                  <a:lnTo>
                    <a:pt x="772" y="824"/>
                  </a:lnTo>
                  <a:lnTo>
                    <a:pt x="773" y="826"/>
                  </a:lnTo>
                  <a:lnTo>
                    <a:pt x="773" y="827"/>
                  </a:lnTo>
                  <a:lnTo>
                    <a:pt x="774" y="829"/>
                  </a:lnTo>
                  <a:lnTo>
                    <a:pt x="774" y="830"/>
                  </a:lnTo>
                  <a:lnTo>
                    <a:pt x="773" y="831"/>
                  </a:lnTo>
                  <a:lnTo>
                    <a:pt x="772" y="832"/>
                  </a:lnTo>
                  <a:lnTo>
                    <a:pt x="771" y="833"/>
                  </a:lnTo>
                  <a:lnTo>
                    <a:pt x="769" y="834"/>
                  </a:lnTo>
                  <a:lnTo>
                    <a:pt x="767" y="834"/>
                  </a:lnTo>
                  <a:lnTo>
                    <a:pt x="764" y="834"/>
                  </a:lnTo>
                  <a:lnTo>
                    <a:pt x="760" y="835"/>
                  </a:lnTo>
                  <a:lnTo>
                    <a:pt x="756" y="835"/>
                  </a:lnTo>
                  <a:lnTo>
                    <a:pt x="752" y="835"/>
                  </a:lnTo>
                  <a:lnTo>
                    <a:pt x="747" y="836"/>
                  </a:lnTo>
                  <a:lnTo>
                    <a:pt x="740" y="836"/>
                  </a:lnTo>
                  <a:lnTo>
                    <a:pt x="734" y="836"/>
                  </a:lnTo>
                  <a:lnTo>
                    <a:pt x="727" y="836"/>
                  </a:lnTo>
                  <a:lnTo>
                    <a:pt x="718" y="836"/>
                  </a:lnTo>
                  <a:lnTo>
                    <a:pt x="699" y="836"/>
                  </a:lnTo>
                  <a:lnTo>
                    <a:pt x="688" y="836"/>
                  </a:lnTo>
                  <a:lnTo>
                    <a:pt x="677" y="836"/>
                  </a:lnTo>
                  <a:lnTo>
                    <a:pt x="664" y="837"/>
                  </a:lnTo>
                  <a:lnTo>
                    <a:pt x="652" y="837"/>
                  </a:lnTo>
                  <a:lnTo>
                    <a:pt x="638" y="837"/>
                  </a:lnTo>
                  <a:lnTo>
                    <a:pt x="624" y="837"/>
                  </a:lnTo>
                  <a:lnTo>
                    <a:pt x="610" y="838"/>
                  </a:lnTo>
                  <a:lnTo>
                    <a:pt x="595" y="838"/>
                  </a:lnTo>
                  <a:lnTo>
                    <a:pt x="581" y="838"/>
                  </a:lnTo>
                  <a:lnTo>
                    <a:pt x="566" y="838"/>
                  </a:lnTo>
                  <a:lnTo>
                    <a:pt x="550" y="839"/>
                  </a:lnTo>
                  <a:lnTo>
                    <a:pt x="536" y="839"/>
                  </a:lnTo>
                  <a:lnTo>
                    <a:pt x="522" y="839"/>
                  </a:lnTo>
                  <a:lnTo>
                    <a:pt x="508" y="839"/>
                  </a:lnTo>
                  <a:lnTo>
                    <a:pt x="493" y="839"/>
                  </a:lnTo>
                  <a:lnTo>
                    <a:pt x="480" y="839"/>
                  </a:lnTo>
                  <a:lnTo>
                    <a:pt x="468" y="838"/>
                  </a:lnTo>
                  <a:lnTo>
                    <a:pt x="455" y="838"/>
                  </a:lnTo>
                  <a:lnTo>
                    <a:pt x="434" y="837"/>
                  </a:lnTo>
                  <a:lnTo>
                    <a:pt x="424" y="836"/>
                  </a:lnTo>
                  <a:lnTo>
                    <a:pt x="415" y="836"/>
                  </a:lnTo>
                  <a:lnTo>
                    <a:pt x="407" y="835"/>
                  </a:lnTo>
                  <a:lnTo>
                    <a:pt x="400" y="834"/>
                  </a:lnTo>
                  <a:lnTo>
                    <a:pt x="394" y="832"/>
                  </a:lnTo>
                  <a:lnTo>
                    <a:pt x="388" y="831"/>
                  </a:lnTo>
                  <a:lnTo>
                    <a:pt x="382" y="830"/>
                  </a:lnTo>
                  <a:lnTo>
                    <a:pt x="378" y="829"/>
                  </a:lnTo>
                  <a:lnTo>
                    <a:pt x="375" y="827"/>
                  </a:lnTo>
                  <a:lnTo>
                    <a:pt x="371" y="826"/>
                  </a:lnTo>
                  <a:lnTo>
                    <a:pt x="368" y="824"/>
                  </a:lnTo>
                  <a:lnTo>
                    <a:pt x="365" y="823"/>
                  </a:lnTo>
                  <a:lnTo>
                    <a:pt x="363" y="821"/>
                  </a:lnTo>
                  <a:lnTo>
                    <a:pt x="361" y="819"/>
                  </a:lnTo>
                  <a:lnTo>
                    <a:pt x="359" y="819"/>
                  </a:lnTo>
                  <a:lnTo>
                    <a:pt x="358" y="817"/>
                  </a:lnTo>
                  <a:lnTo>
                    <a:pt x="357" y="815"/>
                  </a:lnTo>
                  <a:lnTo>
                    <a:pt x="356" y="813"/>
                  </a:lnTo>
                  <a:lnTo>
                    <a:pt x="354" y="810"/>
                  </a:lnTo>
                  <a:lnTo>
                    <a:pt x="353" y="808"/>
                  </a:lnTo>
                  <a:lnTo>
                    <a:pt x="352" y="806"/>
                  </a:lnTo>
                  <a:lnTo>
                    <a:pt x="350" y="804"/>
                  </a:lnTo>
                  <a:lnTo>
                    <a:pt x="349" y="802"/>
                  </a:lnTo>
                  <a:lnTo>
                    <a:pt x="348" y="801"/>
                  </a:lnTo>
                  <a:lnTo>
                    <a:pt x="347" y="800"/>
                  </a:lnTo>
                  <a:lnTo>
                    <a:pt x="346" y="798"/>
                  </a:lnTo>
                  <a:lnTo>
                    <a:pt x="345" y="796"/>
                  </a:lnTo>
                  <a:lnTo>
                    <a:pt x="344" y="795"/>
                  </a:lnTo>
                  <a:lnTo>
                    <a:pt x="342" y="793"/>
                  </a:lnTo>
                  <a:lnTo>
                    <a:pt x="341" y="791"/>
                  </a:lnTo>
                  <a:lnTo>
                    <a:pt x="340" y="790"/>
                  </a:lnTo>
                  <a:lnTo>
                    <a:pt x="339" y="788"/>
                  </a:lnTo>
                  <a:lnTo>
                    <a:pt x="338" y="787"/>
                  </a:lnTo>
                  <a:lnTo>
                    <a:pt x="336" y="786"/>
                  </a:lnTo>
                  <a:lnTo>
                    <a:pt x="335" y="784"/>
                  </a:lnTo>
                  <a:lnTo>
                    <a:pt x="333" y="783"/>
                  </a:lnTo>
                  <a:lnTo>
                    <a:pt x="332" y="782"/>
                  </a:lnTo>
                  <a:lnTo>
                    <a:pt x="328" y="780"/>
                  </a:lnTo>
                  <a:lnTo>
                    <a:pt x="327" y="779"/>
                  </a:lnTo>
                  <a:lnTo>
                    <a:pt x="325" y="778"/>
                  </a:lnTo>
                  <a:lnTo>
                    <a:pt x="323" y="777"/>
                  </a:lnTo>
                  <a:lnTo>
                    <a:pt x="321" y="777"/>
                  </a:lnTo>
                  <a:lnTo>
                    <a:pt x="320" y="776"/>
                  </a:lnTo>
                  <a:lnTo>
                    <a:pt x="319" y="775"/>
                  </a:lnTo>
                  <a:lnTo>
                    <a:pt x="317" y="775"/>
                  </a:lnTo>
                  <a:lnTo>
                    <a:pt x="315" y="774"/>
                  </a:lnTo>
                  <a:lnTo>
                    <a:pt x="313" y="774"/>
                  </a:lnTo>
                  <a:lnTo>
                    <a:pt x="311" y="773"/>
                  </a:lnTo>
                  <a:lnTo>
                    <a:pt x="309" y="773"/>
                  </a:lnTo>
                  <a:lnTo>
                    <a:pt x="307" y="773"/>
                  </a:lnTo>
                  <a:lnTo>
                    <a:pt x="305" y="773"/>
                  </a:lnTo>
                  <a:lnTo>
                    <a:pt x="303" y="773"/>
                  </a:lnTo>
                  <a:lnTo>
                    <a:pt x="302" y="773"/>
                  </a:lnTo>
                  <a:lnTo>
                    <a:pt x="300" y="773"/>
                  </a:lnTo>
                  <a:lnTo>
                    <a:pt x="298" y="773"/>
                  </a:lnTo>
                  <a:lnTo>
                    <a:pt x="296" y="773"/>
                  </a:lnTo>
                  <a:lnTo>
                    <a:pt x="292" y="774"/>
                  </a:lnTo>
                  <a:lnTo>
                    <a:pt x="290" y="775"/>
                  </a:lnTo>
                  <a:lnTo>
                    <a:pt x="288" y="775"/>
                  </a:lnTo>
                  <a:lnTo>
                    <a:pt x="286" y="776"/>
                  </a:lnTo>
                  <a:lnTo>
                    <a:pt x="284" y="777"/>
                  </a:lnTo>
                  <a:lnTo>
                    <a:pt x="283" y="777"/>
                  </a:lnTo>
                  <a:lnTo>
                    <a:pt x="281" y="778"/>
                  </a:lnTo>
                  <a:lnTo>
                    <a:pt x="280" y="779"/>
                  </a:lnTo>
                  <a:lnTo>
                    <a:pt x="278" y="780"/>
                  </a:lnTo>
                  <a:lnTo>
                    <a:pt x="276" y="781"/>
                  </a:lnTo>
                  <a:lnTo>
                    <a:pt x="274" y="781"/>
                  </a:lnTo>
                  <a:lnTo>
                    <a:pt x="272" y="782"/>
                  </a:lnTo>
                  <a:lnTo>
                    <a:pt x="270" y="782"/>
                  </a:lnTo>
                  <a:lnTo>
                    <a:pt x="268" y="784"/>
                  </a:lnTo>
                  <a:lnTo>
                    <a:pt x="266" y="785"/>
                  </a:lnTo>
                  <a:lnTo>
                    <a:pt x="264" y="786"/>
                  </a:lnTo>
                  <a:lnTo>
                    <a:pt x="263" y="787"/>
                  </a:lnTo>
                  <a:lnTo>
                    <a:pt x="261" y="787"/>
                  </a:lnTo>
                  <a:lnTo>
                    <a:pt x="259" y="789"/>
                  </a:lnTo>
                  <a:lnTo>
                    <a:pt x="256" y="791"/>
                  </a:lnTo>
                  <a:lnTo>
                    <a:pt x="254" y="791"/>
                  </a:lnTo>
                  <a:lnTo>
                    <a:pt x="251" y="792"/>
                  </a:lnTo>
                  <a:lnTo>
                    <a:pt x="249" y="793"/>
                  </a:lnTo>
                  <a:lnTo>
                    <a:pt x="247" y="794"/>
                  </a:lnTo>
                  <a:lnTo>
                    <a:pt x="246" y="795"/>
                  </a:lnTo>
                  <a:lnTo>
                    <a:pt x="245" y="795"/>
                  </a:lnTo>
                  <a:lnTo>
                    <a:pt x="242" y="796"/>
                  </a:lnTo>
                  <a:lnTo>
                    <a:pt x="240" y="797"/>
                  </a:lnTo>
                  <a:lnTo>
                    <a:pt x="238" y="797"/>
                  </a:lnTo>
                  <a:lnTo>
                    <a:pt x="237" y="798"/>
                  </a:lnTo>
                  <a:lnTo>
                    <a:pt x="234" y="799"/>
                  </a:lnTo>
                  <a:lnTo>
                    <a:pt x="232" y="799"/>
                  </a:lnTo>
                  <a:lnTo>
                    <a:pt x="230" y="800"/>
                  </a:lnTo>
                  <a:lnTo>
                    <a:pt x="228" y="800"/>
                  </a:lnTo>
                  <a:lnTo>
                    <a:pt x="226" y="800"/>
                  </a:lnTo>
                  <a:lnTo>
                    <a:pt x="224" y="801"/>
                  </a:lnTo>
                  <a:lnTo>
                    <a:pt x="222" y="801"/>
                  </a:lnTo>
                  <a:lnTo>
                    <a:pt x="218" y="801"/>
                  </a:lnTo>
                  <a:lnTo>
                    <a:pt x="216" y="802"/>
                  </a:lnTo>
                  <a:lnTo>
                    <a:pt x="214" y="802"/>
                  </a:lnTo>
                  <a:lnTo>
                    <a:pt x="212" y="802"/>
                  </a:lnTo>
                  <a:lnTo>
                    <a:pt x="211" y="803"/>
                  </a:lnTo>
                  <a:lnTo>
                    <a:pt x="209" y="803"/>
                  </a:lnTo>
                  <a:lnTo>
                    <a:pt x="207" y="803"/>
                  </a:lnTo>
                  <a:lnTo>
                    <a:pt x="206" y="803"/>
                  </a:lnTo>
                  <a:lnTo>
                    <a:pt x="205" y="803"/>
                  </a:lnTo>
                  <a:lnTo>
                    <a:pt x="203" y="803"/>
                  </a:lnTo>
                  <a:lnTo>
                    <a:pt x="201" y="803"/>
                  </a:lnTo>
                  <a:lnTo>
                    <a:pt x="199" y="802"/>
                  </a:lnTo>
                  <a:lnTo>
                    <a:pt x="197" y="802"/>
                  </a:lnTo>
                  <a:lnTo>
                    <a:pt x="195" y="802"/>
                  </a:lnTo>
                  <a:lnTo>
                    <a:pt x="193" y="801"/>
                  </a:lnTo>
                  <a:lnTo>
                    <a:pt x="191" y="801"/>
                  </a:lnTo>
                  <a:lnTo>
                    <a:pt x="188" y="800"/>
                  </a:lnTo>
                  <a:lnTo>
                    <a:pt x="187" y="800"/>
                  </a:lnTo>
                  <a:lnTo>
                    <a:pt x="185" y="800"/>
                  </a:lnTo>
                  <a:lnTo>
                    <a:pt x="179" y="799"/>
                  </a:lnTo>
                  <a:lnTo>
                    <a:pt x="177" y="797"/>
                  </a:lnTo>
                  <a:lnTo>
                    <a:pt x="174" y="796"/>
                  </a:lnTo>
                  <a:lnTo>
                    <a:pt x="171" y="795"/>
                  </a:lnTo>
                  <a:lnTo>
                    <a:pt x="169" y="794"/>
                  </a:lnTo>
                  <a:lnTo>
                    <a:pt x="165" y="793"/>
                  </a:lnTo>
                  <a:lnTo>
                    <a:pt x="162" y="791"/>
                  </a:lnTo>
                  <a:lnTo>
                    <a:pt x="159" y="789"/>
                  </a:lnTo>
                  <a:lnTo>
                    <a:pt x="155" y="788"/>
                  </a:lnTo>
                  <a:lnTo>
                    <a:pt x="152" y="786"/>
                  </a:lnTo>
                  <a:lnTo>
                    <a:pt x="149" y="784"/>
                  </a:lnTo>
                  <a:lnTo>
                    <a:pt x="145" y="781"/>
                  </a:lnTo>
                  <a:lnTo>
                    <a:pt x="142" y="780"/>
                  </a:lnTo>
                  <a:lnTo>
                    <a:pt x="139" y="777"/>
                  </a:lnTo>
                  <a:lnTo>
                    <a:pt x="135" y="774"/>
                  </a:lnTo>
                  <a:lnTo>
                    <a:pt x="132" y="772"/>
                  </a:lnTo>
                  <a:lnTo>
                    <a:pt x="128" y="768"/>
                  </a:lnTo>
                  <a:lnTo>
                    <a:pt x="124" y="765"/>
                  </a:lnTo>
                  <a:lnTo>
                    <a:pt x="121" y="762"/>
                  </a:lnTo>
                  <a:lnTo>
                    <a:pt x="114" y="754"/>
                  </a:lnTo>
                  <a:lnTo>
                    <a:pt x="111" y="750"/>
                  </a:lnTo>
                  <a:lnTo>
                    <a:pt x="107" y="745"/>
                  </a:lnTo>
                  <a:lnTo>
                    <a:pt x="104" y="741"/>
                  </a:lnTo>
                  <a:lnTo>
                    <a:pt x="100" y="736"/>
                  </a:lnTo>
                  <a:lnTo>
                    <a:pt x="97" y="731"/>
                  </a:lnTo>
                  <a:lnTo>
                    <a:pt x="94" y="725"/>
                  </a:lnTo>
                  <a:lnTo>
                    <a:pt x="91" y="721"/>
                  </a:lnTo>
                  <a:lnTo>
                    <a:pt x="88" y="715"/>
                  </a:lnTo>
                  <a:lnTo>
                    <a:pt x="84" y="709"/>
                  </a:lnTo>
                  <a:lnTo>
                    <a:pt x="81" y="704"/>
                  </a:lnTo>
                  <a:lnTo>
                    <a:pt x="78" y="698"/>
                  </a:lnTo>
                  <a:lnTo>
                    <a:pt x="75" y="691"/>
                  </a:lnTo>
                  <a:lnTo>
                    <a:pt x="73" y="686"/>
                  </a:lnTo>
                  <a:lnTo>
                    <a:pt x="70" y="679"/>
                  </a:lnTo>
                  <a:lnTo>
                    <a:pt x="67" y="672"/>
                  </a:lnTo>
                  <a:lnTo>
                    <a:pt x="64" y="666"/>
                  </a:lnTo>
                  <a:lnTo>
                    <a:pt x="62" y="659"/>
                  </a:lnTo>
                  <a:lnTo>
                    <a:pt x="59" y="652"/>
                  </a:lnTo>
                  <a:lnTo>
                    <a:pt x="55" y="639"/>
                  </a:lnTo>
                  <a:lnTo>
                    <a:pt x="52" y="631"/>
                  </a:lnTo>
                  <a:lnTo>
                    <a:pt x="50" y="625"/>
                  </a:lnTo>
                  <a:lnTo>
                    <a:pt x="48" y="617"/>
                  </a:lnTo>
                  <a:lnTo>
                    <a:pt x="46" y="610"/>
                  </a:lnTo>
                  <a:lnTo>
                    <a:pt x="44" y="603"/>
                  </a:lnTo>
                  <a:lnTo>
                    <a:pt x="42" y="596"/>
                  </a:lnTo>
                  <a:lnTo>
                    <a:pt x="40" y="589"/>
                  </a:lnTo>
                  <a:lnTo>
                    <a:pt x="38" y="581"/>
                  </a:lnTo>
                  <a:lnTo>
                    <a:pt x="37" y="574"/>
                  </a:lnTo>
                  <a:lnTo>
                    <a:pt x="35" y="567"/>
                  </a:lnTo>
                  <a:lnTo>
                    <a:pt x="34" y="559"/>
                  </a:lnTo>
                  <a:lnTo>
                    <a:pt x="32" y="552"/>
                  </a:lnTo>
                  <a:lnTo>
                    <a:pt x="31" y="545"/>
                  </a:lnTo>
                  <a:lnTo>
                    <a:pt x="29" y="537"/>
                  </a:lnTo>
                  <a:lnTo>
                    <a:pt x="28" y="531"/>
                  </a:lnTo>
                  <a:lnTo>
                    <a:pt x="26" y="522"/>
                  </a:lnTo>
                  <a:lnTo>
                    <a:pt x="25" y="515"/>
                  </a:lnTo>
                  <a:lnTo>
                    <a:pt x="24" y="508"/>
                  </a:lnTo>
                  <a:lnTo>
                    <a:pt x="21" y="494"/>
                  </a:lnTo>
                  <a:lnTo>
                    <a:pt x="20" y="486"/>
                  </a:lnTo>
                  <a:lnTo>
                    <a:pt x="19" y="478"/>
                  </a:lnTo>
                  <a:lnTo>
                    <a:pt x="18" y="471"/>
                  </a:lnTo>
                  <a:lnTo>
                    <a:pt x="17" y="464"/>
                  </a:lnTo>
                  <a:lnTo>
                    <a:pt x="17" y="457"/>
                  </a:lnTo>
                  <a:lnTo>
                    <a:pt x="16" y="449"/>
                  </a:lnTo>
                  <a:lnTo>
                    <a:pt x="14" y="442"/>
                  </a:lnTo>
                  <a:lnTo>
                    <a:pt x="14" y="435"/>
                  </a:lnTo>
                  <a:lnTo>
                    <a:pt x="12" y="428"/>
                  </a:lnTo>
                  <a:lnTo>
                    <a:pt x="12" y="420"/>
                  </a:lnTo>
                  <a:lnTo>
                    <a:pt x="11" y="414"/>
                  </a:lnTo>
                  <a:lnTo>
                    <a:pt x="10" y="406"/>
                  </a:lnTo>
                  <a:lnTo>
                    <a:pt x="9" y="400"/>
                  </a:lnTo>
                  <a:lnTo>
                    <a:pt x="8" y="392"/>
                  </a:lnTo>
                  <a:lnTo>
                    <a:pt x="7" y="385"/>
                  </a:lnTo>
                  <a:lnTo>
                    <a:pt x="7" y="379"/>
                  </a:lnTo>
                  <a:lnTo>
                    <a:pt x="6" y="371"/>
                  </a:lnTo>
                  <a:lnTo>
                    <a:pt x="5" y="364"/>
                  </a:lnTo>
                  <a:lnTo>
                    <a:pt x="4" y="351"/>
                  </a:lnTo>
                  <a:lnTo>
                    <a:pt x="3" y="343"/>
                  </a:lnTo>
                  <a:lnTo>
                    <a:pt x="3" y="337"/>
                  </a:lnTo>
                  <a:lnTo>
                    <a:pt x="2" y="330"/>
                  </a:lnTo>
                  <a:lnTo>
                    <a:pt x="2" y="324"/>
                  </a:lnTo>
                  <a:lnTo>
                    <a:pt x="1" y="318"/>
                  </a:lnTo>
                  <a:lnTo>
                    <a:pt x="1" y="311"/>
                  </a:lnTo>
                  <a:lnTo>
                    <a:pt x="0" y="305"/>
                  </a:lnTo>
                  <a:lnTo>
                    <a:pt x="0" y="299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0" y="281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6"/>
                  </a:lnTo>
                  <a:lnTo>
                    <a:pt x="0" y="261"/>
                  </a:lnTo>
                  <a:lnTo>
                    <a:pt x="0" y="255"/>
                  </a:lnTo>
                  <a:lnTo>
                    <a:pt x="0" y="251"/>
                  </a:lnTo>
                  <a:lnTo>
                    <a:pt x="0" y="247"/>
                  </a:lnTo>
                  <a:lnTo>
                    <a:pt x="1" y="239"/>
                  </a:lnTo>
                  <a:lnTo>
                    <a:pt x="1" y="236"/>
                  </a:lnTo>
                  <a:lnTo>
                    <a:pt x="2" y="232"/>
                  </a:lnTo>
                  <a:lnTo>
                    <a:pt x="3" y="229"/>
                  </a:lnTo>
                  <a:lnTo>
                    <a:pt x="4" y="227"/>
                  </a:lnTo>
                  <a:lnTo>
                    <a:pt x="4" y="224"/>
                  </a:lnTo>
                  <a:lnTo>
                    <a:pt x="6" y="221"/>
                  </a:lnTo>
                  <a:lnTo>
                    <a:pt x="7" y="219"/>
                  </a:lnTo>
                  <a:lnTo>
                    <a:pt x="8" y="215"/>
                  </a:lnTo>
                  <a:lnTo>
                    <a:pt x="9" y="213"/>
                  </a:lnTo>
                  <a:lnTo>
                    <a:pt x="11" y="210"/>
                  </a:lnTo>
                  <a:lnTo>
                    <a:pt x="13" y="208"/>
                  </a:lnTo>
                  <a:lnTo>
                    <a:pt x="15" y="205"/>
                  </a:lnTo>
                  <a:lnTo>
                    <a:pt x="17" y="201"/>
                  </a:lnTo>
                  <a:lnTo>
                    <a:pt x="19" y="198"/>
                  </a:lnTo>
                  <a:lnTo>
                    <a:pt x="21" y="194"/>
                  </a:lnTo>
                  <a:lnTo>
                    <a:pt x="24" y="190"/>
                  </a:lnTo>
                  <a:lnTo>
                    <a:pt x="27" y="186"/>
                  </a:lnTo>
                  <a:lnTo>
                    <a:pt x="31" y="182"/>
                  </a:lnTo>
                  <a:lnTo>
                    <a:pt x="37" y="171"/>
                  </a:lnTo>
                  <a:lnTo>
                    <a:pt x="42" y="165"/>
                  </a:lnTo>
                  <a:lnTo>
                    <a:pt x="46" y="158"/>
                  </a:lnTo>
                  <a:lnTo>
                    <a:pt x="51" y="152"/>
                  </a:lnTo>
                  <a:lnTo>
                    <a:pt x="56" y="144"/>
                  </a:lnTo>
                  <a:lnTo>
                    <a:pt x="60" y="137"/>
                  </a:lnTo>
                  <a:lnTo>
                    <a:pt x="65" y="130"/>
                  </a:lnTo>
                  <a:lnTo>
                    <a:pt x="71" y="121"/>
                  </a:lnTo>
                  <a:lnTo>
                    <a:pt x="75" y="114"/>
                  </a:lnTo>
                  <a:lnTo>
                    <a:pt x="81" y="105"/>
                  </a:lnTo>
                  <a:lnTo>
                    <a:pt x="86" y="97"/>
                  </a:lnTo>
                  <a:lnTo>
                    <a:pt x="92" y="90"/>
                  </a:lnTo>
                  <a:lnTo>
                    <a:pt x="97" y="81"/>
                  </a:lnTo>
                  <a:lnTo>
                    <a:pt x="102" y="74"/>
                  </a:lnTo>
                  <a:lnTo>
                    <a:pt x="107" y="66"/>
                  </a:lnTo>
                  <a:lnTo>
                    <a:pt x="113" y="58"/>
                  </a:lnTo>
                  <a:lnTo>
                    <a:pt x="117" y="52"/>
                  </a:lnTo>
                  <a:lnTo>
                    <a:pt x="122" y="45"/>
                  </a:lnTo>
                  <a:lnTo>
                    <a:pt x="127" y="38"/>
                  </a:lnTo>
                  <a:lnTo>
                    <a:pt x="135" y="27"/>
                  </a:lnTo>
                  <a:lnTo>
                    <a:pt x="139" y="22"/>
                  </a:lnTo>
                  <a:lnTo>
                    <a:pt x="143" y="19"/>
                  </a:lnTo>
                  <a:lnTo>
                    <a:pt x="147" y="15"/>
                  </a:lnTo>
                  <a:lnTo>
                    <a:pt x="150" y="11"/>
                  </a:lnTo>
                  <a:lnTo>
                    <a:pt x="153" y="9"/>
                  </a:lnTo>
                  <a:lnTo>
                    <a:pt x="157" y="6"/>
                  </a:lnTo>
                  <a:lnTo>
                    <a:pt x="161" y="4"/>
                  </a:lnTo>
                  <a:lnTo>
                    <a:pt x="166" y="3"/>
                  </a:lnTo>
                  <a:lnTo>
                    <a:pt x="169" y="1"/>
                  </a:lnTo>
                  <a:lnTo>
                    <a:pt x="174" y="0"/>
                  </a:lnTo>
                  <a:lnTo>
                    <a:pt x="180" y="0"/>
                  </a:lnTo>
                  <a:lnTo>
                    <a:pt x="186" y="0"/>
                  </a:lnTo>
                  <a:lnTo>
                    <a:pt x="192" y="0"/>
                  </a:lnTo>
                  <a:lnTo>
                    <a:pt x="199" y="0"/>
                  </a:lnTo>
                  <a:lnTo>
                    <a:pt x="207" y="0"/>
                  </a:lnTo>
                  <a:lnTo>
                    <a:pt x="216" y="0"/>
                  </a:lnTo>
                  <a:lnTo>
                    <a:pt x="226" y="1"/>
                  </a:lnTo>
                  <a:lnTo>
                    <a:pt x="236" y="1"/>
                  </a:lnTo>
                  <a:lnTo>
                    <a:pt x="261" y="3"/>
                  </a:lnTo>
                  <a:lnTo>
                    <a:pt x="274" y="4"/>
                  </a:lnTo>
                  <a:lnTo>
                    <a:pt x="289" y="5"/>
                  </a:lnTo>
                  <a:lnTo>
                    <a:pt x="305" y="6"/>
                  </a:lnTo>
                  <a:lnTo>
                    <a:pt x="321" y="7"/>
                  </a:lnTo>
                  <a:lnTo>
                    <a:pt x="339" y="8"/>
                  </a:lnTo>
                  <a:lnTo>
                    <a:pt x="357" y="9"/>
                  </a:lnTo>
                  <a:lnTo>
                    <a:pt x="376" y="10"/>
                  </a:lnTo>
                  <a:lnTo>
                    <a:pt x="394" y="11"/>
                  </a:lnTo>
                  <a:lnTo>
                    <a:pt x="413" y="12"/>
                  </a:lnTo>
                  <a:lnTo>
                    <a:pt x="432" y="13"/>
                  </a:lnTo>
                  <a:lnTo>
                    <a:pt x="451" y="14"/>
                  </a:lnTo>
                  <a:lnTo>
                    <a:pt x="470" y="15"/>
                  </a:lnTo>
                  <a:lnTo>
                    <a:pt x="488" y="15"/>
                  </a:lnTo>
                  <a:lnTo>
                    <a:pt x="506" y="16"/>
                  </a:lnTo>
                  <a:lnTo>
                    <a:pt x="524" y="17"/>
                  </a:lnTo>
                  <a:lnTo>
                    <a:pt x="540" y="18"/>
                  </a:lnTo>
                  <a:lnTo>
                    <a:pt x="556" y="18"/>
                  </a:lnTo>
                  <a:lnTo>
                    <a:pt x="571" y="18"/>
                  </a:lnTo>
                  <a:lnTo>
                    <a:pt x="598" y="19"/>
                  </a:lnTo>
                  <a:lnTo>
                    <a:pt x="610" y="19"/>
                  </a:lnTo>
                  <a:lnTo>
                    <a:pt x="620" y="19"/>
                  </a:lnTo>
                  <a:lnTo>
                    <a:pt x="629" y="19"/>
                  </a:lnTo>
                  <a:lnTo>
                    <a:pt x="638" y="19"/>
                  </a:lnTo>
                  <a:lnTo>
                    <a:pt x="644" y="19"/>
                  </a:lnTo>
                  <a:lnTo>
                    <a:pt x="651" y="19"/>
                  </a:lnTo>
                  <a:lnTo>
                    <a:pt x="656" y="19"/>
                  </a:lnTo>
                  <a:lnTo>
                    <a:pt x="660" y="20"/>
                  </a:lnTo>
                  <a:lnTo>
                    <a:pt x="663" y="20"/>
                  </a:lnTo>
                  <a:lnTo>
                    <a:pt x="666" y="20"/>
                  </a:lnTo>
                  <a:lnTo>
                    <a:pt x="668" y="21"/>
                  </a:lnTo>
                  <a:lnTo>
                    <a:pt x="669" y="22"/>
                  </a:lnTo>
                  <a:lnTo>
                    <a:pt x="670" y="22"/>
                  </a:lnTo>
                  <a:lnTo>
                    <a:pt x="670" y="23"/>
                  </a:lnTo>
                  <a:lnTo>
                    <a:pt x="670" y="25"/>
                  </a:lnTo>
                  <a:lnTo>
                    <a:pt x="669" y="26"/>
                  </a:lnTo>
                  <a:lnTo>
                    <a:pt x="667" y="28"/>
                  </a:lnTo>
                  <a:lnTo>
                    <a:pt x="666" y="30"/>
                  </a:lnTo>
                  <a:lnTo>
                    <a:pt x="662" y="34"/>
                  </a:lnTo>
                </a:path>
              </a:pathLst>
            </a:custGeom>
            <a:pattFill prst="dashVert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14" descr="Dashed vertical"/>
            <p:cNvSpPr>
              <a:spLocks/>
            </p:cNvSpPr>
            <p:nvPr/>
          </p:nvSpPr>
          <p:spPr bwMode="auto">
            <a:xfrm>
              <a:off x="1887" y="1846"/>
              <a:ext cx="724" cy="900"/>
            </a:xfrm>
            <a:custGeom>
              <a:avLst/>
              <a:gdLst>
                <a:gd name="T0" fmla="*/ 342 w 724"/>
                <a:gd name="T1" fmla="*/ 214 h 900"/>
                <a:gd name="T2" fmla="*/ 339 w 724"/>
                <a:gd name="T3" fmla="*/ 304 h 900"/>
                <a:gd name="T4" fmla="*/ 329 w 724"/>
                <a:gd name="T5" fmla="*/ 401 h 900"/>
                <a:gd name="T6" fmla="*/ 316 w 724"/>
                <a:gd name="T7" fmla="*/ 464 h 900"/>
                <a:gd name="T8" fmla="*/ 298 w 724"/>
                <a:gd name="T9" fmla="*/ 508 h 900"/>
                <a:gd name="T10" fmla="*/ 274 w 724"/>
                <a:gd name="T11" fmla="*/ 552 h 900"/>
                <a:gd name="T12" fmla="*/ 250 w 724"/>
                <a:gd name="T13" fmla="*/ 588 h 900"/>
                <a:gd name="T14" fmla="*/ 226 w 724"/>
                <a:gd name="T15" fmla="*/ 620 h 900"/>
                <a:gd name="T16" fmla="*/ 193 w 724"/>
                <a:gd name="T17" fmla="*/ 652 h 900"/>
                <a:gd name="T18" fmla="*/ 164 w 724"/>
                <a:gd name="T19" fmla="*/ 676 h 900"/>
                <a:gd name="T20" fmla="*/ 128 w 724"/>
                <a:gd name="T21" fmla="*/ 703 h 900"/>
                <a:gd name="T22" fmla="*/ 96 w 724"/>
                <a:gd name="T23" fmla="*/ 727 h 900"/>
                <a:gd name="T24" fmla="*/ 67 w 724"/>
                <a:gd name="T25" fmla="*/ 752 h 900"/>
                <a:gd name="T26" fmla="*/ 38 w 724"/>
                <a:gd name="T27" fmla="*/ 781 h 900"/>
                <a:gd name="T28" fmla="*/ 20 w 724"/>
                <a:gd name="T29" fmla="*/ 805 h 900"/>
                <a:gd name="T30" fmla="*/ 9 w 724"/>
                <a:gd name="T31" fmla="*/ 829 h 900"/>
                <a:gd name="T32" fmla="*/ 1 w 724"/>
                <a:gd name="T33" fmla="*/ 854 h 900"/>
                <a:gd name="T34" fmla="*/ 0 w 724"/>
                <a:gd name="T35" fmla="*/ 873 h 900"/>
                <a:gd name="T36" fmla="*/ 1 w 724"/>
                <a:gd name="T37" fmla="*/ 887 h 900"/>
                <a:gd name="T38" fmla="*/ 8 w 724"/>
                <a:gd name="T39" fmla="*/ 897 h 900"/>
                <a:gd name="T40" fmla="*/ 30 w 724"/>
                <a:gd name="T41" fmla="*/ 899 h 900"/>
                <a:gd name="T42" fmla="*/ 94 w 724"/>
                <a:gd name="T43" fmla="*/ 897 h 900"/>
                <a:gd name="T44" fmla="*/ 187 w 724"/>
                <a:gd name="T45" fmla="*/ 894 h 900"/>
                <a:gd name="T46" fmla="*/ 287 w 724"/>
                <a:gd name="T47" fmla="*/ 890 h 900"/>
                <a:gd name="T48" fmla="*/ 372 w 724"/>
                <a:gd name="T49" fmla="*/ 885 h 900"/>
                <a:gd name="T50" fmla="*/ 404 w 724"/>
                <a:gd name="T51" fmla="*/ 879 h 900"/>
                <a:gd name="T52" fmla="*/ 416 w 724"/>
                <a:gd name="T53" fmla="*/ 864 h 900"/>
                <a:gd name="T54" fmla="*/ 425 w 724"/>
                <a:gd name="T55" fmla="*/ 831 h 900"/>
                <a:gd name="T56" fmla="*/ 437 w 724"/>
                <a:gd name="T57" fmla="*/ 788 h 900"/>
                <a:gd name="T58" fmla="*/ 454 w 724"/>
                <a:gd name="T59" fmla="*/ 730 h 900"/>
                <a:gd name="T60" fmla="*/ 468 w 724"/>
                <a:gd name="T61" fmla="*/ 676 h 900"/>
                <a:gd name="T62" fmla="*/ 483 w 724"/>
                <a:gd name="T63" fmla="*/ 622 h 900"/>
                <a:gd name="T64" fmla="*/ 502 w 724"/>
                <a:gd name="T65" fmla="*/ 558 h 900"/>
                <a:gd name="T66" fmla="*/ 519 w 724"/>
                <a:gd name="T67" fmla="*/ 502 h 900"/>
                <a:gd name="T68" fmla="*/ 542 w 724"/>
                <a:gd name="T69" fmla="*/ 445 h 900"/>
                <a:gd name="T70" fmla="*/ 573 w 724"/>
                <a:gd name="T71" fmla="*/ 377 h 900"/>
                <a:gd name="T72" fmla="*/ 607 w 724"/>
                <a:gd name="T73" fmla="*/ 319 h 900"/>
                <a:gd name="T74" fmla="*/ 639 w 724"/>
                <a:gd name="T75" fmla="*/ 262 h 900"/>
                <a:gd name="T76" fmla="*/ 668 w 724"/>
                <a:gd name="T77" fmla="*/ 204 h 900"/>
                <a:gd name="T78" fmla="*/ 686 w 724"/>
                <a:gd name="T79" fmla="*/ 156 h 900"/>
                <a:gd name="T80" fmla="*/ 702 w 724"/>
                <a:gd name="T81" fmla="*/ 108 h 900"/>
                <a:gd name="T82" fmla="*/ 710 w 724"/>
                <a:gd name="T83" fmla="*/ 72 h 900"/>
                <a:gd name="T84" fmla="*/ 717 w 724"/>
                <a:gd name="T85" fmla="*/ 42 h 900"/>
                <a:gd name="T86" fmla="*/ 722 w 724"/>
                <a:gd name="T87" fmla="*/ 18 h 900"/>
                <a:gd name="T88" fmla="*/ 723 w 724"/>
                <a:gd name="T89" fmla="*/ 7 h 900"/>
                <a:gd name="T90" fmla="*/ 722 w 724"/>
                <a:gd name="T91" fmla="*/ 0 h 900"/>
                <a:gd name="T92" fmla="*/ 718 w 724"/>
                <a:gd name="T93" fmla="*/ 0 h 900"/>
                <a:gd name="T94" fmla="*/ 709 w 724"/>
                <a:gd name="T95" fmla="*/ 4 h 900"/>
                <a:gd name="T96" fmla="*/ 684 w 724"/>
                <a:gd name="T97" fmla="*/ 20 h 900"/>
                <a:gd name="T98" fmla="*/ 645 w 724"/>
                <a:gd name="T99" fmla="*/ 44 h 900"/>
                <a:gd name="T100" fmla="*/ 599 w 724"/>
                <a:gd name="T101" fmla="*/ 70 h 900"/>
                <a:gd name="T102" fmla="*/ 554 w 724"/>
                <a:gd name="T103" fmla="*/ 93 h 900"/>
                <a:gd name="T104" fmla="*/ 529 w 724"/>
                <a:gd name="T105" fmla="*/ 99 h 900"/>
                <a:gd name="T106" fmla="*/ 505 w 724"/>
                <a:gd name="T107" fmla="*/ 101 h 900"/>
                <a:gd name="T108" fmla="*/ 465 w 724"/>
                <a:gd name="T109" fmla="*/ 101 h 900"/>
                <a:gd name="T110" fmla="*/ 419 w 724"/>
                <a:gd name="T111" fmla="*/ 102 h 900"/>
                <a:gd name="T112" fmla="*/ 380 w 724"/>
                <a:gd name="T113" fmla="*/ 103 h 900"/>
                <a:gd name="T114" fmla="*/ 353 w 724"/>
                <a:gd name="T115" fmla="*/ 104 h 900"/>
                <a:gd name="T116" fmla="*/ 346 w 724"/>
                <a:gd name="T117" fmla="*/ 116 h 9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24"/>
                <a:gd name="T178" fmla="*/ 0 h 900"/>
                <a:gd name="T179" fmla="*/ 724 w 724"/>
                <a:gd name="T180" fmla="*/ 900 h 90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24" h="900">
                  <a:moveTo>
                    <a:pt x="344" y="154"/>
                  </a:moveTo>
                  <a:lnTo>
                    <a:pt x="344" y="162"/>
                  </a:lnTo>
                  <a:lnTo>
                    <a:pt x="344" y="171"/>
                  </a:lnTo>
                  <a:lnTo>
                    <a:pt x="344" y="181"/>
                  </a:lnTo>
                  <a:lnTo>
                    <a:pt x="343" y="192"/>
                  </a:lnTo>
                  <a:lnTo>
                    <a:pt x="343" y="203"/>
                  </a:lnTo>
                  <a:lnTo>
                    <a:pt x="342" y="214"/>
                  </a:lnTo>
                  <a:lnTo>
                    <a:pt x="342" y="226"/>
                  </a:lnTo>
                  <a:lnTo>
                    <a:pt x="342" y="239"/>
                  </a:lnTo>
                  <a:lnTo>
                    <a:pt x="342" y="251"/>
                  </a:lnTo>
                  <a:lnTo>
                    <a:pt x="342" y="264"/>
                  </a:lnTo>
                  <a:lnTo>
                    <a:pt x="341" y="278"/>
                  </a:lnTo>
                  <a:lnTo>
                    <a:pt x="340" y="291"/>
                  </a:lnTo>
                  <a:lnTo>
                    <a:pt x="339" y="304"/>
                  </a:lnTo>
                  <a:lnTo>
                    <a:pt x="338" y="317"/>
                  </a:lnTo>
                  <a:lnTo>
                    <a:pt x="337" y="330"/>
                  </a:lnTo>
                  <a:lnTo>
                    <a:pt x="336" y="342"/>
                  </a:lnTo>
                  <a:lnTo>
                    <a:pt x="335" y="355"/>
                  </a:lnTo>
                  <a:lnTo>
                    <a:pt x="333" y="367"/>
                  </a:lnTo>
                  <a:lnTo>
                    <a:pt x="330" y="390"/>
                  </a:lnTo>
                  <a:lnTo>
                    <a:pt x="329" y="401"/>
                  </a:lnTo>
                  <a:lnTo>
                    <a:pt x="327" y="412"/>
                  </a:lnTo>
                  <a:lnTo>
                    <a:pt x="325" y="421"/>
                  </a:lnTo>
                  <a:lnTo>
                    <a:pt x="323" y="430"/>
                  </a:lnTo>
                  <a:lnTo>
                    <a:pt x="322" y="439"/>
                  </a:lnTo>
                  <a:lnTo>
                    <a:pt x="320" y="448"/>
                  </a:lnTo>
                  <a:lnTo>
                    <a:pt x="318" y="455"/>
                  </a:lnTo>
                  <a:lnTo>
                    <a:pt x="316" y="464"/>
                  </a:lnTo>
                  <a:lnTo>
                    <a:pt x="313" y="470"/>
                  </a:lnTo>
                  <a:lnTo>
                    <a:pt x="311" y="478"/>
                  </a:lnTo>
                  <a:lnTo>
                    <a:pt x="308" y="485"/>
                  </a:lnTo>
                  <a:lnTo>
                    <a:pt x="305" y="490"/>
                  </a:lnTo>
                  <a:lnTo>
                    <a:pt x="303" y="497"/>
                  </a:lnTo>
                  <a:lnTo>
                    <a:pt x="301" y="503"/>
                  </a:lnTo>
                  <a:lnTo>
                    <a:pt x="298" y="508"/>
                  </a:lnTo>
                  <a:lnTo>
                    <a:pt x="295" y="515"/>
                  </a:lnTo>
                  <a:lnTo>
                    <a:pt x="292" y="520"/>
                  </a:lnTo>
                  <a:lnTo>
                    <a:pt x="289" y="525"/>
                  </a:lnTo>
                  <a:lnTo>
                    <a:pt x="284" y="537"/>
                  </a:lnTo>
                  <a:lnTo>
                    <a:pt x="281" y="542"/>
                  </a:lnTo>
                  <a:lnTo>
                    <a:pt x="277" y="547"/>
                  </a:lnTo>
                  <a:lnTo>
                    <a:pt x="274" y="552"/>
                  </a:lnTo>
                  <a:lnTo>
                    <a:pt x="271" y="558"/>
                  </a:lnTo>
                  <a:lnTo>
                    <a:pt x="267" y="562"/>
                  </a:lnTo>
                  <a:lnTo>
                    <a:pt x="265" y="567"/>
                  </a:lnTo>
                  <a:lnTo>
                    <a:pt x="261" y="573"/>
                  </a:lnTo>
                  <a:lnTo>
                    <a:pt x="258" y="578"/>
                  </a:lnTo>
                  <a:lnTo>
                    <a:pt x="254" y="583"/>
                  </a:lnTo>
                  <a:lnTo>
                    <a:pt x="250" y="588"/>
                  </a:lnTo>
                  <a:lnTo>
                    <a:pt x="247" y="593"/>
                  </a:lnTo>
                  <a:lnTo>
                    <a:pt x="244" y="598"/>
                  </a:lnTo>
                  <a:lnTo>
                    <a:pt x="240" y="602"/>
                  </a:lnTo>
                  <a:lnTo>
                    <a:pt x="236" y="607"/>
                  </a:lnTo>
                  <a:lnTo>
                    <a:pt x="232" y="612"/>
                  </a:lnTo>
                  <a:lnTo>
                    <a:pt x="229" y="616"/>
                  </a:lnTo>
                  <a:lnTo>
                    <a:pt x="226" y="620"/>
                  </a:lnTo>
                  <a:lnTo>
                    <a:pt x="221" y="625"/>
                  </a:lnTo>
                  <a:lnTo>
                    <a:pt x="213" y="633"/>
                  </a:lnTo>
                  <a:lnTo>
                    <a:pt x="209" y="637"/>
                  </a:lnTo>
                  <a:lnTo>
                    <a:pt x="206" y="640"/>
                  </a:lnTo>
                  <a:lnTo>
                    <a:pt x="202" y="645"/>
                  </a:lnTo>
                  <a:lnTo>
                    <a:pt x="197" y="649"/>
                  </a:lnTo>
                  <a:lnTo>
                    <a:pt x="193" y="652"/>
                  </a:lnTo>
                  <a:lnTo>
                    <a:pt x="190" y="655"/>
                  </a:lnTo>
                  <a:lnTo>
                    <a:pt x="185" y="659"/>
                  </a:lnTo>
                  <a:lnTo>
                    <a:pt x="181" y="663"/>
                  </a:lnTo>
                  <a:lnTo>
                    <a:pt x="176" y="666"/>
                  </a:lnTo>
                  <a:lnTo>
                    <a:pt x="172" y="670"/>
                  </a:lnTo>
                  <a:lnTo>
                    <a:pt x="168" y="673"/>
                  </a:lnTo>
                  <a:lnTo>
                    <a:pt x="164" y="676"/>
                  </a:lnTo>
                  <a:lnTo>
                    <a:pt x="159" y="679"/>
                  </a:lnTo>
                  <a:lnTo>
                    <a:pt x="154" y="683"/>
                  </a:lnTo>
                  <a:lnTo>
                    <a:pt x="151" y="686"/>
                  </a:lnTo>
                  <a:lnTo>
                    <a:pt x="146" y="690"/>
                  </a:lnTo>
                  <a:lnTo>
                    <a:pt x="141" y="692"/>
                  </a:lnTo>
                  <a:lnTo>
                    <a:pt x="136" y="696"/>
                  </a:lnTo>
                  <a:lnTo>
                    <a:pt x="128" y="703"/>
                  </a:lnTo>
                  <a:lnTo>
                    <a:pt x="123" y="706"/>
                  </a:lnTo>
                  <a:lnTo>
                    <a:pt x="118" y="710"/>
                  </a:lnTo>
                  <a:lnTo>
                    <a:pt x="114" y="712"/>
                  </a:lnTo>
                  <a:lnTo>
                    <a:pt x="110" y="716"/>
                  </a:lnTo>
                  <a:lnTo>
                    <a:pt x="105" y="720"/>
                  </a:lnTo>
                  <a:lnTo>
                    <a:pt x="101" y="723"/>
                  </a:lnTo>
                  <a:lnTo>
                    <a:pt x="96" y="727"/>
                  </a:lnTo>
                  <a:lnTo>
                    <a:pt x="92" y="730"/>
                  </a:lnTo>
                  <a:lnTo>
                    <a:pt x="88" y="734"/>
                  </a:lnTo>
                  <a:lnTo>
                    <a:pt x="83" y="737"/>
                  </a:lnTo>
                  <a:lnTo>
                    <a:pt x="78" y="741"/>
                  </a:lnTo>
                  <a:lnTo>
                    <a:pt x="75" y="745"/>
                  </a:lnTo>
                  <a:lnTo>
                    <a:pt x="71" y="749"/>
                  </a:lnTo>
                  <a:lnTo>
                    <a:pt x="67" y="752"/>
                  </a:lnTo>
                  <a:lnTo>
                    <a:pt x="62" y="755"/>
                  </a:lnTo>
                  <a:lnTo>
                    <a:pt x="59" y="759"/>
                  </a:lnTo>
                  <a:lnTo>
                    <a:pt x="56" y="763"/>
                  </a:lnTo>
                  <a:lnTo>
                    <a:pt x="52" y="767"/>
                  </a:lnTo>
                  <a:lnTo>
                    <a:pt x="45" y="773"/>
                  </a:lnTo>
                  <a:lnTo>
                    <a:pt x="41" y="777"/>
                  </a:lnTo>
                  <a:lnTo>
                    <a:pt x="38" y="781"/>
                  </a:lnTo>
                  <a:lnTo>
                    <a:pt x="36" y="785"/>
                  </a:lnTo>
                  <a:lnTo>
                    <a:pt x="33" y="787"/>
                  </a:lnTo>
                  <a:lnTo>
                    <a:pt x="30" y="791"/>
                  </a:lnTo>
                  <a:lnTo>
                    <a:pt x="28" y="795"/>
                  </a:lnTo>
                  <a:lnTo>
                    <a:pt x="25" y="799"/>
                  </a:lnTo>
                  <a:lnTo>
                    <a:pt x="23" y="802"/>
                  </a:lnTo>
                  <a:lnTo>
                    <a:pt x="20" y="805"/>
                  </a:lnTo>
                  <a:lnTo>
                    <a:pt x="19" y="808"/>
                  </a:lnTo>
                  <a:lnTo>
                    <a:pt x="18" y="812"/>
                  </a:lnTo>
                  <a:lnTo>
                    <a:pt x="16" y="816"/>
                  </a:lnTo>
                  <a:lnTo>
                    <a:pt x="14" y="819"/>
                  </a:lnTo>
                  <a:lnTo>
                    <a:pt x="12" y="823"/>
                  </a:lnTo>
                  <a:lnTo>
                    <a:pt x="11" y="825"/>
                  </a:lnTo>
                  <a:lnTo>
                    <a:pt x="9" y="829"/>
                  </a:lnTo>
                  <a:lnTo>
                    <a:pt x="8" y="832"/>
                  </a:lnTo>
                  <a:lnTo>
                    <a:pt x="6" y="835"/>
                  </a:lnTo>
                  <a:lnTo>
                    <a:pt x="4" y="842"/>
                  </a:lnTo>
                  <a:lnTo>
                    <a:pt x="3" y="844"/>
                  </a:lnTo>
                  <a:lnTo>
                    <a:pt x="3" y="848"/>
                  </a:lnTo>
                  <a:lnTo>
                    <a:pt x="2" y="851"/>
                  </a:lnTo>
                  <a:lnTo>
                    <a:pt x="1" y="854"/>
                  </a:lnTo>
                  <a:lnTo>
                    <a:pt x="1" y="857"/>
                  </a:lnTo>
                  <a:lnTo>
                    <a:pt x="0" y="860"/>
                  </a:lnTo>
                  <a:lnTo>
                    <a:pt x="0" y="862"/>
                  </a:lnTo>
                  <a:lnTo>
                    <a:pt x="0" y="865"/>
                  </a:lnTo>
                  <a:lnTo>
                    <a:pt x="0" y="867"/>
                  </a:lnTo>
                  <a:lnTo>
                    <a:pt x="0" y="870"/>
                  </a:lnTo>
                  <a:lnTo>
                    <a:pt x="0" y="873"/>
                  </a:lnTo>
                  <a:lnTo>
                    <a:pt x="0" y="875"/>
                  </a:lnTo>
                  <a:lnTo>
                    <a:pt x="0" y="878"/>
                  </a:lnTo>
                  <a:lnTo>
                    <a:pt x="0" y="880"/>
                  </a:lnTo>
                  <a:lnTo>
                    <a:pt x="0" y="881"/>
                  </a:lnTo>
                  <a:lnTo>
                    <a:pt x="0" y="883"/>
                  </a:lnTo>
                  <a:lnTo>
                    <a:pt x="0" y="885"/>
                  </a:lnTo>
                  <a:lnTo>
                    <a:pt x="1" y="887"/>
                  </a:lnTo>
                  <a:lnTo>
                    <a:pt x="2" y="890"/>
                  </a:lnTo>
                  <a:lnTo>
                    <a:pt x="3" y="892"/>
                  </a:lnTo>
                  <a:lnTo>
                    <a:pt x="3" y="893"/>
                  </a:lnTo>
                  <a:lnTo>
                    <a:pt x="4" y="894"/>
                  </a:lnTo>
                  <a:lnTo>
                    <a:pt x="5" y="895"/>
                  </a:lnTo>
                  <a:lnTo>
                    <a:pt x="7" y="896"/>
                  </a:lnTo>
                  <a:lnTo>
                    <a:pt x="8" y="897"/>
                  </a:lnTo>
                  <a:lnTo>
                    <a:pt x="10" y="897"/>
                  </a:lnTo>
                  <a:lnTo>
                    <a:pt x="13" y="898"/>
                  </a:lnTo>
                  <a:lnTo>
                    <a:pt x="15" y="898"/>
                  </a:lnTo>
                  <a:lnTo>
                    <a:pt x="19" y="898"/>
                  </a:lnTo>
                  <a:lnTo>
                    <a:pt x="21" y="899"/>
                  </a:lnTo>
                  <a:lnTo>
                    <a:pt x="26" y="899"/>
                  </a:lnTo>
                  <a:lnTo>
                    <a:pt x="30" y="899"/>
                  </a:lnTo>
                  <a:lnTo>
                    <a:pt x="36" y="899"/>
                  </a:lnTo>
                  <a:lnTo>
                    <a:pt x="41" y="899"/>
                  </a:lnTo>
                  <a:lnTo>
                    <a:pt x="48" y="899"/>
                  </a:lnTo>
                  <a:lnTo>
                    <a:pt x="56" y="898"/>
                  </a:lnTo>
                  <a:lnTo>
                    <a:pt x="64" y="898"/>
                  </a:lnTo>
                  <a:lnTo>
                    <a:pt x="83" y="898"/>
                  </a:lnTo>
                  <a:lnTo>
                    <a:pt x="94" y="897"/>
                  </a:lnTo>
                  <a:lnTo>
                    <a:pt x="105" y="897"/>
                  </a:lnTo>
                  <a:lnTo>
                    <a:pt x="117" y="896"/>
                  </a:lnTo>
                  <a:lnTo>
                    <a:pt x="131" y="896"/>
                  </a:lnTo>
                  <a:lnTo>
                    <a:pt x="144" y="895"/>
                  </a:lnTo>
                  <a:lnTo>
                    <a:pt x="158" y="895"/>
                  </a:lnTo>
                  <a:lnTo>
                    <a:pt x="172" y="894"/>
                  </a:lnTo>
                  <a:lnTo>
                    <a:pt x="187" y="894"/>
                  </a:lnTo>
                  <a:lnTo>
                    <a:pt x="202" y="893"/>
                  </a:lnTo>
                  <a:lnTo>
                    <a:pt x="216" y="893"/>
                  </a:lnTo>
                  <a:lnTo>
                    <a:pt x="230" y="892"/>
                  </a:lnTo>
                  <a:lnTo>
                    <a:pt x="246" y="891"/>
                  </a:lnTo>
                  <a:lnTo>
                    <a:pt x="260" y="891"/>
                  </a:lnTo>
                  <a:lnTo>
                    <a:pt x="274" y="890"/>
                  </a:lnTo>
                  <a:lnTo>
                    <a:pt x="287" y="890"/>
                  </a:lnTo>
                  <a:lnTo>
                    <a:pt x="301" y="889"/>
                  </a:lnTo>
                  <a:lnTo>
                    <a:pt x="314" y="888"/>
                  </a:lnTo>
                  <a:lnTo>
                    <a:pt x="325" y="888"/>
                  </a:lnTo>
                  <a:lnTo>
                    <a:pt x="346" y="886"/>
                  </a:lnTo>
                  <a:lnTo>
                    <a:pt x="356" y="886"/>
                  </a:lnTo>
                  <a:lnTo>
                    <a:pt x="364" y="885"/>
                  </a:lnTo>
                  <a:lnTo>
                    <a:pt x="372" y="885"/>
                  </a:lnTo>
                  <a:lnTo>
                    <a:pt x="379" y="884"/>
                  </a:lnTo>
                  <a:lnTo>
                    <a:pt x="384" y="883"/>
                  </a:lnTo>
                  <a:lnTo>
                    <a:pt x="390" y="882"/>
                  </a:lnTo>
                  <a:lnTo>
                    <a:pt x="394" y="881"/>
                  </a:lnTo>
                  <a:lnTo>
                    <a:pt x="399" y="880"/>
                  </a:lnTo>
                  <a:lnTo>
                    <a:pt x="401" y="880"/>
                  </a:lnTo>
                  <a:lnTo>
                    <a:pt x="404" y="879"/>
                  </a:lnTo>
                  <a:lnTo>
                    <a:pt x="407" y="877"/>
                  </a:lnTo>
                  <a:lnTo>
                    <a:pt x="409" y="875"/>
                  </a:lnTo>
                  <a:lnTo>
                    <a:pt x="411" y="874"/>
                  </a:lnTo>
                  <a:lnTo>
                    <a:pt x="413" y="872"/>
                  </a:lnTo>
                  <a:lnTo>
                    <a:pt x="414" y="869"/>
                  </a:lnTo>
                  <a:lnTo>
                    <a:pt x="415" y="867"/>
                  </a:lnTo>
                  <a:lnTo>
                    <a:pt x="416" y="864"/>
                  </a:lnTo>
                  <a:lnTo>
                    <a:pt x="417" y="861"/>
                  </a:lnTo>
                  <a:lnTo>
                    <a:pt x="418" y="854"/>
                  </a:lnTo>
                  <a:lnTo>
                    <a:pt x="419" y="850"/>
                  </a:lnTo>
                  <a:lnTo>
                    <a:pt x="421" y="845"/>
                  </a:lnTo>
                  <a:lnTo>
                    <a:pt x="422" y="841"/>
                  </a:lnTo>
                  <a:lnTo>
                    <a:pt x="423" y="836"/>
                  </a:lnTo>
                  <a:lnTo>
                    <a:pt x="425" y="831"/>
                  </a:lnTo>
                  <a:lnTo>
                    <a:pt x="427" y="825"/>
                  </a:lnTo>
                  <a:lnTo>
                    <a:pt x="428" y="820"/>
                  </a:lnTo>
                  <a:lnTo>
                    <a:pt x="430" y="814"/>
                  </a:lnTo>
                  <a:lnTo>
                    <a:pt x="432" y="807"/>
                  </a:lnTo>
                  <a:lnTo>
                    <a:pt x="434" y="802"/>
                  </a:lnTo>
                  <a:lnTo>
                    <a:pt x="436" y="795"/>
                  </a:lnTo>
                  <a:lnTo>
                    <a:pt x="437" y="788"/>
                  </a:lnTo>
                  <a:lnTo>
                    <a:pt x="439" y="781"/>
                  </a:lnTo>
                  <a:lnTo>
                    <a:pt x="441" y="774"/>
                  </a:lnTo>
                  <a:lnTo>
                    <a:pt x="443" y="767"/>
                  </a:lnTo>
                  <a:lnTo>
                    <a:pt x="445" y="760"/>
                  </a:lnTo>
                  <a:lnTo>
                    <a:pt x="447" y="752"/>
                  </a:lnTo>
                  <a:lnTo>
                    <a:pt x="450" y="746"/>
                  </a:lnTo>
                  <a:lnTo>
                    <a:pt x="454" y="730"/>
                  </a:lnTo>
                  <a:lnTo>
                    <a:pt x="456" y="723"/>
                  </a:lnTo>
                  <a:lnTo>
                    <a:pt x="457" y="715"/>
                  </a:lnTo>
                  <a:lnTo>
                    <a:pt x="460" y="708"/>
                  </a:lnTo>
                  <a:lnTo>
                    <a:pt x="462" y="700"/>
                  </a:lnTo>
                  <a:lnTo>
                    <a:pt x="464" y="692"/>
                  </a:lnTo>
                  <a:lnTo>
                    <a:pt x="466" y="685"/>
                  </a:lnTo>
                  <a:lnTo>
                    <a:pt x="468" y="676"/>
                  </a:lnTo>
                  <a:lnTo>
                    <a:pt x="471" y="669"/>
                  </a:lnTo>
                  <a:lnTo>
                    <a:pt x="473" y="661"/>
                  </a:lnTo>
                  <a:lnTo>
                    <a:pt x="475" y="654"/>
                  </a:lnTo>
                  <a:lnTo>
                    <a:pt x="476" y="645"/>
                  </a:lnTo>
                  <a:lnTo>
                    <a:pt x="479" y="637"/>
                  </a:lnTo>
                  <a:lnTo>
                    <a:pt x="481" y="630"/>
                  </a:lnTo>
                  <a:lnTo>
                    <a:pt x="483" y="622"/>
                  </a:lnTo>
                  <a:lnTo>
                    <a:pt x="486" y="614"/>
                  </a:lnTo>
                  <a:lnTo>
                    <a:pt x="488" y="606"/>
                  </a:lnTo>
                  <a:lnTo>
                    <a:pt x="490" y="599"/>
                  </a:lnTo>
                  <a:lnTo>
                    <a:pt x="493" y="590"/>
                  </a:lnTo>
                  <a:lnTo>
                    <a:pt x="496" y="574"/>
                  </a:lnTo>
                  <a:lnTo>
                    <a:pt x="499" y="566"/>
                  </a:lnTo>
                  <a:lnTo>
                    <a:pt x="502" y="558"/>
                  </a:lnTo>
                  <a:lnTo>
                    <a:pt x="504" y="550"/>
                  </a:lnTo>
                  <a:lnTo>
                    <a:pt x="507" y="542"/>
                  </a:lnTo>
                  <a:lnTo>
                    <a:pt x="509" y="534"/>
                  </a:lnTo>
                  <a:lnTo>
                    <a:pt x="512" y="525"/>
                  </a:lnTo>
                  <a:lnTo>
                    <a:pt x="514" y="518"/>
                  </a:lnTo>
                  <a:lnTo>
                    <a:pt x="516" y="509"/>
                  </a:lnTo>
                  <a:lnTo>
                    <a:pt x="519" y="502"/>
                  </a:lnTo>
                  <a:lnTo>
                    <a:pt x="522" y="494"/>
                  </a:lnTo>
                  <a:lnTo>
                    <a:pt x="526" y="486"/>
                  </a:lnTo>
                  <a:lnTo>
                    <a:pt x="529" y="477"/>
                  </a:lnTo>
                  <a:lnTo>
                    <a:pt x="532" y="469"/>
                  </a:lnTo>
                  <a:lnTo>
                    <a:pt x="534" y="461"/>
                  </a:lnTo>
                  <a:lnTo>
                    <a:pt x="538" y="452"/>
                  </a:lnTo>
                  <a:lnTo>
                    <a:pt x="542" y="445"/>
                  </a:lnTo>
                  <a:lnTo>
                    <a:pt x="545" y="436"/>
                  </a:lnTo>
                  <a:lnTo>
                    <a:pt x="549" y="428"/>
                  </a:lnTo>
                  <a:lnTo>
                    <a:pt x="556" y="411"/>
                  </a:lnTo>
                  <a:lnTo>
                    <a:pt x="561" y="403"/>
                  </a:lnTo>
                  <a:lnTo>
                    <a:pt x="565" y="394"/>
                  </a:lnTo>
                  <a:lnTo>
                    <a:pt x="570" y="386"/>
                  </a:lnTo>
                  <a:lnTo>
                    <a:pt x="573" y="377"/>
                  </a:lnTo>
                  <a:lnTo>
                    <a:pt x="579" y="370"/>
                  </a:lnTo>
                  <a:lnTo>
                    <a:pt x="583" y="361"/>
                  </a:lnTo>
                  <a:lnTo>
                    <a:pt x="588" y="353"/>
                  </a:lnTo>
                  <a:lnTo>
                    <a:pt x="592" y="344"/>
                  </a:lnTo>
                  <a:lnTo>
                    <a:pt x="597" y="336"/>
                  </a:lnTo>
                  <a:lnTo>
                    <a:pt x="602" y="328"/>
                  </a:lnTo>
                  <a:lnTo>
                    <a:pt x="607" y="319"/>
                  </a:lnTo>
                  <a:lnTo>
                    <a:pt x="611" y="311"/>
                  </a:lnTo>
                  <a:lnTo>
                    <a:pt x="616" y="302"/>
                  </a:lnTo>
                  <a:lnTo>
                    <a:pt x="621" y="295"/>
                  </a:lnTo>
                  <a:lnTo>
                    <a:pt x="626" y="286"/>
                  </a:lnTo>
                  <a:lnTo>
                    <a:pt x="630" y="279"/>
                  </a:lnTo>
                  <a:lnTo>
                    <a:pt x="635" y="270"/>
                  </a:lnTo>
                  <a:lnTo>
                    <a:pt x="639" y="262"/>
                  </a:lnTo>
                  <a:lnTo>
                    <a:pt x="647" y="247"/>
                  </a:lnTo>
                  <a:lnTo>
                    <a:pt x="651" y="240"/>
                  </a:lnTo>
                  <a:lnTo>
                    <a:pt x="655" y="232"/>
                  </a:lnTo>
                  <a:lnTo>
                    <a:pt x="658" y="224"/>
                  </a:lnTo>
                  <a:lnTo>
                    <a:pt x="662" y="218"/>
                  </a:lnTo>
                  <a:lnTo>
                    <a:pt x="665" y="210"/>
                  </a:lnTo>
                  <a:lnTo>
                    <a:pt x="668" y="204"/>
                  </a:lnTo>
                  <a:lnTo>
                    <a:pt x="671" y="196"/>
                  </a:lnTo>
                  <a:lnTo>
                    <a:pt x="674" y="189"/>
                  </a:lnTo>
                  <a:lnTo>
                    <a:pt x="677" y="183"/>
                  </a:lnTo>
                  <a:lnTo>
                    <a:pt x="680" y="175"/>
                  </a:lnTo>
                  <a:lnTo>
                    <a:pt x="682" y="168"/>
                  </a:lnTo>
                  <a:lnTo>
                    <a:pt x="684" y="162"/>
                  </a:lnTo>
                  <a:lnTo>
                    <a:pt x="686" y="156"/>
                  </a:lnTo>
                  <a:lnTo>
                    <a:pt x="688" y="149"/>
                  </a:lnTo>
                  <a:lnTo>
                    <a:pt x="691" y="143"/>
                  </a:lnTo>
                  <a:lnTo>
                    <a:pt x="692" y="137"/>
                  </a:lnTo>
                  <a:lnTo>
                    <a:pt x="694" y="131"/>
                  </a:lnTo>
                  <a:lnTo>
                    <a:pt x="696" y="125"/>
                  </a:lnTo>
                  <a:lnTo>
                    <a:pt x="700" y="113"/>
                  </a:lnTo>
                  <a:lnTo>
                    <a:pt x="702" y="108"/>
                  </a:lnTo>
                  <a:lnTo>
                    <a:pt x="703" y="103"/>
                  </a:lnTo>
                  <a:lnTo>
                    <a:pt x="704" y="97"/>
                  </a:lnTo>
                  <a:lnTo>
                    <a:pt x="705" y="92"/>
                  </a:lnTo>
                  <a:lnTo>
                    <a:pt x="707" y="87"/>
                  </a:lnTo>
                  <a:lnTo>
                    <a:pt x="708" y="81"/>
                  </a:lnTo>
                  <a:lnTo>
                    <a:pt x="709" y="76"/>
                  </a:lnTo>
                  <a:lnTo>
                    <a:pt x="710" y="72"/>
                  </a:lnTo>
                  <a:lnTo>
                    <a:pt x="712" y="67"/>
                  </a:lnTo>
                  <a:lnTo>
                    <a:pt x="713" y="63"/>
                  </a:lnTo>
                  <a:lnTo>
                    <a:pt x="714" y="58"/>
                  </a:lnTo>
                  <a:lnTo>
                    <a:pt x="715" y="55"/>
                  </a:lnTo>
                  <a:lnTo>
                    <a:pt x="715" y="50"/>
                  </a:lnTo>
                  <a:lnTo>
                    <a:pt x="717" y="46"/>
                  </a:lnTo>
                  <a:lnTo>
                    <a:pt x="717" y="42"/>
                  </a:lnTo>
                  <a:lnTo>
                    <a:pt x="718" y="38"/>
                  </a:lnTo>
                  <a:lnTo>
                    <a:pt x="718" y="36"/>
                  </a:lnTo>
                  <a:lnTo>
                    <a:pt x="719" y="33"/>
                  </a:lnTo>
                  <a:lnTo>
                    <a:pt x="720" y="26"/>
                  </a:lnTo>
                  <a:lnTo>
                    <a:pt x="721" y="23"/>
                  </a:lnTo>
                  <a:lnTo>
                    <a:pt x="721" y="21"/>
                  </a:lnTo>
                  <a:lnTo>
                    <a:pt x="722" y="18"/>
                  </a:lnTo>
                  <a:lnTo>
                    <a:pt x="722" y="17"/>
                  </a:lnTo>
                  <a:lnTo>
                    <a:pt x="722" y="15"/>
                  </a:lnTo>
                  <a:lnTo>
                    <a:pt x="722" y="13"/>
                  </a:lnTo>
                  <a:lnTo>
                    <a:pt x="722" y="11"/>
                  </a:lnTo>
                  <a:lnTo>
                    <a:pt x="723" y="9"/>
                  </a:lnTo>
                  <a:lnTo>
                    <a:pt x="723" y="8"/>
                  </a:lnTo>
                  <a:lnTo>
                    <a:pt x="723" y="7"/>
                  </a:lnTo>
                  <a:lnTo>
                    <a:pt x="723" y="5"/>
                  </a:lnTo>
                  <a:lnTo>
                    <a:pt x="723" y="4"/>
                  </a:lnTo>
                  <a:lnTo>
                    <a:pt x="723" y="3"/>
                  </a:lnTo>
                  <a:lnTo>
                    <a:pt x="723" y="2"/>
                  </a:lnTo>
                  <a:lnTo>
                    <a:pt x="722" y="2"/>
                  </a:lnTo>
                  <a:lnTo>
                    <a:pt x="722" y="1"/>
                  </a:lnTo>
                  <a:lnTo>
                    <a:pt x="722" y="0"/>
                  </a:lnTo>
                  <a:lnTo>
                    <a:pt x="721" y="0"/>
                  </a:lnTo>
                  <a:lnTo>
                    <a:pt x="720" y="0"/>
                  </a:lnTo>
                  <a:lnTo>
                    <a:pt x="719" y="0"/>
                  </a:lnTo>
                  <a:lnTo>
                    <a:pt x="718" y="0"/>
                  </a:lnTo>
                  <a:lnTo>
                    <a:pt x="717" y="0"/>
                  </a:lnTo>
                  <a:lnTo>
                    <a:pt x="715" y="1"/>
                  </a:lnTo>
                  <a:lnTo>
                    <a:pt x="714" y="1"/>
                  </a:lnTo>
                  <a:lnTo>
                    <a:pt x="713" y="2"/>
                  </a:lnTo>
                  <a:lnTo>
                    <a:pt x="711" y="3"/>
                  </a:lnTo>
                  <a:lnTo>
                    <a:pt x="709" y="4"/>
                  </a:lnTo>
                  <a:lnTo>
                    <a:pt x="707" y="6"/>
                  </a:lnTo>
                  <a:lnTo>
                    <a:pt x="704" y="7"/>
                  </a:lnTo>
                  <a:lnTo>
                    <a:pt x="702" y="9"/>
                  </a:lnTo>
                  <a:lnTo>
                    <a:pt x="699" y="11"/>
                  </a:lnTo>
                  <a:lnTo>
                    <a:pt x="696" y="13"/>
                  </a:lnTo>
                  <a:lnTo>
                    <a:pt x="692" y="15"/>
                  </a:lnTo>
                  <a:lnTo>
                    <a:pt x="684" y="20"/>
                  </a:lnTo>
                  <a:lnTo>
                    <a:pt x="679" y="23"/>
                  </a:lnTo>
                  <a:lnTo>
                    <a:pt x="674" y="26"/>
                  </a:lnTo>
                  <a:lnTo>
                    <a:pt x="668" y="29"/>
                  </a:lnTo>
                  <a:lnTo>
                    <a:pt x="663" y="33"/>
                  </a:lnTo>
                  <a:lnTo>
                    <a:pt x="657" y="37"/>
                  </a:lnTo>
                  <a:lnTo>
                    <a:pt x="650" y="40"/>
                  </a:lnTo>
                  <a:lnTo>
                    <a:pt x="645" y="44"/>
                  </a:lnTo>
                  <a:lnTo>
                    <a:pt x="638" y="48"/>
                  </a:lnTo>
                  <a:lnTo>
                    <a:pt x="631" y="52"/>
                  </a:lnTo>
                  <a:lnTo>
                    <a:pt x="625" y="56"/>
                  </a:lnTo>
                  <a:lnTo>
                    <a:pt x="619" y="59"/>
                  </a:lnTo>
                  <a:lnTo>
                    <a:pt x="612" y="63"/>
                  </a:lnTo>
                  <a:lnTo>
                    <a:pt x="606" y="66"/>
                  </a:lnTo>
                  <a:lnTo>
                    <a:pt x="599" y="70"/>
                  </a:lnTo>
                  <a:lnTo>
                    <a:pt x="593" y="74"/>
                  </a:lnTo>
                  <a:lnTo>
                    <a:pt x="587" y="77"/>
                  </a:lnTo>
                  <a:lnTo>
                    <a:pt x="581" y="80"/>
                  </a:lnTo>
                  <a:lnTo>
                    <a:pt x="575" y="83"/>
                  </a:lnTo>
                  <a:lnTo>
                    <a:pt x="564" y="88"/>
                  </a:lnTo>
                  <a:lnTo>
                    <a:pt x="559" y="90"/>
                  </a:lnTo>
                  <a:lnTo>
                    <a:pt x="554" y="93"/>
                  </a:lnTo>
                  <a:lnTo>
                    <a:pt x="551" y="93"/>
                  </a:lnTo>
                  <a:lnTo>
                    <a:pt x="547" y="95"/>
                  </a:lnTo>
                  <a:lnTo>
                    <a:pt x="543" y="96"/>
                  </a:lnTo>
                  <a:lnTo>
                    <a:pt x="539" y="97"/>
                  </a:lnTo>
                  <a:lnTo>
                    <a:pt x="535" y="98"/>
                  </a:lnTo>
                  <a:lnTo>
                    <a:pt x="532" y="99"/>
                  </a:lnTo>
                  <a:lnTo>
                    <a:pt x="529" y="99"/>
                  </a:lnTo>
                  <a:lnTo>
                    <a:pt x="526" y="100"/>
                  </a:lnTo>
                  <a:lnTo>
                    <a:pt x="522" y="100"/>
                  </a:lnTo>
                  <a:lnTo>
                    <a:pt x="519" y="100"/>
                  </a:lnTo>
                  <a:lnTo>
                    <a:pt x="515" y="101"/>
                  </a:lnTo>
                  <a:lnTo>
                    <a:pt x="512" y="101"/>
                  </a:lnTo>
                  <a:lnTo>
                    <a:pt x="508" y="101"/>
                  </a:lnTo>
                  <a:lnTo>
                    <a:pt x="505" y="101"/>
                  </a:lnTo>
                  <a:lnTo>
                    <a:pt x="500" y="101"/>
                  </a:lnTo>
                  <a:lnTo>
                    <a:pt x="496" y="100"/>
                  </a:lnTo>
                  <a:lnTo>
                    <a:pt x="487" y="100"/>
                  </a:lnTo>
                  <a:lnTo>
                    <a:pt x="482" y="100"/>
                  </a:lnTo>
                  <a:lnTo>
                    <a:pt x="476" y="100"/>
                  </a:lnTo>
                  <a:lnTo>
                    <a:pt x="471" y="101"/>
                  </a:lnTo>
                  <a:lnTo>
                    <a:pt x="465" y="101"/>
                  </a:lnTo>
                  <a:lnTo>
                    <a:pt x="458" y="101"/>
                  </a:lnTo>
                  <a:lnTo>
                    <a:pt x="452" y="101"/>
                  </a:lnTo>
                  <a:lnTo>
                    <a:pt x="446" y="101"/>
                  </a:lnTo>
                  <a:lnTo>
                    <a:pt x="439" y="101"/>
                  </a:lnTo>
                  <a:lnTo>
                    <a:pt x="433" y="102"/>
                  </a:lnTo>
                  <a:lnTo>
                    <a:pt x="426" y="102"/>
                  </a:lnTo>
                  <a:lnTo>
                    <a:pt x="419" y="102"/>
                  </a:lnTo>
                  <a:lnTo>
                    <a:pt x="414" y="103"/>
                  </a:lnTo>
                  <a:lnTo>
                    <a:pt x="407" y="103"/>
                  </a:lnTo>
                  <a:lnTo>
                    <a:pt x="401" y="103"/>
                  </a:lnTo>
                  <a:lnTo>
                    <a:pt x="396" y="103"/>
                  </a:lnTo>
                  <a:lnTo>
                    <a:pt x="390" y="103"/>
                  </a:lnTo>
                  <a:lnTo>
                    <a:pt x="384" y="103"/>
                  </a:lnTo>
                  <a:lnTo>
                    <a:pt x="380" y="103"/>
                  </a:lnTo>
                  <a:lnTo>
                    <a:pt x="371" y="104"/>
                  </a:lnTo>
                  <a:lnTo>
                    <a:pt x="367" y="104"/>
                  </a:lnTo>
                  <a:lnTo>
                    <a:pt x="363" y="104"/>
                  </a:lnTo>
                  <a:lnTo>
                    <a:pt x="361" y="104"/>
                  </a:lnTo>
                  <a:lnTo>
                    <a:pt x="358" y="104"/>
                  </a:lnTo>
                  <a:lnTo>
                    <a:pt x="356" y="104"/>
                  </a:lnTo>
                  <a:lnTo>
                    <a:pt x="353" y="104"/>
                  </a:lnTo>
                  <a:lnTo>
                    <a:pt x="351" y="105"/>
                  </a:lnTo>
                  <a:lnTo>
                    <a:pt x="350" y="106"/>
                  </a:lnTo>
                  <a:lnTo>
                    <a:pt x="349" y="107"/>
                  </a:lnTo>
                  <a:lnTo>
                    <a:pt x="348" y="109"/>
                  </a:lnTo>
                  <a:lnTo>
                    <a:pt x="347" y="111"/>
                  </a:lnTo>
                  <a:lnTo>
                    <a:pt x="346" y="113"/>
                  </a:lnTo>
                  <a:lnTo>
                    <a:pt x="346" y="116"/>
                  </a:lnTo>
                  <a:lnTo>
                    <a:pt x="345" y="119"/>
                  </a:lnTo>
                  <a:lnTo>
                    <a:pt x="345" y="124"/>
                  </a:lnTo>
                  <a:lnTo>
                    <a:pt x="344" y="129"/>
                  </a:lnTo>
                  <a:lnTo>
                    <a:pt x="344" y="133"/>
                  </a:lnTo>
                  <a:lnTo>
                    <a:pt x="344" y="139"/>
                  </a:lnTo>
                  <a:lnTo>
                    <a:pt x="344" y="154"/>
                  </a:lnTo>
                </a:path>
              </a:pathLst>
            </a:custGeom>
            <a:pattFill prst="dashVert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15" descr="Dashed upward diagonal"/>
            <p:cNvSpPr>
              <a:spLocks/>
            </p:cNvSpPr>
            <p:nvPr/>
          </p:nvSpPr>
          <p:spPr bwMode="auto">
            <a:xfrm>
              <a:off x="1283" y="1934"/>
              <a:ext cx="952" cy="821"/>
            </a:xfrm>
            <a:custGeom>
              <a:avLst/>
              <a:gdLst>
                <a:gd name="T0" fmla="*/ 65 w 952"/>
                <a:gd name="T1" fmla="*/ 65 h 821"/>
                <a:gd name="T2" fmla="*/ 34 w 952"/>
                <a:gd name="T3" fmla="*/ 135 h 821"/>
                <a:gd name="T4" fmla="*/ 13 w 952"/>
                <a:gd name="T5" fmla="*/ 201 h 821"/>
                <a:gd name="T6" fmla="*/ 2 w 952"/>
                <a:gd name="T7" fmla="*/ 277 h 821"/>
                <a:gd name="T8" fmla="*/ 0 w 952"/>
                <a:gd name="T9" fmla="*/ 349 h 821"/>
                <a:gd name="T10" fmla="*/ 6 w 952"/>
                <a:gd name="T11" fmla="*/ 432 h 821"/>
                <a:gd name="T12" fmla="*/ 23 w 952"/>
                <a:gd name="T13" fmla="*/ 512 h 821"/>
                <a:gd name="T14" fmla="*/ 55 w 952"/>
                <a:gd name="T15" fmla="*/ 603 h 821"/>
                <a:gd name="T16" fmla="*/ 94 w 952"/>
                <a:gd name="T17" fmla="*/ 679 h 821"/>
                <a:gd name="T18" fmla="*/ 138 w 952"/>
                <a:gd name="T19" fmla="*/ 745 h 821"/>
                <a:gd name="T20" fmla="*/ 173 w 952"/>
                <a:gd name="T21" fmla="*/ 785 h 821"/>
                <a:gd name="T22" fmla="*/ 208 w 952"/>
                <a:gd name="T23" fmla="*/ 810 h 821"/>
                <a:gd name="T24" fmla="*/ 252 w 952"/>
                <a:gd name="T25" fmla="*/ 818 h 821"/>
                <a:gd name="T26" fmla="*/ 341 w 952"/>
                <a:gd name="T27" fmla="*/ 820 h 821"/>
                <a:gd name="T28" fmla="*/ 447 w 952"/>
                <a:gd name="T29" fmla="*/ 817 h 821"/>
                <a:gd name="T30" fmla="*/ 537 w 952"/>
                <a:gd name="T31" fmla="*/ 813 h 821"/>
                <a:gd name="T32" fmla="*/ 584 w 952"/>
                <a:gd name="T33" fmla="*/ 803 h 821"/>
                <a:gd name="T34" fmla="*/ 611 w 952"/>
                <a:gd name="T35" fmla="*/ 779 h 821"/>
                <a:gd name="T36" fmla="*/ 630 w 952"/>
                <a:gd name="T37" fmla="*/ 743 h 821"/>
                <a:gd name="T38" fmla="*/ 660 w 952"/>
                <a:gd name="T39" fmla="*/ 693 h 821"/>
                <a:gd name="T40" fmla="*/ 712 w 952"/>
                <a:gd name="T41" fmla="*/ 633 h 821"/>
                <a:gd name="T42" fmla="*/ 777 w 952"/>
                <a:gd name="T43" fmla="*/ 574 h 821"/>
                <a:gd name="T44" fmla="*/ 846 w 952"/>
                <a:gd name="T45" fmla="*/ 505 h 821"/>
                <a:gd name="T46" fmla="*/ 890 w 952"/>
                <a:gd name="T47" fmla="*/ 437 h 821"/>
                <a:gd name="T48" fmla="*/ 918 w 952"/>
                <a:gd name="T49" fmla="*/ 357 h 821"/>
                <a:gd name="T50" fmla="*/ 934 w 952"/>
                <a:gd name="T51" fmla="*/ 281 h 821"/>
                <a:gd name="T52" fmla="*/ 942 w 952"/>
                <a:gd name="T53" fmla="*/ 199 h 821"/>
                <a:gd name="T54" fmla="*/ 945 w 952"/>
                <a:gd name="T55" fmla="*/ 133 h 821"/>
                <a:gd name="T56" fmla="*/ 947 w 952"/>
                <a:gd name="T57" fmla="*/ 72 h 821"/>
                <a:gd name="T58" fmla="*/ 950 w 952"/>
                <a:gd name="T59" fmla="*/ 33 h 821"/>
                <a:gd name="T60" fmla="*/ 949 w 952"/>
                <a:gd name="T61" fmla="*/ 12 h 821"/>
                <a:gd name="T62" fmla="*/ 936 w 952"/>
                <a:gd name="T63" fmla="*/ 10 h 821"/>
                <a:gd name="T64" fmla="*/ 900 w 952"/>
                <a:gd name="T65" fmla="*/ 12 h 821"/>
                <a:gd name="T66" fmla="*/ 845 w 952"/>
                <a:gd name="T67" fmla="*/ 12 h 821"/>
                <a:gd name="T68" fmla="*/ 764 w 952"/>
                <a:gd name="T69" fmla="*/ 11 h 821"/>
                <a:gd name="T70" fmla="*/ 695 w 952"/>
                <a:gd name="T71" fmla="*/ 11 h 821"/>
                <a:gd name="T72" fmla="*/ 654 w 952"/>
                <a:gd name="T73" fmla="*/ 16 h 821"/>
                <a:gd name="T74" fmla="*/ 642 w 952"/>
                <a:gd name="T75" fmla="*/ 35 h 821"/>
                <a:gd name="T76" fmla="*/ 632 w 952"/>
                <a:gd name="T77" fmla="*/ 81 h 821"/>
                <a:gd name="T78" fmla="*/ 620 w 952"/>
                <a:gd name="T79" fmla="*/ 142 h 821"/>
                <a:gd name="T80" fmla="*/ 608 w 952"/>
                <a:gd name="T81" fmla="*/ 194 h 821"/>
                <a:gd name="T82" fmla="*/ 595 w 952"/>
                <a:gd name="T83" fmla="*/ 249 h 821"/>
                <a:gd name="T84" fmla="*/ 580 w 952"/>
                <a:gd name="T85" fmla="*/ 300 h 821"/>
                <a:gd name="T86" fmla="*/ 561 w 952"/>
                <a:gd name="T87" fmla="*/ 350 h 821"/>
                <a:gd name="T88" fmla="*/ 538 w 952"/>
                <a:gd name="T89" fmla="*/ 380 h 821"/>
                <a:gd name="T90" fmla="*/ 510 w 952"/>
                <a:gd name="T91" fmla="*/ 399 h 821"/>
                <a:gd name="T92" fmla="*/ 484 w 952"/>
                <a:gd name="T93" fmla="*/ 403 h 821"/>
                <a:gd name="T94" fmla="*/ 459 w 952"/>
                <a:gd name="T95" fmla="*/ 392 h 821"/>
                <a:gd name="T96" fmla="*/ 438 w 952"/>
                <a:gd name="T97" fmla="*/ 370 h 821"/>
                <a:gd name="T98" fmla="*/ 416 w 952"/>
                <a:gd name="T99" fmla="*/ 331 h 821"/>
                <a:gd name="T100" fmla="*/ 400 w 952"/>
                <a:gd name="T101" fmla="*/ 287 h 821"/>
                <a:gd name="T102" fmla="*/ 393 w 952"/>
                <a:gd name="T103" fmla="*/ 237 h 821"/>
                <a:gd name="T104" fmla="*/ 394 w 952"/>
                <a:gd name="T105" fmla="*/ 194 h 821"/>
                <a:gd name="T106" fmla="*/ 398 w 952"/>
                <a:gd name="T107" fmla="*/ 148 h 821"/>
                <a:gd name="T108" fmla="*/ 401 w 952"/>
                <a:gd name="T109" fmla="*/ 108 h 821"/>
                <a:gd name="T110" fmla="*/ 406 w 952"/>
                <a:gd name="T111" fmla="*/ 65 h 821"/>
                <a:gd name="T112" fmla="*/ 410 w 952"/>
                <a:gd name="T113" fmla="*/ 33 h 821"/>
                <a:gd name="T114" fmla="*/ 408 w 952"/>
                <a:gd name="T115" fmla="*/ 11 h 821"/>
                <a:gd name="T116" fmla="*/ 360 w 952"/>
                <a:gd name="T117" fmla="*/ 2 h 821"/>
                <a:gd name="T118" fmla="*/ 251 w 952"/>
                <a:gd name="T119" fmla="*/ 0 h 821"/>
                <a:gd name="T120" fmla="*/ 136 w 952"/>
                <a:gd name="T121" fmla="*/ 0 h 821"/>
                <a:gd name="T122" fmla="*/ 96 w 952"/>
                <a:gd name="T123" fmla="*/ 5 h 8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52"/>
                <a:gd name="T187" fmla="*/ 0 h 821"/>
                <a:gd name="T188" fmla="*/ 952 w 952"/>
                <a:gd name="T189" fmla="*/ 821 h 8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52" h="821">
                  <a:moveTo>
                    <a:pt x="85" y="24"/>
                  </a:moveTo>
                  <a:lnTo>
                    <a:pt x="84" y="28"/>
                  </a:lnTo>
                  <a:lnTo>
                    <a:pt x="82" y="32"/>
                  </a:lnTo>
                  <a:lnTo>
                    <a:pt x="80" y="36"/>
                  </a:lnTo>
                  <a:lnTo>
                    <a:pt x="77" y="40"/>
                  </a:lnTo>
                  <a:lnTo>
                    <a:pt x="75" y="45"/>
                  </a:lnTo>
                  <a:lnTo>
                    <a:pt x="73" y="50"/>
                  </a:lnTo>
                  <a:lnTo>
                    <a:pt x="71" y="55"/>
                  </a:lnTo>
                  <a:lnTo>
                    <a:pt x="68" y="59"/>
                  </a:lnTo>
                  <a:lnTo>
                    <a:pt x="65" y="65"/>
                  </a:lnTo>
                  <a:lnTo>
                    <a:pt x="62" y="71"/>
                  </a:lnTo>
                  <a:lnTo>
                    <a:pt x="59" y="78"/>
                  </a:lnTo>
                  <a:lnTo>
                    <a:pt x="56" y="83"/>
                  </a:lnTo>
                  <a:lnTo>
                    <a:pt x="54" y="89"/>
                  </a:lnTo>
                  <a:lnTo>
                    <a:pt x="50" y="96"/>
                  </a:lnTo>
                  <a:lnTo>
                    <a:pt x="47" y="101"/>
                  </a:lnTo>
                  <a:lnTo>
                    <a:pt x="44" y="108"/>
                  </a:lnTo>
                  <a:lnTo>
                    <a:pt x="42" y="115"/>
                  </a:lnTo>
                  <a:lnTo>
                    <a:pt x="38" y="121"/>
                  </a:lnTo>
                  <a:lnTo>
                    <a:pt x="34" y="135"/>
                  </a:lnTo>
                  <a:lnTo>
                    <a:pt x="31" y="141"/>
                  </a:lnTo>
                  <a:lnTo>
                    <a:pt x="29" y="148"/>
                  </a:lnTo>
                  <a:lnTo>
                    <a:pt x="26" y="155"/>
                  </a:lnTo>
                  <a:lnTo>
                    <a:pt x="24" y="161"/>
                  </a:lnTo>
                  <a:lnTo>
                    <a:pt x="22" y="168"/>
                  </a:lnTo>
                  <a:lnTo>
                    <a:pt x="20" y="175"/>
                  </a:lnTo>
                  <a:lnTo>
                    <a:pt x="18" y="181"/>
                  </a:lnTo>
                  <a:lnTo>
                    <a:pt x="17" y="188"/>
                  </a:lnTo>
                  <a:lnTo>
                    <a:pt x="15" y="195"/>
                  </a:lnTo>
                  <a:lnTo>
                    <a:pt x="13" y="201"/>
                  </a:lnTo>
                  <a:lnTo>
                    <a:pt x="12" y="208"/>
                  </a:lnTo>
                  <a:lnTo>
                    <a:pt x="11" y="215"/>
                  </a:lnTo>
                  <a:lnTo>
                    <a:pt x="9" y="221"/>
                  </a:lnTo>
                  <a:lnTo>
                    <a:pt x="8" y="229"/>
                  </a:lnTo>
                  <a:lnTo>
                    <a:pt x="7" y="235"/>
                  </a:lnTo>
                  <a:lnTo>
                    <a:pt x="6" y="242"/>
                  </a:lnTo>
                  <a:lnTo>
                    <a:pt x="5" y="249"/>
                  </a:lnTo>
                  <a:lnTo>
                    <a:pt x="4" y="256"/>
                  </a:lnTo>
                  <a:lnTo>
                    <a:pt x="2" y="270"/>
                  </a:lnTo>
                  <a:lnTo>
                    <a:pt x="2" y="277"/>
                  </a:lnTo>
                  <a:lnTo>
                    <a:pt x="1" y="284"/>
                  </a:lnTo>
                  <a:lnTo>
                    <a:pt x="0" y="291"/>
                  </a:lnTo>
                  <a:lnTo>
                    <a:pt x="0" y="298"/>
                  </a:lnTo>
                  <a:lnTo>
                    <a:pt x="0" y="305"/>
                  </a:lnTo>
                  <a:lnTo>
                    <a:pt x="0" y="312"/>
                  </a:lnTo>
                  <a:lnTo>
                    <a:pt x="0" y="319"/>
                  </a:lnTo>
                  <a:lnTo>
                    <a:pt x="0" y="327"/>
                  </a:lnTo>
                  <a:lnTo>
                    <a:pt x="0" y="333"/>
                  </a:lnTo>
                  <a:lnTo>
                    <a:pt x="0" y="341"/>
                  </a:lnTo>
                  <a:lnTo>
                    <a:pt x="0" y="349"/>
                  </a:lnTo>
                  <a:lnTo>
                    <a:pt x="0" y="356"/>
                  </a:lnTo>
                  <a:lnTo>
                    <a:pt x="0" y="363"/>
                  </a:lnTo>
                  <a:lnTo>
                    <a:pt x="0" y="370"/>
                  </a:lnTo>
                  <a:lnTo>
                    <a:pt x="0" y="378"/>
                  </a:lnTo>
                  <a:lnTo>
                    <a:pt x="1" y="386"/>
                  </a:lnTo>
                  <a:lnTo>
                    <a:pt x="2" y="393"/>
                  </a:lnTo>
                  <a:lnTo>
                    <a:pt x="2" y="401"/>
                  </a:lnTo>
                  <a:lnTo>
                    <a:pt x="4" y="416"/>
                  </a:lnTo>
                  <a:lnTo>
                    <a:pt x="5" y="424"/>
                  </a:lnTo>
                  <a:lnTo>
                    <a:pt x="6" y="432"/>
                  </a:lnTo>
                  <a:lnTo>
                    <a:pt x="7" y="440"/>
                  </a:lnTo>
                  <a:lnTo>
                    <a:pt x="8" y="448"/>
                  </a:lnTo>
                  <a:lnTo>
                    <a:pt x="10" y="456"/>
                  </a:lnTo>
                  <a:lnTo>
                    <a:pt x="12" y="464"/>
                  </a:lnTo>
                  <a:lnTo>
                    <a:pt x="13" y="472"/>
                  </a:lnTo>
                  <a:lnTo>
                    <a:pt x="15" y="480"/>
                  </a:lnTo>
                  <a:lnTo>
                    <a:pt x="17" y="488"/>
                  </a:lnTo>
                  <a:lnTo>
                    <a:pt x="18" y="496"/>
                  </a:lnTo>
                  <a:lnTo>
                    <a:pt x="20" y="505"/>
                  </a:lnTo>
                  <a:lnTo>
                    <a:pt x="23" y="512"/>
                  </a:lnTo>
                  <a:lnTo>
                    <a:pt x="25" y="521"/>
                  </a:lnTo>
                  <a:lnTo>
                    <a:pt x="27" y="529"/>
                  </a:lnTo>
                  <a:lnTo>
                    <a:pt x="30" y="537"/>
                  </a:lnTo>
                  <a:lnTo>
                    <a:pt x="33" y="546"/>
                  </a:lnTo>
                  <a:lnTo>
                    <a:pt x="36" y="554"/>
                  </a:lnTo>
                  <a:lnTo>
                    <a:pt x="38" y="562"/>
                  </a:lnTo>
                  <a:lnTo>
                    <a:pt x="44" y="578"/>
                  </a:lnTo>
                  <a:lnTo>
                    <a:pt x="48" y="586"/>
                  </a:lnTo>
                  <a:lnTo>
                    <a:pt x="51" y="594"/>
                  </a:lnTo>
                  <a:lnTo>
                    <a:pt x="55" y="603"/>
                  </a:lnTo>
                  <a:lnTo>
                    <a:pt x="58" y="610"/>
                  </a:lnTo>
                  <a:lnTo>
                    <a:pt x="62" y="618"/>
                  </a:lnTo>
                  <a:lnTo>
                    <a:pt x="66" y="626"/>
                  </a:lnTo>
                  <a:lnTo>
                    <a:pt x="70" y="634"/>
                  </a:lnTo>
                  <a:lnTo>
                    <a:pt x="74" y="642"/>
                  </a:lnTo>
                  <a:lnTo>
                    <a:pt x="78" y="649"/>
                  </a:lnTo>
                  <a:lnTo>
                    <a:pt x="82" y="657"/>
                  </a:lnTo>
                  <a:lnTo>
                    <a:pt x="86" y="664"/>
                  </a:lnTo>
                  <a:lnTo>
                    <a:pt x="91" y="671"/>
                  </a:lnTo>
                  <a:lnTo>
                    <a:pt x="94" y="679"/>
                  </a:lnTo>
                  <a:lnTo>
                    <a:pt x="98" y="685"/>
                  </a:lnTo>
                  <a:lnTo>
                    <a:pt x="103" y="692"/>
                  </a:lnTo>
                  <a:lnTo>
                    <a:pt x="107" y="699"/>
                  </a:lnTo>
                  <a:lnTo>
                    <a:pt x="111" y="705"/>
                  </a:lnTo>
                  <a:lnTo>
                    <a:pt x="115" y="712"/>
                  </a:lnTo>
                  <a:lnTo>
                    <a:pt x="123" y="723"/>
                  </a:lnTo>
                  <a:lnTo>
                    <a:pt x="127" y="729"/>
                  </a:lnTo>
                  <a:lnTo>
                    <a:pt x="131" y="735"/>
                  </a:lnTo>
                  <a:lnTo>
                    <a:pt x="135" y="741"/>
                  </a:lnTo>
                  <a:lnTo>
                    <a:pt x="138" y="745"/>
                  </a:lnTo>
                  <a:lnTo>
                    <a:pt x="142" y="750"/>
                  </a:lnTo>
                  <a:lnTo>
                    <a:pt x="146" y="755"/>
                  </a:lnTo>
                  <a:lnTo>
                    <a:pt x="149" y="760"/>
                  </a:lnTo>
                  <a:lnTo>
                    <a:pt x="152" y="763"/>
                  </a:lnTo>
                  <a:lnTo>
                    <a:pt x="156" y="768"/>
                  </a:lnTo>
                  <a:lnTo>
                    <a:pt x="160" y="772"/>
                  </a:lnTo>
                  <a:lnTo>
                    <a:pt x="163" y="776"/>
                  </a:lnTo>
                  <a:lnTo>
                    <a:pt x="167" y="779"/>
                  </a:lnTo>
                  <a:lnTo>
                    <a:pt x="169" y="782"/>
                  </a:lnTo>
                  <a:lnTo>
                    <a:pt x="173" y="785"/>
                  </a:lnTo>
                  <a:lnTo>
                    <a:pt x="176" y="789"/>
                  </a:lnTo>
                  <a:lnTo>
                    <a:pt x="180" y="791"/>
                  </a:lnTo>
                  <a:lnTo>
                    <a:pt x="183" y="794"/>
                  </a:lnTo>
                  <a:lnTo>
                    <a:pt x="186" y="797"/>
                  </a:lnTo>
                  <a:lnTo>
                    <a:pt x="192" y="801"/>
                  </a:lnTo>
                  <a:lnTo>
                    <a:pt x="195" y="803"/>
                  </a:lnTo>
                  <a:lnTo>
                    <a:pt x="199" y="805"/>
                  </a:lnTo>
                  <a:lnTo>
                    <a:pt x="202" y="807"/>
                  </a:lnTo>
                  <a:lnTo>
                    <a:pt x="205" y="808"/>
                  </a:lnTo>
                  <a:lnTo>
                    <a:pt x="208" y="810"/>
                  </a:lnTo>
                  <a:lnTo>
                    <a:pt x="212" y="811"/>
                  </a:lnTo>
                  <a:lnTo>
                    <a:pt x="215" y="812"/>
                  </a:lnTo>
                  <a:lnTo>
                    <a:pt x="219" y="813"/>
                  </a:lnTo>
                  <a:lnTo>
                    <a:pt x="223" y="814"/>
                  </a:lnTo>
                  <a:lnTo>
                    <a:pt x="227" y="815"/>
                  </a:lnTo>
                  <a:lnTo>
                    <a:pt x="231" y="816"/>
                  </a:lnTo>
                  <a:lnTo>
                    <a:pt x="236" y="817"/>
                  </a:lnTo>
                  <a:lnTo>
                    <a:pt x="241" y="817"/>
                  </a:lnTo>
                  <a:lnTo>
                    <a:pt x="246" y="818"/>
                  </a:lnTo>
                  <a:lnTo>
                    <a:pt x="252" y="818"/>
                  </a:lnTo>
                  <a:lnTo>
                    <a:pt x="259" y="818"/>
                  </a:lnTo>
                  <a:lnTo>
                    <a:pt x="264" y="819"/>
                  </a:lnTo>
                  <a:lnTo>
                    <a:pt x="271" y="819"/>
                  </a:lnTo>
                  <a:lnTo>
                    <a:pt x="286" y="819"/>
                  </a:lnTo>
                  <a:lnTo>
                    <a:pt x="295" y="820"/>
                  </a:lnTo>
                  <a:lnTo>
                    <a:pt x="303" y="820"/>
                  </a:lnTo>
                  <a:lnTo>
                    <a:pt x="313" y="820"/>
                  </a:lnTo>
                  <a:lnTo>
                    <a:pt x="322" y="820"/>
                  </a:lnTo>
                  <a:lnTo>
                    <a:pt x="332" y="820"/>
                  </a:lnTo>
                  <a:lnTo>
                    <a:pt x="341" y="820"/>
                  </a:lnTo>
                  <a:lnTo>
                    <a:pt x="352" y="819"/>
                  </a:lnTo>
                  <a:lnTo>
                    <a:pt x="362" y="819"/>
                  </a:lnTo>
                  <a:lnTo>
                    <a:pt x="373" y="819"/>
                  </a:lnTo>
                  <a:lnTo>
                    <a:pt x="384" y="819"/>
                  </a:lnTo>
                  <a:lnTo>
                    <a:pt x="394" y="819"/>
                  </a:lnTo>
                  <a:lnTo>
                    <a:pt x="406" y="818"/>
                  </a:lnTo>
                  <a:lnTo>
                    <a:pt x="416" y="818"/>
                  </a:lnTo>
                  <a:lnTo>
                    <a:pt x="427" y="818"/>
                  </a:lnTo>
                  <a:lnTo>
                    <a:pt x="437" y="818"/>
                  </a:lnTo>
                  <a:lnTo>
                    <a:pt x="447" y="817"/>
                  </a:lnTo>
                  <a:lnTo>
                    <a:pt x="457" y="817"/>
                  </a:lnTo>
                  <a:lnTo>
                    <a:pt x="466" y="817"/>
                  </a:lnTo>
                  <a:lnTo>
                    <a:pt x="485" y="816"/>
                  </a:lnTo>
                  <a:lnTo>
                    <a:pt x="494" y="816"/>
                  </a:lnTo>
                  <a:lnTo>
                    <a:pt x="502" y="815"/>
                  </a:lnTo>
                  <a:lnTo>
                    <a:pt x="510" y="815"/>
                  </a:lnTo>
                  <a:lnTo>
                    <a:pt x="518" y="815"/>
                  </a:lnTo>
                  <a:lnTo>
                    <a:pt x="524" y="814"/>
                  </a:lnTo>
                  <a:lnTo>
                    <a:pt x="531" y="813"/>
                  </a:lnTo>
                  <a:lnTo>
                    <a:pt x="537" y="813"/>
                  </a:lnTo>
                  <a:lnTo>
                    <a:pt x="543" y="812"/>
                  </a:lnTo>
                  <a:lnTo>
                    <a:pt x="549" y="812"/>
                  </a:lnTo>
                  <a:lnTo>
                    <a:pt x="555" y="811"/>
                  </a:lnTo>
                  <a:lnTo>
                    <a:pt x="559" y="810"/>
                  </a:lnTo>
                  <a:lnTo>
                    <a:pt x="564" y="809"/>
                  </a:lnTo>
                  <a:lnTo>
                    <a:pt x="569" y="808"/>
                  </a:lnTo>
                  <a:lnTo>
                    <a:pt x="573" y="807"/>
                  </a:lnTo>
                  <a:lnTo>
                    <a:pt x="577" y="805"/>
                  </a:lnTo>
                  <a:lnTo>
                    <a:pt x="580" y="804"/>
                  </a:lnTo>
                  <a:lnTo>
                    <a:pt x="584" y="803"/>
                  </a:lnTo>
                  <a:lnTo>
                    <a:pt x="587" y="801"/>
                  </a:lnTo>
                  <a:lnTo>
                    <a:pt x="594" y="798"/>
                  </a:lnTo>
                  <a:lnTo>
                    <a:pt x="596" y="796"/>
                  </a:lnTo>
                  <a:lnTo>
                    <a:pt x="598" y="794"/>
                  </a:lnTo>
                  <a:lnTo>
                    <a:pt x="601" y="792"/>
                  </a:lnTo>
                  <a:lnTo>
                    <a:pt x="603" y="789"/>
                  </a:lnTo>
                  <a:lnTo>
                    <a:pt x="605" y="787"/>
                  </a:lnTo>
                  <a:lnTo>
                    <a:pt x="607" y="784"/>
                  </a:lnTo>
                  <a:lnTo>
                    <a:pt x="609" y="781"/>
                  </a:lnTo>
                  <a:lnTo>
                    <a:pt x="611" y="779"/>
                  </a:lnTo>
                  <a:lnTo>
                    <a:pt x="613" y="776"/>
                  </a:lnTo>
                  <a:lnTo>
                    <a:pt x="615" y="773"/>
                  </a:lnTo>
                  <a:lnTo>
                    <a:pt x="616" y="770"/>
                  </a:lnTo>
                  <a:lnTo>
                    <a:pt x="618" y="766"/>
                  </a:lnTo>
                  <a:lnTo>
                    <a:pt x="620" y="762"/>
                  </a:lnTo>
                  <a:lnTo>
                    <a:pt x="622" y="759"/>
                  </a:lnTo>
                  <a:lnTo>
                    <a:pt x="623" y="756"/>
                  </a:lnTo>
                  <a:lnTo>
                    <a:pt x="625" y="752"/>
                  </a:lnTo>
                  <a:lnTo>
                    <a:pt x="627" y="747"/>
                  </a:lnTo>
                  <a:lnTo>
                    <a:pt x="630" y="743"/>
                  </a:lnTo>
                  <a:lnTo>
                    <a:pt x="634" y="735"/>
                  </a:lnTo>
                  <a:lnTo>
                    <a:pt x="636" y="731"/>
                  </a:lnTo>
                  <a:lnTo>
                    <a:pt x="638" y="726"/>
                  </a:lnTo>
                  <a:lnTo>
                    <a:pt x="641" y="722"/>
                  </a:lnTo>
                  <a:lnTo>
                    <a:pt x="644" y="718"/>
                  </a:lnTo>
                  <a:lnTo>
                    <a:pt x="647" y="712"/>
                  </a:lnTo>
                  <a:lnTo>
                    <a:pt x="651" y="707"/>
                  </a:lnTo>
                  <a:lnTo>
                    <a:pt x="653" y="702"/>
                  </a:lnTo>
                  <a:lnTo>
                    <a:pt x="657" y="698"/>
                  </a:lnTo>
                  <a:lnTo>
                    <a:pt x="660" y="693"/>
                  </a:lnTo>
                  <a:lnTo>
                    <a:pt x="665" y="687"/>
                  </a:lnTo>
                  <a:lnTo>
                    <a:pt x="669" y="683"/>
                  </a:lnTo>
                  <a:lnTo>
                    <a:pt x="672" y="677"/>
                  </a:lnTo>
                  <a:lnTo>
                    <a:pt x="677" y="672"/>
                  </a:lnTo>
                  <a:lnTo>
                    <a:pt x="681" y="666"/>
                  </a:lnTo>
                  <a:lnTo>
                    <a:pt x="686" y="662"/>
                  </a:lnTo>
                  <a:lnTo>
                    <a:pt x="690" y="656"/>
                  </a:lnTo>
                  <a:lnTo>
                    <a:pt x="696" y="650"/>
                  </a:lnTo>
                  <a:lnTo>
                    <a:pt x="701" y="644"/>
                  </a:lnTo>
                  <a:lnTo>
                    <a:pt x="712" y="633"/>
                  </a:lnTo>
                  <a:lnTo>
                    <a:pt x="718" y="627"/>
                  </a:lnTo>
                  <a:lnTo>
                    <a:pt x="725" y="622"/>
                  </a:lnTo>
                  <a:lnTo>
                    <a:pt x="730" y="616"/>
                  </a:lnTo>
                  <a:lnTo>
                    <a:pt x="737" y="610"/>
                  </a:lnTo>
                  <a:lnTo>
                    <a:pt x="744" y="605"/>
                  </a:lnTo>
                  <a:lnTo>
                    <a:pt x="750" y="599"/>
                  </a:lnTo>
                  <a:lnTo>
                    <a:pt x="757" y="592"/>
                  </a:lnTo>
                  <a:lnTo>
                    <a:pt x="764" y="586"/>
                  </a:lnTo>
                  <a:lnTo>
                    <a:pt x="770" y="581"/>
                  </a:lnTo>
                  <a:lnTo>
                    <a:pt x="777" y="574"/>
                  </a:lnTo>
                  <a:lnTo>
                    <a:pt x="783" y="568"/>
                  </a:lnTo>
                  <a:lnTo>
                    <a:pt x="791" y="562"/>
                  </a:lnTo>
                  <a:lnTo>
                    <a:pt x="798" y="556"/>
                  </a:lnTo>
                  <a:lnTo>
                    <a:pt x="804" y="549"/>
                  </a:lnTo>
                  <a:lnTo>
                    <a:pt x="811" y="544"/>
                  </a:lnTo>
                  <a:lnTo>
                    <a:pt x="817" y="537"/>
                  </a:lnTo>
                  <a:lnTo>
                    <a:pt x="823" y="530"/>
                  </a:lnTo>
                  <a:lnTo>
                    <a:pt x="829" y="525"/>
                  </a:lnTo>
                  <a:lnTo>
                    <a:pt x="841" y="511"/>
                  </a:lnTo>
                  <a:lnTo>
                    <a:pt x="846" y="505"/>
                  </a:lnTo>
                  <a:lnTo>
                    <a:pt x="852" y="498"/>
                  </a:lnTo>
                  <a:lnTo>
                    <a:pt x="857" y="491"/>
                  </a:lnTo>
                  <a:lnTo>
                    <a:pt x="861" y="486"/>
                  </a:lnTo>
                  <a:lnTo>
                    <a:pt x="866" y="478"/>
                  </a:lnTo>
                  <a:lnTo>
                    <a:pt x="870" y="471"/>
                  </a:lnTo>
                  <a:lnTo>
                    <a:pt x="875" y="465"/>
                  </a:lnTo>
                  <a:lnTo>
                    <a:pt x="878" y="458"/>
                  </a:lnTo>
                  <a:lnTo>
                    <a:pt x="882" y="451"/>
                  </a:lnTo>
                  <a:lnTo>
                    <a:pt x="886" y="444"/>
                  </a:lnTo>
                  <a:lnTo>
                    <a:pt x="890" y="437"/>
                  </a:lnTo>
                  <a:lnTo>
                    <a:pt x="893" y="430"/>
                  </a:lnTo>
                  <a:lnTo>
                    <a:pt x="895" y="423"/>
                  </a:lnTo>
                  <a:lnTo>
                    <a:pt x="899" y="416"/>
                  </a:lnTo>
                  <a:lnTo>
                    <a:pt x="902" y="409"/>
                  </a:lnTo>
                  <a:lnTo>
                    <a:pt x="905" y="402"/>
                  </a:lnTo>
                  <a:lnTo>
                    <a:pt x="907" y="394"/>
                  </a:lnTo>
                  <a:lnTo>
                    <a:pt x="910" y="387"/>
                  </a:lnTo>
                  <a:lnTo>
                    <a:pt x="914" y="372"/>
                  </a:lnTo>
                  <a:lnTo>
                    <a:pt x="916" y="365"/>
                  </a:lnTo>
                  <a:lnTo>
                    <a:pt x="918" y="357"/>
                  </a:lnTo>
                  <a:lnTo>
                    <a:pt x="920" y="350"/>
                  </a:lnTo>
                  <a:lnTo>
                    <a:pt x="922" y="342"/>
                  </a:lnTo>
                  <a:lnTo>
                    <a:pt x="924" y="334"/>
                  </a:lnTo>
                  <a:lnTo>
                    <a:pt x="926" y="327"/>
                  </a:lnTo>
                  <a:lnTo>
                    <a:pt x="928" y="319"/>
                  </a:lnTo>
                  <a:lnTo>
                    <a:pt x="929" y="312"/>
                  </a:lnTo>
                  <a:lnTo>
                    <a:pt x="931" y="304"/>
                  </a:lnTo>
                  <a:lnTo>
                    <a:pt x="932" y="296"/>
                  </a:lnTo>
                  <a:lnTo>
                    <a:pt x="932" y="289"/>
                  </a:lnTo>
                  <a:lnTo>
                    <a:pt x="934" y="281"/>
                  </a:lnTo>
                  <a:lnTo>
                    <a:pt x="935" y="273"/>
                  </a:lnTo>
                  <a:lnTo>
                    <a:pt x="936" y="266"/>
                  </a:lnTo>
                  <a:lnTo>
                    <a:pt x="937" y="258"/>
                  </a:lnTo>
                  <a:lnTo>
                    <a:pt x="938" y="251"/>
                  </a:lnTo>
                  <a:lnTo>
                    <a:pt x="939" y="243"/>
                  </a:lnTo>
                  <a:lnTo>
                    <a:pt x="939" y="235"/>
                  </a:lnTo>
                  <a:lnTo>
                    <a:pt x="940" y="221"/>
                  </a:lnTo>
                  <a:lnTo>
                    <a:pt x="941" y="214"/>
                  </a:lnTo>
                  <a:lnTo>
                    <a:pt x="942" y="207"/>
                  </a:lnTo>
                  <a:lnTo>
                    <a:pt x="942" y="199"/>
                  </a:lnTo>
                  <a:lnTo>
                    <a:pt x="942" y="193"/>
                  </a:lnTo>
                  <a:lnTo>
                    <a:pt x="943" y="185"/>
                  </a:lnTo>
                  <a:lnTo>
                    <a:pt x="943" y="178"/>
                  </a:lnTo>
                  <a:lnTo>
                    <a:pt x="944" y="172"/>
                  </a:lnTo>
                  <a:lnTo>
                    <a:pt x="944" y="165"/>
                  </a:lnTo>
                  <a:lnTo>
                    <a:pt x="944" y="158"/>
                  </a:lnTo>
                  <a:lnTo>
                    <a:pt x="944" y="152"/>
                  </a:lnTo>
                  <a:lnTo>
                    <a:pt x="944" y="145"/>
                  </a:lnTo>
                  <a:lnTo>
                    <a:pt x="945" y="138"/>
                  </a:lnTo>
                  <a:lnTo>
                    <a:pt x="945" y="133"/>
                  </a:lnTo>
                  <a:lnTo>
                    <a:pt x="945" y="126"/>
                  </a:lnTo>
                  <a:lnTo>
                    <a:pt x="945" y="120"/>
                  </a:lnTo>
                  <a:lnTo>
                    <a:pt x="945" y="115"/>
                  </a:lnTo>
                  <a:lnTo>
                    <a:pt x="945" y="108"/>
                  </a:lnTo>
                  <a:lnTo>
                    <a:pt x="946" y="103"/>
                  </a:lnTo>
                  <a:lnTo>
                    <a:pt x="946" y="92"/>
                  </a:lnTo>
                  <a:lnTo>
                    <a:pt x="947" y="87"/>
                  </a:lnTo>
                  <a:lnTo>
                    <a:pt x="947" y="81"/>
                  </a:lnTo>
                  <a:lnTo>
                    <a:pt x="947" y="77"/>
                  </a:lnTo>
                  <a:lnTo>
                    <a:pt x="947" y="72"/>
                  </a:lnTo>
                  <a:lnTo>
                    <a:pt x="948" y="67"/>
                  </a:lnTo>
                  <a:lnTo>
                    <a:pt x="948" y="62"/>
                  </a:lnTo>
                  <a:lnTo>
                    <a:pt x="948" y="58"/>
                  </a:lnTo>
                  <a:lnTo>
                    <a:pt x="949" y="54"/>
                  </a:lnTo>
                  <a:lnTo>
                    <a:pt x="949" y="50"/>
                  </a:lnTo>
                  <a:lnTo>
                    <a:pt x="949" y="46"/>
                  </a:lnTo>
                  <a:lnTo>
                    <a:pt x="949" y="42"/>
                  </a:lnTo>
                  <a:lnTo>
                    <a:pt x="950" y="39"/>
                  </a:lnTo>
                  <a:lnTo>
                    <a:pt x="950" y="36"/>
                  </a:lnTo>
                  <a:lnTo>
                    <a:pt x="950" y="33"/>
                  </a:lnTo>
                  <a:lnTo>
                    <a:pt x="950" y="30"/>
                  </a:lnTo>
                  <a:lnTo>
                    <a:pt x="951" y="27"/>
                  </a:lnTo>
                  <a:lnTo>
                    <a:pt x="951" y="24"/>
                  </a:lnTo>
                  <a:lnTo>
                    <a:pt x="951" y="22"/>
                  </a:lnTo>
                  <a:lnTo>
                    <a:pt x="951" y="19"/>
                  </a:lnTo>
                  <a:lnTo>
                    <a:pt x="950" y="17"/>
                  </a:lnTo>
                  <a:lnTo>
                    <a:pt x="950" y="15"/>
                  </a:lnTo>
                  <a:lnTo>
                    <a:pt x="950" y="14"/>
                  </a:lnTo>
                  <a:lnTo>
                    <a:pt x="949" y="13"/>
                  </a:lnTo>
                  <a:lnTo>
                    <a:pt x="949" y="12"/>
                  </a:lnTo>
                  <a:lnTo>
                    <a:pt x="948" y="11"/>
                  </a:lnTo>
                  <a:lnTo>
                    <a:pt x="947" y="11"/>
                  </a:lnTo>
                  <a:lnTo>
                    <a:pt x="947" y="10"/>
                  </a:lnTo>
                  <a:lnTo>
                    <a:pt x="945" y="10"/>
                  </a:lnTo>
                  <a:lnTo>
                    <a:pt x="944" y="10"/>
                  </a:lnTo>
                  <a:lnTo>
                    <a:pt x="943" y="10"/>
                  </a:lnTo>
                  <a:lnTo>
                    <a:pt x="942" y="10"/>
                  </a:lnTo>
                  <a:lnTo>
                    <a:pt x="940" y="10"/>
                  </a:lnTo>
                  <a:lnTo>
                    <a:pt x="938" y="10"/>
                  </a:lnTo>
                  <a:lnTo>
                    <a:pt x="936" y="10"/>
                  </a:lnTo>
                  <a:lnTo>
                    <a:pt x="934" y="10"/>
                  </a:lnTo>
                  <a:lnTo>
                    <a:pt x="932" y="10"/>
                  </a:lnTo>
                  <a:lnTo>
                    <a:pt x="930" y="11"/>
                  </a:lnTo>
                  <a:lnTo>
                    <a:pt x="924" y="11"/>
                  </a:lnTo>
                  <a:lnTo>
                    <a:pt x="920" y="12"/>
                  </a:lnTo>
                  <a:lnTo>
                    <a:pt x="916" y="12"/>
                  </a:lnTo>
                  <a:lnTo>
                    <a:pt x="913" y="12"/>
                  </a:lnTo>
                  <a:lnTo>
                    <a:pt x="909" y="12"/>
                  </a:lnTo>
                  <a:lnTo>
                    <a:pt x="905" y="12"/>
                  </a:lnTo>
                  <a:lnTo>
                    <a:pt x="900" y="12"/>
                  </a:lnTo>
                  <a:lnTo>
                    <a:pt x="895" y="12"/>
                  </a:lnTo>
                  <a:lnTo>
                    <a:pt x="891" y="12"/>
                  </a:lnTo>
                  <a:lnTo>
                    <a:pt x="886" y="13"/>
                  </a:lnTo>
                  <a:lnTo>
                    <a:pt x="881" y="13"/>
                  </a:lnTo>
                  <a:lnTo>
                    <a:pt x="876" y="13"/>
                  </a:lnTo>
                  <a:lnTo>
                    <a:pt x="870" y="13"/>
                  </a:lnTo>
                  <a:lnTo>
                    <a:pt x="863" y="13"/>
                  </a:lnTo>
                  <a:lnTo>
                    <a:pt x="857" y="13"/>
                  </a:lnTo>
                  <a:lnTo>
                    <a:pt x="852" y="12"/>
                  </a:lnTo>
                  <a:lnTo>
                    <a:pt x="845" y="12"/>
                  </a:lnTo>
                  <a:lnTo>
                    <a:pt x="839" y="12"/>
                  </a:lnTo>
                  <a:lnTo>
                    <a:pt x="832" y="12"/>
                  </a:lnTo>
                  <a:lnTo>
                    <a:pt x="818" y="12"/>
                  </a:lnTo>
                  <a:lnTo>
                    <a:pt x="810" y="12"/>
                  </a:lnTo>
                  <a:lnTo>
                    <a:pt x="802" y="12"/>
                  </a:lnTo>
                  <a:lnTo>
                    <a:pt x="796" y="12"/>
                  </a:lnTo>
                  <a:lnTo>
                    <a:pt x="788" y="12"/>
                  </a:lnTo>
                  <a:lnTo>
                    <a:pt x="781" y="12"/>
                  </a:lnTo>
                  <a:lnTo>
                    <a:pt x="772" y="11"/>
                  </a:lnTo>
                  <a:lnTo>
                    <a:pt x="764" y="11"/>
                  </a:lnTo>
                  <a:lnTo>
                    <a:pt x="758" y="11"/>
                  </a:lnTo>
                  <a:lnTo>
                    <a:pt x="750" y="11"/>
                  </a:lnTo>
                  <a:lnTo>
                    <a:pt x="743" y="11"/>
                  </a:lnTo>
                  <a:lnTo>
                    <a:pt x="735" y="11"/>
                  </a:lnTo>
                  <a:lnTo>
                    <a:pt x="727" y="11"/>
                  </a:lnTo>
                  <a:lnTo>
                    <a:pt x="721" y="10"/>
                  </a:lnTo>
                  <a:lnTo>
                    <a:pt x="714" y="10"/>
                  </a:lnTo>
                  <a:lnTo>
                    <a:pt x="708" y="10"/>
                  </a:lnTo>
                  <a:lnTo>
                    <a:pt x="702" y="11"/>
                  </a:lnTo>
                  <a:lnTo>
                    <a:pt x="695" y="11"/>
                  </a:lnTo>
                  <a:lnTo>
                    <a:pt x="690" y="11"/>
                  </a:lnTo>
                  <a:lnTo>
                    <a:pt x="680" y="11"/>
                  </a:lnTo>
                  <a:lnTo>
                    <a:pt x="675" y="12"/>
                  </a:lnTo>
                  <a:lnTo>
                    <a:pt x="671" y="12"/>
                  </a:lnTo>
                  <a:lnTo>
                    <a:pt x="668" y="12"/>
                  </a:lnTo>
                  <a:lnTo>
                    <a:pt x="665" y="13"/>
                  </a:lnTo>
                  <a:lnTo>
                    <a:pt x="662" y="14"/>
                  </a:lnTo>
                  <a:lnTo>
                    <a:pt x="659" y="14"/>
                  </a:lnTo>
                  <a:lnTo>
                    <a:pt x="656" y="15"/>
                  </a:lnTo>
                  <a:lnTo>
                    <a:pt x="654" y="16"/>
                  </a:lnTo>
                  <a:lnTo>
                    <a:pt x="652" y="17"/>
                  </a:lnTo>
                  <a:lnTo>
                    <a:pt x="651" y="18"/>
                  </a:lnTo>
                  <a:lnTo>
                    <a:pt x="649" y="19"/>
                  </a:lnTo>
                  <a:lnTo>
                    <a:pt x="648" y="20"/>
                  </a:lnTo>
                  <a:lnTo>
                    <a:pt x="647" y="22"/>
                  </a:lnTo>
                  <a:lnTo>
                    <a:pt x="646" y="24"/>
                  </a:lnTo>
                  <a:lnTo>
                    <a:pt x="645" y="26"/>
                  </a:lnTo>
                  <a:lnTo>
                    <a:pt x="644" y="29"/>
                  </a:lnTo>
                  <a:lnTo>
                    <a:pt x="643" y="31"/>
                  </a:lnTo>
                  <a:lnTo>
                    <a:pt x="642" y="35"/>
                  </a:lnTo>
                  <a:lnTo>
                    <a:pt x="641" y="40"/>
                  </a:lnTo>
                  <a:lnTo>
                    <a:pt x="639" y="44"/>
                  </a:lnTo>
                  <a:lnTo>
                    <a:pt x="639" y="48"/>
                  </a:lnTo>
                  <a:lnTo>
                    <a:pt x="638" y="52"/>
                  </a:lnTo>
                  <a:lnTo>
                    <a:pt x="637" y="57"/>
                  </a:lnTo>
                  <a:lnTo>
                    <a:pt x="636" y="61"/>
                  </a:lnTo>
                  <a:lnTo>
                    <a:pt x="635" y="66"/>
                  </a:lnTo>
                  <a:lnTo>
                    <a:pt x="634" y="71"/>
                  </a:lnTo>
                  <a:lnTo>
                    <a:pt x="633" y="76"/>
                  </a:lnTo>
                  <a:lnTo>
                    <a:pt x="632" y="81"/>
                  </a:lnTo>
                  <a:lnTo>
                    <a:pt x="631" y="86"/>
                  </a:lnTo>
                  <a:lnTo>
                    <a:pt x="630" y="92"/>
                  </a:lnTo>
                  <a:lnTo>
                    <a:pt x="629" y="97"/>
                  </a:lnTo>
                  <a:lnTo>
                    <a:pt x="628" y="103"/>
                  </a:lnTo>
                  <a:lnTo>
                    <a:pt x="627" y="109"/>
                  </a:lnTo>
                  <a:lnTo>
                    <a:pt x="625" y="115"/>
                  </a:lnTo>
                  <a:lnTo>
                    <a:pt x="624" y="119"/>
                  </a:lnTo>
                  <a:lnTo>
                    <a:pt x="623" y="125"/>
                  </a:lnTo>
                  <a:lnTo>
                    <a:pt x="622" y="131"/>
                  </a:lnTo>
                  <a:lnTo>
                    <a:pt x="620" y="142"/>
                  </a:lnTo>
                  <a:lnTo>
                    <a:pt x="618" y="148"/>
                  </a:lnTo>
                  <a:lnTo>
                    <a:pt x="617" y="153"/>
                  </a:lnTo>
                  <a:lnTo>
                    <a:pt x="616" y="158"/>
                  </a:lnTo>
                  <a:lnTo>
                    <a:pt x="615" y="163"/>
                  </a:lnTo>
                  <a:lnTo>
                    <a:pt x="614" y="169"/>
                  </a:lnTo>
                  <a:lnTo>
                    <a:pt x="613" y="174"/>
                  </a:lnTo>
                  <a:lnTo>
                    <a:pt x="612" y="178"/>
                  </a:lnTo>
                  <a:lnTo>
                    <a:pt x="611" y="184"/>
                  </a:lnTo>
                  <a:lnTo>
                    <a:pt x="609" y="189"/>
                  </a:lnTo>
                  <a:lnTo>
                    <a:pt x="608" y="194"/>
                  </a:lnTo>
                  <a:lnTo>
                    <a:pt x="607" y="198"/>
                  </a:lnTo>
                  <a:lnTo>
                    <a:pt x="606" y="204"/>
                  </a:lnTo>
                  <a:lnTo>
                    <a:pt x="604" y="209"/>
                  </a:lnTo>
                  <a:lnTo>
                    <a:pt x="603" y="214"/>
                  </a:lnTo>
                  <a:lnTo>
                    <a:pt x="602" y="218"/>
                  </a:lnTo>
                  <a:lnTo>
                    <a:pt x="601" y="223"/>
                  </a:lnTo>
                  <a:lnTo>
                    <a:pt x="599" y="229"/>
                  </a:lnTo>
                  <a:lnTo>
                    <a:pt x="598" y="234"/>
                  </a:lnTo>
                  <a:lnTo>
                    <a:pt x="596" y="244"/>
                  </a:lnTo>
                  <a:lnTo>
                    <a:pt x="595" y="249"/>
                  </a:lnTo>
                  <a:lnTo>
                    <a:pt x="593" y="253"/>
                  </a:lnTo>
                  <a:lnTo>
                    <a:pt x="592" y="259"/>
                  </a:lnTo>
                  <a:lnTo>
                    <a:pt x="591" y="264"/>
                  </a:lnTo>
                  <a:lnTo>
                    <a:pt x="589" y="270"/>
                  </a:lnTo>
                  <a:lnTo>
                    <a:pt x="588" y="274"/>
                  </a:lnTo>
                  <a:lnTo>
                    <a:pt x="587" y="280"/>
                  </a:lnTo>
                  <a:lnTo>
                    <a:pt x="585" y="285"/>
                  </a:lnTo>
                  <a:lnTo>
                    <a:pt x="583" y="291"/>
                  </a:lnTo>
                  <a:lnTo>
                    <a:pt x="582" y="295"/>
                  </a:lnTo>
                  <a:lnTo>
                    <a:pt x="580" y="300"/>
                  </a:lnTo>
                  <a:lnTo>
                    <a:pt x="578" y="306"/>
                  </a:lnTo>
                  <a:lnTo>
                    <a:pt x="578" y="311"/>
                  </a:lnTo>
                  <a:lnTo>
                    <a:pt x="576" y="315"/>
                  </a:lnTo>
                  <a:lnTo>
                    <a:pt x="574" y="320"/>
                  </a:lnTo>
                  <a:lnTo>
                    <a:pt x="572" y="325"/>
                  </a:lnTo>
                  <a:lnTo>
                    <a:pt x="571" y="329"/>
                  </a:lnTo>
                  <a:lnTo>
                    <a:pt x="569" y="333"/>
                  </a:lnTo>
                  <a:lnTo>
                    <a:pt x="565" y="342"/>
                  </a:lnTo>
                  <a:lnTo>
                    <a:pt x="562" y="346"/>
                  </a:lnTo>
                  <a:lnTo>
                    <a:pt x="561" y="350"/>
                  </a:lnTo>
                  <a:lnTo>
                    <a:pt x="559" y="353"/>
                  </a:lnTo>
                  <a:lnTo>
                    <a:pt x="557" y="357"/>
                  </a:lnTo>
                  <a:lnTo>
                    <a:pt x="555" y="361"/>
                  </a:lnTo>
                  <a:lnTo>
                    <a:pt x="552" y="364"/>
                  </a:lnTo>
                  <a:lnTo>
                    <a:pt x="550" y="367"/>
                  </a:lnTo>
                  <a:lnTo>
                    <a:pt x="547" y="370"/>
                  </a:lnTo>
                  <a:lnTo>
                    <a:pt x="545" y="372"/>
                  </a:lnTo>
                  <a:lnTo>
                    <a:pt x="542" y="375"/>
                  </a:lnTo>
                  <a:lnTo>
                    <a:pt x="540" y="378"/>
                  </a:lnTo>
                  <a:lnTo>
                    <a:pt x="538" y="380"/>
                  </a:lnTo>
                  <a:lnTo>
                    <a:pt x="536" y="383"/>
                  </a:lnTo>
                  <a:lnTo>
                    <a:pt x="533" y="385"/>
                  </a:lnTo>
                  <a:lnTo>
                    <a:pt x="530" y="387"/>
                  </a:lnTo>
                  <a:lnTo>
                    <a:pt x="528" y="389"/>
                  </a:lnTo>
                  <a:lnTo>
                    <a:pt x="525" y="390"/>
                  </a:lnTo>
                  <a:lnTo>
                    <a:pt x="522" y="392"/>
                  </a:lnTo>
                  <a:lnTo>
                    <a:pt x="518" y="395"/>
                  </a:lnTo>
                  <a:lnTo>
                    <a:pt x="515" y="397"/>
                  </a:lnTo>
                  <a:lnTo>
                    <a:pt x="513" y="398"/>
                  </a:lnTo>
                  <a:lnTo>
                    <a:pt x="510" y="399"/>
                  </a:lnTo>
                  <a:lnTo>
                    <a:pt x="507" y="400"/>
                  </a:lnTo>
                  <a:lnTo>
                    <a:pt x="504" y="401"/>
                  </a:lnTo>
                  <a:lnTo>
                    <a:pt x="503" y="402"/>
                  </a:lnTo>
                  <a:lnTo>
                    <a:pt x="500" y="402"/>
                  </a:lnTo>
                  <a:lnTo>
                    <a:pt x="497" y="403"/>
                  </a:lnTo>
                  <a:lnTo>
                    <a:pt x="495" y="403"/>
                  </a:lnTo>
                  <a:lnTo>
                    <a:pt x="492" y="404"/>
                  </a:lnTo>
                  <a:lnTo>
                    <a:pt x="490" y="404"/>
                  </a:lnTo>
                  <a:lnTo>
                    <a:pt x="487" y="404"/>
                  </a:lnTo>
                  <a:lnTo>
                    <a:pt x="484" y="403"/>
                  </a:lnTo>
                  <a:lnTo>
                    <a:pt x="483" y="403"/>
                  </a:lnTo>
                  <a:lnTo>
                    <a:pt x="480" y="403"/>
                  </a:lnTo>
                  <a:lnTo>
                    <a:pt x="478" y="402"/>
                  </a:lnTo>
                  <a:lnTo>
                    <a:pt x="475" y="401"/>
                  </a:lnTo>
                  <a:lnTo>
                    <a:pt x="473" y="401"/>
                  </a:lnTo>
                  <a:lnTo>
                    <a:pt x="468" y="398"/>
                  </a:lnTo>
                  <a:lnTo>
                    <a:pt x="466" y="397"/>
                  </a:lnTo>
                  <a:lnTo>
                    <a:pt x="464" y="396"/>
                  </a:lnTo>
                  <a:lnTo>
                    <a:pt x="462" y="394"/>
                  </a:lnTo>
                  <a:lnTo>
                    <a:pt x="459" y="392"/>
                  </a:lnTo>
                  <a:lnTo>
                    <a:pt x="457" y="391"/>
                  </a:lnTo>
                  <a:lnTo>
                    <a:pt x="455" y="390"/>
                  </a:lnTo>
                  <a:lnTo>
                    <a:pt x="452" y="387"/>
                  </a:lnTo>
                  <a:lnTo>
                    <a:pt x="450" y="385"/>
                  </a:lnTo>
                  <a:lnTo>
                    <a:pt x="448" y="383"/>
                  </a:lnTo>
                  <a:lnTo>
                    <a:pt x="446" y="380"/>
                  </a:lnTo>
                  <a:lnTo>
                    <a:pt x="444" y="378"/>
                  </a:lnTo>
                  <a:lnTo>
                    <a:pt x="442" y="375"/>
                  </a:lnTo>
                  <a:lnTo>
                    <a:pt x="440" y="372"/>
                  </a:lnTo>
                  <a:lnTo>
                    <a:pt x="438" y="370"/>
                  </a:lnTo>
                  <a:lnTo>
                    <a:pt x="436" y="367"/>
                  </a:lnTo>
                  <a:lnTo>
                    <a:pt x="433" y="363"/>
                  </a:lnTo>
                  <a:lnTo>
                    <a:pt x="431" y="360"/>
                  </a:lnTo>
                  <a:lnTo>
                    <a:pt x="429" y="356"/>
                  </a:lnTo>
                  <a:lnTo>
                    <a:pt x="426" y="350"/>
                  </a:lnTo>
                  <a:lnTo>
                    <a:pt x="424" y="346"/>
                  </a:lnTo>
                  <a:lnTo>
                    <a:pt x="422" y="342"/>
                  </a:lnTo>
                  <a:lnTo>
                    <a:pt x="420" y="338"/>
                  </a:lnTo>
                  <a:lnTo>
                    <a:pt x="418" y="334"/>
                  </a:lnTo>
                  <a:lnTo>
                    <a:pt x="416" y="331"/>
                  </a:lnTo>
                  <a:lnTo>
                    <a:pt x="414" y="327"/>
                  </a:lnTo>
                  <a:lnTo>
                    <a:pt x="412" y="322"/>
                  </a:lnTo>
                  <a:lnTo>
                    <a:pt x="410" y="318"/>
                  </a:lnTo>
                  <a:lnTo>
                    <a:pt x="409" y="313"/>
                  </a:lnTo>
                  <a:lnTo>
                    <a:pt x="408" y="310"/>
                  </a:lnTo>
                  <a:lnTo>
                    <a:pt x="406" y="305"/>
                  </a:lnTo>
                  <a:lnTo>
                    <a:pt x="404" y="300"/>
                  </a:lnTo>
                  <a:lnTo>
                    <a:pt x="403" y="296"/>
                  </a:lnTo>
                  <a:lnTo>
                    <a:pt x="402" y="292"/>
                  </a:lnTo>
                  <a:lnTo>
                    <a:pt x="400" y="287"/>
                  </a:lnTo>
                  <a:lnTo>
                    <a:pt x="399" y="282"/>
                  </a:lnTo>
                  <a:lnTo>
                    <a:pt x="398" y="278"/>
                  </a:lnTo>
                  <a:lnTo>
                    <a:pt x="397" y="273"/>
                  </a:lnTo>
                  <a:lnTo>
                    <a:pt x="395" y="265"/>
                  </a:lnTo>
                  <a:lnTo>
                    <a:pt x="394" y="260"/>
                  </a:lnTo>
                  <a:lnTo>
                    <a:pt x="394" y="255"/>
                  </a:lnTo>
                  <a:lnTo>
                    <a:pt x="394" y="251"/>
                  </a:lnTo>
                  <a:lnTo>
                    <a:pt x="393" y="247"/>
                  </a:lnTo>
                  <a:lnTo>
                    <a:pt x="393" y="242"/>
                  </a:lnTo>
                  <a:lnTo>
                    <a:pt x="393" y="237"/>
                  </a:lnTo>
                  <a:lnTo>
                    <a:pt x="392" y="233"/>
                  </a:lnTo>
                  <a:lnTo>
                    <a:pt x="392" y="229"/>
                  </a:lnTo>
                  <a:lnTo>
                    <a:pt x="393" y="224"/>
                  </a:lnTo>
                  <a:lnTo>
                    <a:pt x="393" y="220"/>
                  </a:lnTo>
                  <a:lnTo>
                    <a:pt x="393" y="215"/>
                  </a:lnTo>
                  <a:lnTo>
                    <a:pt x="393" y="211"/>
                  </a:lnTo>
                  <a:lnTo>
                    <a:pt x="394" y="207"/>
                  </a:lnTo>
                  <a:lnTo>
                    <a:pt x="394" y="202"/>
                  </a:lnTo>
                  <a:lnTo>
                    <a:pt x="394" y="198"/>
                  </a:lnTo>
                  <a:lnTo>
                    <a:pt x="394" y="194"/>
                  </a:lnTo>
                  <a:lnTo>
                    <a:pt x="395" y="190"/>
                  </a:lnTo>
                  <a:lnTo>
                    <a:pt x="395" y="185"/>
                  </a:lnTo>
                  <a:lnTo>
                    <a:pt x="396" y="176"/>
                  </a:lnTo>
                  <a:lnTo>
                    <a:pt x="396" y="173"/>
                  </a:lnTo>
                  <a:lnTo>
                    <a:pt x="397" y="169"/>
                  </a:lnTo>
                  <a:lnTo>
                    <a:pt x="397" y="164"/>
                  </a:lnTo>
                  <a:lnTo>
                    <a:pt x="397" y="160"/>
                  </a:lnTo>
                  <a:lnTo>
                    <a:pt x="398" y="156"/>
                  </a:lnTo>
                  <a:lnTo>
                    <a:pt x="398" y="153"/>
                  </a:lnTo>
                  <a:lnTo>
                    <a:pt x="398" y="148"/>
                  </a:lnTo>
                  <a:lnTo>
                    <a:pt x="399" y="144"/>
                  </a:lnTo>
                  <a:lnTo>
                    <a:pt x="399" y="140"/>
                  </a:lnTo>
                  <a:lnTo>
                    <a:pt x="399" y="136"/>
                  </a:lnTo>
                  <a:lnTo>
                    <a:pt x="399" y="132"/>
                  </a:lnTo>
                  <a:lnTo>
                    <a:pt x="400" y="128"/>
                  </a:lnTo>
                  <a:lnTo>
                    <a:pt x="400" y="124"/>
                  </a:lnTo>
                  <a:lnTo>
                    <a:pt x="401" y="120"/>
                  </a:lnTo>
                  <a:lnTo>
                    <a:pt x="401" y="117"/>
                  </a:lnTo>
                  <a:lnTo>
                    <a:pt x="401" y="113"/>
                  </a:lnTo>
                  <a:lnTo>
                    <a:pt x="401" y="108"/>
                  </a:lnTo>
                  <a:lnTo>
                    <a:pt x="402" y="104"/>
                  </a:lnTo>
                  <a:lnTo>
                    <a:pt x="402" y="97"/>
                  </a:lnTo>
                  <a:lnTo>
                    <a:pt x="403" y="93"/>
                  </a:lnTo>
                  <a:lnTo>
                    <a:pt x="403" y="89"/>
                  </a:lnTo>
                  <a:lnTo>
                    <a:pt x="404" y="84"/>
                  </a:lnTo>
                  <a:lnTo>
                    <a:pt x="404" y="80"/>
                  </a:lnTo>
                  <a:lnTo>
                    <a:pt x="404" y="77"/>
                  </a:lnTo>
                  <a:lnTo>
                    <a:pt x="405" y="73"/>
                  </a:lnTo>
                  <a:lnTo>
                    <a:pt x="405" y="69"/>
                  </a:lnTo>
                  <a:lnTo>
                    <a:pt x="406" y="65"/>
                  </a:lnTo>
                  <a:lnTo>
                    <a:pt x="406" y="61"/>
                  </a:lnTo>
                  <a:lnTo>
                    <a:pt x="407" y="58"/>
                  </a:lnTo>
                  <a:lnTo>
                    <a:pt x="407" y="55"/>
                  </a:lnTo>
                  <a:lnTo>
                    <a:pt x="408" y="51"/>
                  </a:lnTo>
                  <a:lnTo>
                    <a:pt x="408" y="48"/>
                  </a:lnTo>
                  <a:lnTo>
                    <a:pt x="408" y="44"/>
                  </a:lnTo>
                  <a:lnTo>
                    <a:pt x="409" y="41"/>
                  </a:lnTo>
                  <a:lnTo>
                    <a:pt x="409" y="39"/>
                  </a:lnTo>
                  <a:lnTo>
                    <a:pt x="409" y="36"/>
                  </a:lnTo>
                  <a:lnTo>
                    <a:pt x="410" y="33"/>
                  </a:lnTo>
                  <a:lnTo>
                    <a:pt x="410" y="28"/>
                  </a:lnTo>
                  <a:lnTo>
                    <a:pt x="410" y="25"/>
                  </a:lnTo>
                  <a:lnTo>
                    <a:pt x="410" y="23"/>
                  </a:lnTo>
                  <a:lnTo>
                    <a:pt x="410" y="20"/>
                  </a:lnTo>
                  <a:lnTo>
                    <a:pt x="410" y="19"/>
                  </a:lnTo>
                  <a:lnTo>
                    <a:pt x="410" y="17"/>
                  </a:lnTo>
                  <a:lnTo>
                    <a:pt x="410" y="16"/>
                  </a:lnTo>
                  <a:lnTo>
                    <a:pt x="410" y="14"/>
                  </a:lnTo>
                  <a:lnTo>
                    <a:pt x="409" y="12"/>
                  </a:lnTo>
                  <a:lnTo>
                    <a:pt x="408" y="11"/>
                  </a:lnTo>
                  <a:lnTo>
                    <a:pt x="406" y="10"/>
                  </a:lnTo>
                  <a:lnTo>
                    <a:pt x="404" y="9"/>
                  </a:lnTo>
                  <a:lnTo>
                    <a:pt x="402" y="7"/>
                  </a:lnTo>
                  <a:lnTo>
                    <a:pt x="399" y="7"/>
                  </a:lnTo>
                  <a:lnTo>
                    <a:pt x="395" y="5"/>
                  </a:lnTo>
                  <a:lnTo>
                    <a:pt x="391" y="5"/>
                  </a:lnTo>
                  <a:lnTo>
                    <a:pt x="386" y="4"/>
                  </a:lnTo>
                  <a:lnTo>
                    <a:pt x="381" y="3"/>
                  </a:lnTo>
                  <a:lnTo>
                    <a:pt x="374" y="3"/>
                  </a:lnTo>
                  <a:lnTo>
                    <a:pt x="360" y="2"/>
                  </a:lnTo>
                  <a:lnTo>
                    <a:pt x="352" y="1"/>
                  </a:lnTo>
                  <a:lnTo>
                    <a:pt x="342" y="1"/>
                  </a:lnTo>
                  <a:lnTo>
                    <a:pt x="332" y="0"/>
                  </a:lnTo>
                  <a:lnTo>
                    <a:pt x="321" y="0"/>
                  </a:lnTo>
                  <a:lnTo>
                    <a:pt x="311" y="0"/>
                  </a:lnTo>
                  <a:lnTo>
                    <a:pt x="299" y="0"/>
                  </a:lnTo>
                  <a:lnTo>
                    <a:pt x="287" y="0"/>
                  </a:lnTo>
                  <a:lnTo>
                    <a:pt x="276" y="0"/>
                  </a:lnTo>
                  <a:lnTo>
                    <a:pt x="263" y="0"/>
                  </a:lnTo>
                  <a:lnTo>
                    <a:pt x="251" y="0"/>
                  </a:lnTo>
                  <a:lnTo>
                    <a:pt x="239" y="0"/>
                  </a:lnTo>
                  <a:lnTo>
                    <a:pt x="226" y="0"/>
                  </a:lnTo>
                  <a:lnTo>
                    <a:pt x="215" y="0"/>
                  </a:lnTo>
                  <a:lnTo>
                    <a:pt x="204" y="0"/>
                  </a:lnTo>
                  <a:lnTo>
                    <a:pt x="192" y="0"/>
                  </a:lnTo>
                  <a:lnTo>
                    <a:pt x="181" y="0"/>
                  </a:lnTo>
                  <a:lnTo>
                    <a:pt x="170" y="0"/>
                  </a:lnTo>
                  <a:lnTo>
                    <a:pt x="161" y="0"/>
                  </a:lnTo>
                  <a:lnTo>
                    <a:pt x="143" y="0"/>
                  </a:lnTo>
                  <a:lnTo>
                    <a:pt x="136" y="0"/>
                  </a:lnTo>
                  <a:lnTo>
                    <a:pt x="130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3" y="0"/>
                  </a:lnTo>
                  <a:lnTo>
                    <a:pt x="110" y="0"/>
                  </a:lnTo>
                  <a:lnTo>
                    <a:pt x="106" y="1"/>
                  </a:lnTo>
                  <a:lnTo>
                    <a:pt x="103" y="2"/>
                  </a:lnTo>
                  <a:lnTo>
                    <a:pt x="100" y="3"/>
                  </a:lnTo>
                  <a:lnTo>
                    <a:pt x="98" y="4"/>
                  </a:lnTo>
                  <a:lnTo>
                    <a:pt x="96" y="5"/>
                  </a:lnTo>
                  <a:lnTo>
                    <a:pt x="94" y="6"/>
                  </a:lnTo>
                  <a:lnTo>
                    <a:pt x="93" y="7"/>
                  </a:lnTo>
                  <a:lnTo>
                    <a:pt x="93" y="9"/>
                  </a:lnTo>
                  <a:lnTo>
                    <a:pt x="92" y="11"/>
                  </a:lnTo>
                  <a:lnTo>
                    <a:pt x="90" y="14"/>
                  </a:lnTo>
                  <a:lnTo>
                    <a:pt x="89" y="16"/>
                  </a:lnTo>
                  <a:lnTo>
                    <a:pt x="88" y="19"/>
                  </a:lnTo>
                  <a:lnTo>
                    <a:pt x="85" y="24"/>
                  </a:lnTo>
                </a:path>
              </a:pathLst>
            </a:custGeom>
            <a:pattFill prst="dashUpDiag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6" descr="Dashed vertical"/>
            <p:cNvSpPr>
              <a:spLocks/>
            </p:cNvSpPr>
            <p:nvPr/>
          </p:nvSpPr>
          <p:spPr bwMode="auto">
            <a:xfrm>
              <a:off x="2698" y="1856"/>
              <a:ext cx="2845" cy="882"/>
            </a:xfrm>
            <a:custGeom>
              <a:avLst/>
              <a:gdLst>
                <a:gd name="T0" fmla="*/ 1151 w 2845"/>
                <a:gd name="T1" fmla="*/ 881 h 882"/>
                <a:gd name="T2" fmla="*/ 1871 w 2845"/>
                <a:gd name="T3" fmla="*/ 874 h 882"/>
                <a:gd name="T4" fmla="*/ 2474 w 2845"/>
                <a:gd name="T5" fmla="*/ 860 h 882"/>
                <a:gd name="T6" fmla="*/ 2759 w 2845"/>
                <a:gd name="T7" fmla="*/ 831 h 882"/>
                <a:gd name="T8" fmla="*/ 2843 w 2845"/>
                <a:gd name="T9" fmla="*/ 800 h 882"/>
                <a:gd name="T10" fmla="*/ 2785 w 2845"/>
                <a:gd name="T11" fmla="*/ 762 h 882"/>
                <a:gd name="T12" fmla="*/ 2634 w 2845"/>
                <a:gd name="T13" fmla="*/ 650 h 882"/>
                <a:gd name="T14" fmla="*/ 2470 w 2845"/>
                <a:gd name="T15" fmla="*/ 469 h 882"/>
                <a:gd name="T16" fmla="*/ 2319 w 2845"/>
                <a:gd name="T17" fmla="*/ 318 h 882"/>
                <a:gd name="T18" fmla="*/ 2173 w 2845"/>
                <a:gd name="T19" fmla="*/ 187 h 882"/>
                <a:gd name="T20" fmla="*/ 2062 w 2845"/>
                <a:gd name="T21" fmla="*/ 72 h 882"/>
                <a:gd name="T22" fmla="*/ 1997 w 2845"/>
                <a:gd name="T23" fmla="*/ 20 h 882"/>
                <a:gd name="T24" fmla="*/ 1904 w 2845"/>
                <a:gd name="T25" fmla="*/ 11 h 882"/>
                <a:gd name="T26" fmla="*/ 1726 w 2845"/>
                <a:gd name="T27" fmla="*/ 15 h 882"/>
                <a:gd name="T28" fmla="*/ 1570 w 2845"/>
                <a:gd name="T29" fmla="*/ 6 h 882"/>
                <a:gd name="T30" fmla="*/ 1531 w 2845"/>
                <a:gd name="T31" fmla="*/ 6 h 882"/>
                <a:gd name="T32" fmla="*/ 1552 w 2845"/>
                <a:gd name="T33" fmla="*/ 34 h 882"/>
                <a:gd name="T34" fmla="*/ 1604 w 2845"/>
                <a:gd name="T35" fmla="*/ 89 h 882"/>
                <a:gd name="T36" fmla="*/ 1587 w 2845"/>
                <a:gd name="T37" fmla="*/ 137 h 882"/>
                <a:gd name="T38" fmla="*/ 1529 w 2845"/>
                <a:gd name="T39" fmla="*/ 152 h 882"/>
                <a:gd name="T40" fmla="*/ 1434 w 2845"/>
                <a:gd name="T41" fmla="*/ 118 h 882"/>
                <a:gd name="T42" fmla="*/ 1336 w 2845"/>
                <a:gd name="T43" fmla="*/ 67 h 882"/>
                <a:gd name="T44" fmla="*/ 1287 w 2845"/>
                <a:gd name="T45" fmla="*/ 24 h 882"/>
                <a:gd name="T46" fmla="*/ 1231 w 2845"/>
                <a:gd name="T47" fmla="*/ 17 h 882"/>
                <a:gd name="T48" fmla="*/ 1079 w 2845"/>
                <a:gd name="T49" fmla="*/ 10 h 882"/>
                <a:gd name="T50" fmla="*/ 810 w 2845"/>
                <a:gd name="T51" fmla="*/ 6 h 882"/>
                <a:gd name="T52" fmla="*/ 636 w 2845"/>
                <a:gd name="T53" fmla="*/ 0 h 882"/>
                <a:gd name="T54" fmla="*/ 583 w 2845"/>
                <a:gd name="T55" fmla="*/ 5 h 882"/>
                <a:gd name="T56" fmla="*/ 522 w 2845"/>
                <a:gd name="T57" fmla="*/ 24 h 882"/>
                <a:gd name="T58" fmla="*/ 458 w 2845"/>
                <a:gd name="T59" fmla="*/ 35 h 882"/>
                <a:gd name="T60" fmla="*/ 382 w 2845"/>
                <a:gd name="T61" fmla="*/ 64 h 882"/>
                <a:gd name="T62" fmla="*/ 329 w 2845"/>
                <a:gd name="T63" fmla="*/ 94 h 882"/>
                <a:gd name="T64" fmla="*/ 300 w 2845"/>
                <a:gd name="T65" fmla="*/ 120 h 882"/>
                <a:gd name="T66" fmla="*/ 266 w 2845"/>
                <a:gd name="T67" fmla="*/ 163 h 882"/>
                <a:gd name="T68" fmla="*/ 230 w 2845"/>
                <a:gd name="T69" fmla="*/ 206 h 882"/>
                <a:gd name="T70" fmla="*/ 192 w 2845"/>
                <a:gd name="T71" fmla="*/ 234 h 882"/>
                <a:gd name="T72" fmla="*/ 151 w 2845"/>
                <a:gd name="T73" fmla="*/ 252 h 882"/>
                <a:gd name="T74" fmla="*/ 132 w 2845"/>
                <a:gd name="T75" fmla="*/ 270 h 882"/>
                <a:gd name="T76" fmla="*/ 119 w 2845"/>
                <a:gd name="T77" fmla="*/ 313 h 882"/>
                <a:gd name="T78" fmla="*/ 99 w 2845"/>
                <a:gd name="T79" fmla="*/ 346 h 882"/>
                <a:gd name="T80" fmla="*/ 71 w 2845"/>
                <a:gd name="T81" fmla="*/ 352 h 882"/>
                <a:gd name="T82" fmla="*/ 38 w 2845"/>
                <a:gd name="T83" fmla="*/ 350 h 882"/>
                <a:gd name="T84" fmla="*/ 18 w 2845"/>
                <a:gd name="T85" fmla="*/ 365 h 882"/>
                <a:gd name="T86" fmla="*/ 3 w 2845"/>
                <a:gd name="T87" fmla="*/ 417 h 882"/>
                <a:gd name="T88" fmla="*/ 0 w 2845"/>
                <a:gd name="T89" fmla="*/ 466 h 882"/>
                <a:gd name="T90" fmla="*/ 3 w 2845"/>
                <a:gd name="T91" fmla="*/ 519 h 882"/>
                <a:gd name="T92" fmla="*/ 34 w 2845"/>
                <a:gd name="T93" fmla="*/ 566 h 882"/>
                <a:gd name="T94" fmla="*/ 103 w 2845"/>
                <a:gd name="T95" fmla="*/ 574 h 882"/>
                <a:gd name="T96" fmla="*/ 156 w 2845"/>
                <a:gd name="T97" fmla="*/ 556 h 882"/>
                <a:gd name="T98" fmla="*/ 205 w 2845"/>
                <a:gd name="T99" fmla="*/ 535 h 882"/>
                <a:gd name="T100" fmla="*/ 256 w 2845"/>
                <a:gd name="T101" fmla="*/ 516 h 882"/>
                <a:gd name="T102" fmla="*/ 293 w 2845"/>
                <a:gd name="T103" fmla="*/ 510 h 882"/>
                <a:gd name="T104" fmla="*/ 324 w 2845"/>
                <a:gd name="T105" fmla="*/ 532 h 882"/>
                <a:gd name="T106" fmla="*/ 349 w 2845"/>
                <a:gd name="T107" fmla="*/ 586 h 882"/>
                <a:gd name="T108" fmla="*/ 376 w 2845"/>
                <a:gd name="T109" fmla="*/ 654 h 882"/>
                <a:gd name="T110" fmla="*/ 400 w 2845"/>
                <a:gd name="T111" fmla="*/ 719 h 882"/>
                <a:gd name="T112" fmla="*/ 414 w 2845"/>
                <a:gd name="T113" fmla="*/ 771 h 882"/>
                <a:gd name="T114" fmla="*/ 423 w 2845"/>
                <a:gd name="T115" fmla="*/ 802 h 882"/>
                <a:gd name="T116" fmla="*/ 439 w 2845"/>
                <a:gd name="T117" fmla="*/ 850 h 882"/>
                <a:gd name="T118" fmla="*/ 548 w 2845"/>
                <a:gd name="T119" fmla="*/ 872 h 88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45"/>
                <a:gd name="T181" fmla="*/ 0 h 882"/>
                <a:gd name="T182" fmla="*/ 2845 w 2845"/>
                <a:gd name="T183" fmla="*/ 882 h 88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45" h="882">
                  <a:moveTo>
                    <a:pt x="570" y="873"/>
                  </a:moveTo>
                  <a:lnTo>
                    <a:pt x="595" y="874"/>
                  </a:lnTo>
                  <a:lnTo>
                    <a:pt x="623" y="874"/>
                  </a:lnTo>
                  <a:lnTo>
                    <a:pt x="654" y="875"/>
                  </a:lnTo>
                  <a:lnTo>
                    <a:pt x="687" y="876"/>
                  </a:lnTo>
                  <a:lnTo>
                    <a:pt x="722" y="876"/>
                  </a:lnTo>
                  <a:lnTo>
                    <a:pt x="759" y="877"/>
                  </a:lnTo>
                  <a:lnTo>
                    <a:pt x="798" y="877"/>
                  </a:lnTo>
                  <a:lnTo>
                    <a:pt x="839" y="878"/>
                  </a:lnTo>
                  <a:lnTo>
                    <a:pt x="880" y="879"/>
                  </a:lnTo>
                  <a:lnTo>
                    <a:pt x="924" y="879"/>
                  </a:lnTo>
                  <a:lnTo>
                    <a:pt x="968" y="879"/>
                  </a:lnTo>
                  <a:lnTo>
                    <a:pt x="1013" y="880"/>
                  </a:lnTo>
                  <a:lnTo>
                    <a:pt x="1059" y="880"/>
                  </a:lnTo>
                  <a:lnTo>
                    <a:pt x="1105" y="880"/>
                  </a:lnTo>
                  <a:lnTo>
                    <a:pt x="1151" y="881"/>
                  </a:lnTo>
                  <a:lnTo>
                    <a:pt x="1198" y="881"/>
                  </a:lnTo>
                  <a:lnTo>
                    <a:pt x="1244" y="881"/>
                  </a:lnTo>
                  <a:lnTo>
                    <a:pt x="1290" y="880"/>
                  </a:lnTo>
                  <a:lnTo>
                    <a:pt x="1336" y="880"/>
                  </a:lnTo>
                  <a:lnTo>
                    <a:pt x="1382" y="880"/>
                  </a:lnTo>
                  <a:lnTo>
                    <a:pt x="1428" y="879"/>
                  </a:lnTo>
                  <a:lnTo>
                    <a:pt x="1473" y="879"/>
                  </a:lnTo>
                  <a:lnTo>
                    <a:pt x="1518" y="879"/>
                  </a:lnTo>
                  <a:lnTo>
                    <a:pt x="1563" y="878"/>
                  </a:lnTo>
                  <a:lnTo>
                    <a:pt x="1608" y="877"/>
                  </a:lnTo>
                  <a:lnTo>
                    <a:pt x="1653" y="877"/>
                  </a:lnTo>
                  <a:lnTo>
                    <a:pt x="1697" y="876"/>
                  </a:lnTo>
                  <a:lnTo>
                    <a:pt x="1741" y="876"/>
                  </a:lnTo>
                  <a:lnTo>
                    <a:pt x="1784" y="875"/>
                  </a:lnTo>
                  <a:lnTo>
                    <a:pt x="1828" y="874"/>
                  </a:lnTo>
                  <a:lnTo>
                    <a:pt x="1871" y="874"/>
                  </a:lnTo>
                  <a:lnTo>
                    <a:pt x="1914" y="873"/>
                  </a:lnTo>
                  <a:lnTo>
                    <a:pt x="1957" y="872"/>
                  </a:lnTo>
                  <a:lnTo>
                    <a:pt x="1999" y="871"/>
                  </a:lnTo>
                  <a:lnTo>
                    <a:pt x="2041" y="871"/>
                  </a:lnTo>
                  <a:lnTo>
                    <a:pt x="2082" y="870"/>
                  </a:lnTo>
                  <a:lnTo>
                    <a:pt x="2122" y="869"/>
                  </a:lnTo>
                  <a:lnTo>
                    <a:pt x="2162" y="868"/>
                  </a:lnTo>
                  <a:lnTo>
                    <a:pt x="2201" y="867"/>
                  </a:lnTo>
                  <a:lnTo>
                    <a:pt x="2239" y="867"/>
                  </a:lnTo>
                  <a:lnTo>
                    <a:pt x="2276" y="865"/>
                  </a:lnTo>
                  <a:lnTo>
                    <a:pt x="2312" y="865"/>
                  </a:lnTo>
                  <a:lnTo>
                    <a:pt x="2347" y="864"/>
                  </a:lnTo>
                  <a:lnTo>
                    <a:pt x="2382" y="862"/>
                  </a:lnTo>
                  <a:lnTo>
                    <a:pt x="2414" y="861"/>
                  </a:lnTo>
                  <a:lnTo>
                    <a:pt x="2444" y="861"/>
                  </a:lnTo>
                  <a:lnTo>
                    <a:pt x="2474" y="860"/>
                  </a:lnTo>
                  <a:lnTo>
                    <a:pt x="2502" y="858"/>
                  </a:lnTo>
                  <a:lnTo>
                    <a:pt x="2528" y="857"/>
                  </a:lnTo>
                  <a:lnTo>
                    <a:pt x="2553" y="855"/>
                  </a:lnTo>
                  <a:lnTo>
                    <a:pt x="2576" y="854"/>
                  </a:lnTo>
                  <a:lnTo>
                    <a:pt x="2597" y="852"/>
                  </a:lnTo>
                  <a:lnTo>
                    <a:pt x="2617" y="850"/>
                  </a:lnTo>
                  <a:lnTo>
                    <a:pt x="2636" y="848"/>
                  </a:lnTo>
                  <a:lnTo>
                    <a:pt x="2654" y="846"/>
                  </a:lnTo>
                  <a:lnTo>
                    <a:pt x="2671" y="845"/>
                  </a:lnTo>
                  <a:lnTo>
                    <a:pt x="2686" y="843"/>
                  </a:lnTo>
                  <a:lnTo>
                    <a:pt x="2700" y="842"/>
                  </a:lnTo>
                  <a:lnTo>
                    <a:pt x="2714" y="839"/>
                  </a:lnTo>
                  <a:lnTo>
                    <a:pt x="2727" y="837"/>
                  </a:lnTo>
                  <a:lnTo>
                    <a:pt x="2738" y="835"/>
                  </a:lnTo>
                  <a:lnTo>
                    <a:pt x="2748" y="833"/>
                  </a:lnTo>
                  <a:lnTo>
                    <a:pt x="2759" y="831"/>
                  </a:lnTo>
                  <a:lnTo>
                    <a:pt x="2768" y="829"/>
                  </a:lnTo>
                  <a:lnTo>
                    <a:pt x="2777" y="827"/>
                  </a:lnTo>
                  <a:lnTo>
                    <a:pt x="2786" y="824"/>
                  </a:lnTo>
                  <a:lnTo>
                    <a:pt x="2793" y="823"/>
                  </a:lnTo>
                  <a:lnTo>
                    <a:pt x="2801" y="821"/>
                  </a:lnTo>
                  <a:lnTo>
                    <a:pt x="2807" y="819"/>
                  </a:lnTo>
                  <a:lnTo>
                    <a:pt x="2814" y="817"/>
                  </a:lnTo>
                  <a:lnTo>
                    <a:pt x="2820" y="815"/>
                  </a:lnTo>
                  <a:lnTo>
                    <a:pt x="2824" y="813"/>
                  </a:lnTo>
                  <a:lnTo>
                    <a:pt x="2828" y="811"/>
                  </a:lnTo>
                  <a:lnTo>
                    <a:pt x="2833" y="809"/>
                  </a:lnTo>
                  <a:lnTo>
                    <a:pt x="2836" y="806"/>
                  </a:lnTo>
                  <a:lnTo>
                    <a:pt x="2839" y="805"/>
                  </a:lnTo>
                  <a:lnTo>
                    <a:pt x="2841" y="804"/>
                  </a:lnTo>
                  <a:lnTo>
                    <a:pt x="2843" y="802"/>
                  </a:lnTo>
                  <a:lnTo>
                    <a:pt x="2843" y="800"/>
                  </a:lnTo>
                  <a:lnTo>
                    <a:pt x="2844" y="798"/>
                  </a:lnTo>
                  <a:lnTo>
                    <a:pt x="2843" y="796"/>
                  </a:lnTo>
                  <a:lnTo>
                    <a:pt x="2843" y="795"/>
                  </a:lnTo>
                  <a:lnTo>
                    <a:pt x="2841" y="793"/>
                  </a:lnTo>
                  <a:lnTo>
                    <a:pt x="2839" y="791"/>
                  </a:lnTo>
                  <a:lnTo>
                    <a:pt x="2836" y="789"/>
                  </a:lnTo>
                  <a:lnTo>
                    <a:pt x="2833" y="787"/>
                  </a:lnTo>
                  <a:lnTo>
                    <a:pt x="2829" y="785"/>
                  </a:lnTo>
                  <a:lnTo>
                    <a:pt x="2825" y="784"/>
                  </a:lnTo>
                  <a:lnTo>
                    <a:pt x="2821" y="781"/>
                  </a:lnTo>
                  <a:lnTo>
                    <a:pt x="2816" y="779"/>
                  </a:lnTo>
                  <a:lnTo>
                    <a:pt x="2810" y="776"/>
                  </a:lnTo>
                  <a:lnTo>
                    <a:pt x="2805" y="773"/>
                  </a:lnTo>
                  <a:lnTo>
                    <a:pt x="2798" y="769"/>
                  </a:lnTo>
                  <a:lnTo>
                    <a:pt x="2791" y="766"/>
                  </a:lnTo>
                  <a:lnTo>
                    <a:pt x="2785" y="762"/>
                  </a:lnTo>
                  <a:lnTo>
                    <a:pt x="2777" y="758"/>
                  </a:lnTo>
                  <a:lnTo>
                    <a:pt x="2768" y="753"/>
                  </a:lnTo>
                  <a:lnTo>
                    <a:pt x="2761" y="748"/>
                  </a:lnTo>
                  <a:lnTo>
                    <a:pt x="2752" y="743"/>
                  </a:lnTo>
                  <a:lnTo>
                    <a:pt x="2743" y="737"/>
                  </a:lnTo>
                  <a:lnTo>
                    <a:pt x="2734" y="731"/>
                  </a:lnTo>
                  <a:lnTo>
                    <a:pt x="2725" y="725"/>
                  </a:lnTo>
                  <a:lnTo>
                    <a:pt x="2715" y="717"/>
                  </a:lnTo>
                  <a:lnTo>
                    <a:pt x="2706" y="710"/>
                  </a:lnTo>
                  <a:lnTo>
                    <a:pt x="2695" y="703"/>
                  </a:lnTo>
                  <a:lnTo>
                    <a:pt x="2686" y="695"/>
                  </a:lnTo>
                  <a:lnTo>
                    <a:pt x="2675" y="687"/>
                  </a:lnTo>
                  <a:lnTo>
                    <a:pt x="2665" y="677"/>
                  </a:lnTo>
                  <a:lnTo>
                    <a:pt x="2654" y="669"/>
                  </a:lnTo>
                  <a:lnTo>
                    <a:pt x="2644" y="659"/>
                  </a:lnTo>
                  <a:lnTo>
                    <a:pt x="2634" y="650"/>
                  </a:lnTo>
                  <a:lnTo>
                    <a:pt x="2623" y="639"/>
                  </a:lnTo>
                  <a:lnTo>
                    <a:pt x="2613" y="629"/>
                  </a:lnTo>
                  <a:lnTo>
                    <a:pt x="2602" y="618"/>
                  </a:lnTo>
                  <a:lnTo>
                    <a:pt x="2593" y="607"/>
                  </a:lnTo>
                  <a:lnTo>
                    <a:pt x="2581" y="595"/>
                  </a:lnTo>
                  <a:lnTo>
                    <a:pt x="2572" y="585"/>
                  </a:lnTo>
                  <a:lnTo>
                    <a:pt x="2561" y="573"/>
                  </a:lnTo>
                  <a:lnTo>
                    <a:pt x="2551" y="561"/>
                  </a:lnTo>
                  <a:lnTo>
                    <a:pt x="2540" y="550"/>
                  </a:lnTo>
                  <a:lnTo>
                    <a:pt x="2531" y="537"/>
                  </a:lnTo>
                  <a:lnTo>
                    <a:pt x="2520" y="526"/>
                  </a:lnTo>
                  <a:lnTo>
                    <a:pt x="2511" y="515"/>
                  </a:lnTo>
                  <a:lnTo>
                    <a:pt x="2500" y="503"/>
                  </a:lnTo>
                  <a:lnTo>
                    <a:pt x="2490" y="491"/>
                  </a:lnTo>
                  <a:lnTo>
                    <a:pt x="2481" y="479"/>
                  </a:lnTo>
                  <a:lnTo>
                    <a:pt x="2470" y="469"/>
                  </a:lnTo>
                  <a:lnTo>
                    <a:pt x="2461" y="458"/>
                  </a:lnTo>
                  <a:lnTo>
                    <a:pt x="2451" y="447"/>
                  </a:lnTo>
                  <a:lnTo>
                    <a:pt x="2442" y="437"/>
                  </a:lnTo>
                  <a:lnTo>
                    <a:pt x="2432" y="426"/>
                  </a:lnTo>
                  <a:lnTo>
                    <a:pt x="2423" y="417"/>
                  </a:lnTo>
                  <a:lnTo>
                    <a:pt x="2413" y="407"/>
                  </a:lnTo>
                  <a:lnTo>
                    <a:pt x="2404" y="398"/>
                  </a:lnTo>
                  <a:lnTo>
                    <a:pt x="2394" y="388"/>
                  </a:lnTo>
                  <a:lnTo>
                    <a:pt x="2385" y="379"/>
                  </a:lnTo>
                  <a:lnTo>
                    <a:pt x="2375" y="370"/>
                  </a:lnTo>
                  <a:lnTo>
                    <a:pt x="2366" y="361"/>
                  </a:lnTo>
                  <a:lnTo>
                    <a:pt x="2356" y="353"/>
                  </a:lnTo>
                  <a:lnTo>
                    <a:pt x="2347" y="344"/>
                  </a:lnTo>
                  <a:lnTo>
                    <a:pt x="2337" y="335"/>
                  </a:lnTo>
                  <a:lnTo>
                    <a:pt x="2328" y="326"/>
                  </a:lnTo>
                  <a:lnTo>
                    <a:pt x="2319" y="318"/>
                  </a:lnTo>
                  <a:lnTo>
                    <a:pt x="2309" y="310"/>
                  </a:lnTo>
                  <a:lnTo>
                    <a:pt x="2300" y="302"/>
                  </a:lnTo>
                  <a:lnTo>
                    <a:pt x="2290" y="293"/>
                  </a:lnTo>
                  <a:lnTo>
                    <a:pt x="2281" y="285"/>
                  </a:lnTo>
                  <a:lnTo>
                    <a:pt x="2271" y="277"/>
                  </a:lnTo>
                  <a:lnTo>
                    <a:pt x="2262" y="268"/>
                  </a:lnTo>
                  <a:lnTo>
                    <a:pt x="2252" y="260"/>
                  </a:lnTo>
                  <a:lnTo>
                    <a:pt x="2244" y="252"/>
                  </a:lnTo>
                  <a:lnTo>
                    <a:pt x="2234" y="244"/>
                  </a:lnTo>
                  <a:lnTo>
                    <a:pt x="2225" y="235"/>
                  </a:lnTo>
                  <a:lnTo>
                    <a:pt x="2216" y="228"/>
                  </a:lnTo>
                  <a:lnTo>
                    <a:pt x="2207" y="219"/>
                  </a:lnTo>
                  <a:lnTo>
                    <a:pt x="2198" y="210"/>
                  </a:lnTo>
                  <a:lnTo>
                    <a:pt x="2190" y="203"/>
                  </a:lnTo>
                  <a:lnTo>
                    <a:pt x="2181" y="194"/>
                  </a:lnTo>
                  <a:lnTo>
                    <a:pt x="2173" y="187"/>
                  </a:lnTo>
                  <a:lnTo>
                    <a:pt x="2164" y="179"/>
                  </a:lnTo>
                  <a:lnTo>
                    <a:pt x="2156" y="171"/>
                  </a:lnTo>
                  <a:lnTo>
                    <a:pt x="2148" y="163"/>
                  </a:lnTo>
                  <a:lnTo>
                    <a:pt x="2140" y="154"/>
                  </a:lnTo>
                  <a:lnTo>
                    <a:pt x="2133" y="147"/>
                  </a:lnTo>
                  <a:lnTo>
                    <a:pt x="2125" y="139"/>
                  </a:lnTo>
                  <a:lnTo>
                    <a:pt x="2118" y="132"/>
                  </a:lnTo>
                  <a:lnTo>
                    <a:pt x="2111" y="124"/>
                  </a:lnTo>
                  <a:lnTo>
                    <a:pt x="2104" y="116"/>
                  </a:lnTo>
                  <a:lnTo>
                    <a:pt x="2098" y="110"/>
                  </a:lnTo>
                  <a:lnTo>
                    <a:pt x="2091" y="103"/>
                  </a:lnTo>
                  <a:lnTo>
                    <a:pt x="2085" y="95"/>
                  </a:lnTo>
                  <a:lnTo>
                    <a:pt x="2080" y="90"/>
                  </a:lnTo>
                  <a:lnTo>
                    <a:pt x="2073" y="83"/>
                  </a:lnTo>
                  <a:lnTo>
                    <a:pt x="2068" y="77"/>
                  </a:lnTo>
                  <a:lnTo>
                    <a:pt x="2062" y="72"/>
                  </a:lnTo>
                  <a:lnTo>
                    <a:pt x="2058" y="67"/>
                  </a:lnTo>
                  <a:lnTo>
                    <a:pt x="2053" y="61"/>
                  </a:lnTo>
                  <a:lnTo>
                    <a:pt x="2048" y="57"/>
                  </a:lnTo>
                  <a:lnTo>
                    <a:pt x="2043" y="53"/>
                  </a:lnTo>
                  <a:lnTo>
                    <a:pt x="2040" y="49"/>
                  </a:lnTo>
                  <a:lnTo>
                    <a:pt x="2035" y="45"/>
                  </a:lnTo>
                  <a:lnTo>
                    <a:pt x="2031" y="41"/>
                  </a:lnTo>
                  <a:lnTo>
                    <a:pt x="2027" y="38"/>
                  </a:lnTo>
                  <a:lnTo>
                    <a:pt x="2023" y="35"/>
                  </a:lnTo>
                  <a:lnTo>
                    <a:pt x="2020" y="33"/>
                  </a:lnTo>
                  <a:lnTo>
                    <a:pt x="2016" y="30"/>
                  </a:lnTo>
                  <a:lnTo>
                    <a:pt x="2012" y="28"/>
                  </a:lnTo>
                  <a:lnTo>
                    <a:pt x="2008" y="25"/>
                  </a:lnTo>
                  <a:lnTo>
                    <a:pt x="2004" y="23"/>
                  </a:lnTo>
                  <a:lnTo>
                    <a:pt x="2001" y="22"/>
                  </a:lnTo>
                  <a:lnTo>
                    <a:pt x="1997" y="20"/>
                  </a:lnTo>
                  <a:lnTo>
                    <a:pt x="1993" y="19"/>
                  </a:lnTo>
                  <a:lnTo>
                    <a:pt x="1988" y="18"/>
                  </a:lnTo>
                  <a:lnTo>
                    <a:pt x="1985" y="17"/>
                  </a:lnTo>
                  <a:lnTo>
                    <a:pt x="1980" y="16"/>
                  </a:lnTo>
                  <a:lnTo>
                    <a:pt x="1975" y="15"/>
                  </a:lnTo>
                  <a:lnTo>
                    <a:pt x="1970" y="14"/>
                  </a:lnTo>
                  <a:lnTo>
                    <a:pt x="1965" y="13"/>
                  </a:lnTo>
                  <a:lnTo>
                    <a:pt x="1960" y="13"/>
                  </a:lnTo>
                  <a:lnTo>
                    <a:pt x="1954" y="12"/>
                  </a:lnTo>
                  <a:lnTo>
                    <a:pt x="1947" y="11"/>
                  </a:lnTo>
                  <a:lnTo>
                    <a:pt x="1942" y="11"/>
                  </a:lnTo>
                  <a:lnTo>
                    <a:pt x="1935" y="11"/>
                  </a:lnTo>
                  <a:lnTo>
                    <a:pt x="1927" y="11"/>
                  </a:lnTo>
                  <a:lnTo>
                    <a:pt x="1920" y="11"/>
                  </a:lnTo>
                  <a:lnTo>
                    <a:pt x="1912" y="11"/>
                  </a:lnTo>
                  <a:lnTo>
                    <a:pt x="1904" y="11"/>
                  </a:lnTo>
                  <a:lnTo>
                    <a:pt x="1895" y="11"/>
                  </a:lnTo>
                  <a:lnTo>
                    <a:pt x="1886" y="11"/>
                  </a:lnTo>
                  <a:lnTo>
                    <a:pt x="1876" y="11"/>
                  </a:lnTo>
                  <a:lnTo>
                    <a:pt x="1866" y="12"/>
                  </a:lnTo>
                  <a:lnTo>
                    <a:pt x="1855" y="12"/>
                  </a:lnTo>
                  <a:lnTo>
                    <a:pt x="1844" y="13"/>
                  </a:lnTo>
                  <a:lnTo>
                    <a:pt x="1833" y="13"/>
                  </a:lnTo>
                  <a:lnTo>
                    <a:pt x="1822" y="13"/>
                  </a:lnTo>
                  <a:lnTo>
                    <a:pt x="1810" y="14"/>
                  </a:lnTo>
                  <a:lnTo>
                    <a:pt x="1798" y="14"/>
                  </a:lnTo>
                  <a:lnTo>
                    <a:pt x="1786" y="14"/>
                  </a:lnTo>
                  <a:lnTo>
                    <a:pt x="1775" y="14"/>
                  </a:lnTo>
                  <a:lnTo>
                    <a:pt x="1762" y="15"/>
                  </a:lnTo>
                  <a:lnTo>
                    <a:pt x="1751" y="15"/>
                  </a:lnTo>
                  <a:lnTo>
                    <a:pt x="1738" y="15"/>
                  </a:lnTo>
                  <a:lnTo>
                    <a:pt x="1726" y="15"/>
                  </a:lnTo>
                  <a:lnTo>
                    <a:pt x="1715" y="15"/>
                  </a:lnTo>
                  <a:lnTo>
                    <a:pt x="1702" y="14"/>
                  </a:lnTo>
                  <a:lnTo>
                    <a:pt x="1691" y="14"/>
                  </a:lnTo>
                  <a:lnTo>
                    <a:pt x="1679" y="14"/>
                  </a:lnTo>
                  <a:lnTo>
                    <a:pt x="1669" y="13"/>
                  </a:lnTo>
                  <a:lnTo>
                    <a:pt x="1658" y="13"/>
                  </a:lnTo>
                  <a:lnTo>
                    <a:pt x="1647" y="12"/>
                  </a:lnTo>
                  <a:lnTo>
                    <a:pt x="1637" y="11"/>
                  </a:lnTo>
                  <a:lnTo>
                    <a:pt x="1627" y="11"/>
                  </a:lnTo>
                  <a:lnTo>
                    <a:pt x="1618" y="10"/>
                  </a:lnTo>
                  <a:lnTo>
                    <a:pt x="1608" y="9"/>
                  </a:lnTo>
                  <a:lnTo>
                    <a:pt x="1600" y="8"/>
                  </a:lnTo>
                  <a:lnTo>
                    <a:pt x="1592" y="8"/>
                  </a:lnTo>
                  <a:lnTo>
                    <a:pt x="1584" y="7"/>
                  </a:lnTo>
                  <a:lnTo>
                    <a:pt x="1577" y="6"/>
                  </a:lnTo>
                  <a:lnTo>
                    <a:pt x="1570" y="6"/>
                  </a:lnTo>
                  <a:lnTo>
                    <a:pt x="1565" y="5"/>
                  </a:lnTo>
                  <a:lnTo>
                    <a:pt x="1560" y="5"/>
                  </a:lnTo>
                  <a:lnTo>
                    <a:pt x="1555" y="4"/>
                  </a:lnTo>
                  <a:lnTo>
                    <a:pt x="1550" y="4"/>
                  </a:lnTo>
                  <a:lnTo>
                    <a:pt x="1546" y="4"/>
                  </a:lnTo>
                  <a:lnTo>
                    <a:pt x="1544" y="3"/>
                  </a:lnTo>
                  <a:lnTo>
                    <a:pt x="1541" y="3"/>
                  </a:lnTo>
                  <a:lnTo>
                    <a:pt x="1539" y="3"/>
                  </a:lnTo>
                  <a:lnTo>
                    <a:pt x="1537" y="3"/>
                  </a:lnTo>
                  <a:lnTo>
                    <a:pt x="1535" y="3"/>
                  </a:lnTo>
                  <a:lnTo>
                    <a:pt x="1534" y="4"/>
                  </a:lnTo>
                  <a:lnTo>
                    <a:pt x="1533" y="4"/>
                  </a:lnTo>
                  <a:lnTo>
                    <a:pt x="1532" y="4"/>
                  </a:lnTo>
                  <a:lnTo>
                    <a:pt x="1532" y="5"/>
                  </a:lnTo>
                  <a:lnTo>
                    <a:pt x="1531" y="6"/>
                  </a:lnTo>
                  <a:lnTo>
                    <a:pt x="1532" y="7"/>
                  </a:lnTo>
                  <a:lnTo>
                    <a:pt x="1532" y="8"/>
                  </a:lnTo>
                  <a:lnTo>
                    <a:pt x="1532" y="9"/>
                  </a:lnTo>
                  <a:lnTo>
                    <a:pt x="1532" y="10"/>
                  </a:lnTo>
                  <a:lnTo>
                    <a:pt x="1533" y="12"/>
                  </a:lnTo>
                  <a:lnTo>
                    <a:pt x="1534" y="13"/>
                  </a:lnTo>
                  <a:lnTo>
                    <a:pt x="1535" y="14"/>
                  </a:lnTo>
                  <a:lnTo>
                    <a:pt x="1536" y="16"/>
                  </a:lnTo>
                  <a:lnTo>
                    <a:pt x="1537" y="18"/>
                  </a:lnTo>
                  <a:lnTo>
                    <a:pt x="1539" y="19"/>
                  </a:lnTo>
                  <a:lnTo>
                    <a:pt x="1541" y="21"/>
                  </a:lnTo>
                  <a:lnTo>
                    <a:pt x="1542" y="23"/>
                  </a:lnTo>
                  <a:lnTo>
                    <a:pt x="1545" y="26"/>
                  </a:lnTo>
                  <a:lnTo>
                    <a:pt x="1546" y="28"/>
                  </a:lnTo>
                  <a:lnTo>
                    <a:pt x="1548" y="31"/>
                  </a:lnTo>
                  <a:lnTo>
                    <a:pt x="1552" y="34"/>
                  </a:lnTo>
                  <a:lnTo>
                    <a:pt x="1555" y="37"/>
                  </a:lnTo>
                  <a:lnTo>
                    <a:pt x="1558" y="39"/>
                  </a:lnTo>
                  <a:lnTo>
                    <a:pt x="1562" y="42"/>
                  </a:lnTo>
                  <a:lnTo>
                    <a:pt x="1565" y="46"/>
                  </a:lnTo>
                  <a:lnTo>
                    <a:pt x="1568" y="49"/>
                  </a:lnTo>
                  <a:lnTo>
                    <a:pt x="1572" y="53"/>
                  </a:lnTo>
                  <a:lnTo>
                    <a:pt x="1576" y="56"/>
                  </a:lnTo>
                  <a:lnTo>
                    <a:pt x="1580" y="59"/>
                  </a:lnTo>
                  <a:lnTo>
                    <a:pt x="1584" y="63"/>
                  </a:lnTo>
                  <a:lnTo>
                    <a:pt x="1587" y="67"/>
                  </a:lnTo>
                  <a:lnTo>
                    <a:pt x="1590" y="71"/>
                  </a:lnTo>
                  <a:lnTo>
                    <a:pt x="1594" y="75"/>
                  </a:lnTo>
                  <a:lnTo>
                    <a:pt x="1597" y="78"/>
                  </a:lnTo>
                  <a:lnTo>
                    <a:pt x="1600" y="82"/>
                  </a:lnTo>
                  <a:lnTo>
                    <a:pt x="1602" y="86"/>
                  </a:lnTo>
                  <a:lnTo>
                    <a:pt x="1604" y="89"/>
                  </a:lnTo>
                  <a:lnTo>
                    <a:pt x="1605" y="93"/>
                  </a:lnTo>
                  <a:lnTo>
                    <a:pt x="1606" y="96"/>
                  </a:lnTo>
                  <a:lnTo>
                    <a:pt x="1607" y="100"/>
                  </a:lnTo>
                  <a:lnTo>
                    <a:pt x="1608" y="103"/>
                  </a:lnTo>
                  <a:lnTo>
                    <a:pt x="1608" y="107"/>
                  </a:lnTo>
                  <a:lnTo>
                    <a:pt x="1607" y="110"/>
                  </a:lnTo>
                  <a:lnTo>
                    <a:pt x="1606" y="114"/>
                  </a:lnTo>
                  <a:lnTo>
                    <a:pt x="1605" y="116"/>
                  </a:lnTo>
                  <a:lnTo>
                    <a:pt x="1603" y="119"/>
                  </a:lnTo>
                  <a:lnTo>
                    <a:pt x="1602" y="122"/>
                  </a:lnTo>
                  <a:lnTo>
                    <a:pt x="1600" y="125"/>
                  </a:lnTo>
                  <a:lnTo>
                    <a:pt x="1598" y="128"/>
                  </a:lnTo>
                  <a:lnTo>
                    <a:pt x="1596" y="131"/>
                  </a:lnTo>
                  <a:lnTo>
                    <a:pt x="1593" y="133"/>
                  </a:lnTo>
                  <a:lnTo>
                    <a:pt x="1590" y="135"/>
                  </a:lnTo>
                  <a:lnTo>
                    <a:pt x="1587" y="137"/>
                  </a:lnTo>
                  <a:lnTo>
                    <a:pt x="1584" y="139"/>
                  </a:lnTo>
                  <a:lnTo>
                    <a:pt x="1582" y="141"/>
                  </a:lnTo>
                  <a:lnTo>
                    <a:pt x="1579" y="143"/>
                  </a:lnTo>
                  <a:lnTo>
                    <a:pt x="1576" y="145"/>
                  </a:lnTo>
                  <a:lnTo>
                    <a:pt x="1573" y="147"/>
                  </a:lnTo>
                  <a:lnTo>
                    <a:pt x="1569" y="148"/>
                  </a:lnTo>
                  <a:lnTo>
                    <a:pt x="1565" y="150"/>
                  </a:lnTo>
                  <a:lnTo>
                    <a:pt x="1563" y="150"/>
                  </a:lnTo>
                  <a:lnTo>
                    <a:pt x="1559" y="152"/>
                  </a:lnTo>
                  <a:lnTo>
                    <a:pt x="1555" y="152"/>
                  </a:lnTo>
                  <a:lnTo>
                    <a:pt x="1551" y="153"/>
                  </a:lnTo>
                  <a:lnTo>
                    <a:pt x="1547" y="153"/>
                  </a:lnTo>
                  <a:lnTo>
                    <a:pt x="1543" y="153"/>
                  </a:lnTo>
                  <a:lnTo>
                    <a:pt x="1539" y="153"/>
                  </a:lnTo>
                  <a:lnTo>
                    <a:pt x="1534" y="153"/>
                  </a:lnTo>
                  <a:lnTo>
                    <a:pt x="1529" y="152"/>
                  </a:lnTo>
                  <a:lnTo>
                    <a:pt x="1525" y="152"/>
                  </a:lnTo>
                  <a:lnTo>
                    <a:pt x="1520" y="151"/>
                  </a:lnTo>
                  <a:lnTo>
                    <a:pt x="1514" y="149"/>
                  </a:lnTo>
                  <a:lnTo>
                    <a:pt x="1508" y="148"/>
                  </a:lnTo>
                  <a:lnTo>
                    <a:pt x="1504" y="146"/>
                  </a:lnTo>
                  <a:lnTo>
                    <a:pt x="1497" y="144"/>
                  </a:lnTo>
                  <a:lnTo>
                    <a:pt x="1491" y="142"/>
                  </a:lnTo>
                  <a:lnTo>
                    <a:pt x="1486" y="140"/>
                  </a:lnTo>
                  <a:lnTo>
                    <a:pt x="1480" y="138"/>
                  </a:lnTo>
                  <a:lnTo>
                    <a:pt x="1473" y="135"/>
                  </a:lnTo>
                  <a:lnTo>
                    <a:pt x="1467" y="133"/>
                  </a:lnTo>
                  <a:lnTo>
                    <a:pt x="1460" y="131"/>
                  </a:lnTo>
                  <a:lnTo>
                    <a:pt x="1454" y="128"/>
                  </a:lnTo>
                  <a:lnTo>
                    <a:pt x="1448" y="125"/>
                  </a:lnTo>
                  <a:lnTo>
                    <a:pt x="1441" y="122"/>
                  </a:lnTo>
                  <a:lnTo>
                    <a:pt x="1434" y="118"/>
                  </a:lnTo>
                  <a:lnTo>
                    <a:pt x="1428" y="115"/>
                  </a:lnTo>
                  <a:lnTo>
                    <a:pt x="1421" y="113"/>
                  </a:lnTo>
                  <a:lnTo>
                    <a:pt x="1414" y="110"/>
                  </a:lnTo>
                  <a:lnTo>
                    <a:pt x="1408" y="106"/>
                  </a:lnTo>
                  <a:lnTo>
                    <a:pt x="1401" y="103"/>
                  </a:lnTo>
                  <a:lnTo>
                    <a:pt x="1394" y="100"/>
                  </a:lnTo>
                  <a:lnTo>
                    <a:pt x="1388" y="96"/>
                  </a:lnTo>
                  <a:lnTo>
                    <a:pt x="1382" y="94"/>
                  </a:lnTo>
                  <a:lnTo>
                    <a:pt x="1375" y="90"/>
                  </a:lnTo>
                  <a:lnTo>
                    <a:pt x="1369" y="87"/>
                  </a:lnTo>
                  <a:lnTo>
                    <a:pt x="1363" y="83"/>
                  </a:lnTo>
                  <a:lnTo>
                    <a:pt x="1357" y="80"/>
                  </a:lnTo>
                  <a:lnTo>
                    <a:pt x="1352" y="76"/>
                  </a:lnTo>
                  <a:lnTo>
                    <a:pt x="1347" y="74"/>
                  </a:lnTo>
                  <a:lnTo>
                    <a:pt x="1341" y="70"/>
                  </a:lnTo>
                  <a:lnTo>
                    <a:pt x="1336" y="67"/>
                  </a:lnTo>
                  <a:lnTo>
                    <a:pt x="1332" y="63"/>
                  </a:lnTo>
                  <a:lnTo>
                    <a:pt x="1327" y="60"/>
                  </a:lnTo>
                  <a:lnTo>
                    <a:pt x="1323" y="57"/>
                  </a:lnTo>
                  <a:lnTo>
                    <a:pt x="1319" y="54"/>
                  </a:lnTo>
                  <a:lnTo>
                    <a:pt x="1317" y="51"/>
                  </a:lnTo>
                  <a:lnTo>
                    <a:pt x="1313" y="48"/>
                  </a:lnTo>
                  <a:lnTo>
                    <a:pt x="1310" y="45"/>
                  </a:lnTo>
                  <a:lnTo>
                    <a:pt x="1307" y="42"/>
                  </a:lnTo>
                  <a:lnTo>
                    <a:pt x="1304" y="39"/>
                  </a:lnTo>
                  <a:lnTo>
                    <a:pt x="1301" y="37"/>
                  </a:lnTo>
                  <a:lnTo>
                    <a:pt x="1298" y="35"/>
                  </a:lnTo>
                  <a:lnTo>
                    <a:pt x="1297" y="32"/>
                  </a:lnTo>
                  <a:lnTo>
                    <a:pt x="1294" y="30"/>
                  </a:lnTo>
                  <a:lnTo>
                    <a:pt x="1292" y="28"/>
                  </a:lnTo>
                  <a:lnTo>
                    <a:pt x="1289" y="26"/>
                  </a:lnTo>
                  <a:lnTo>
                    <a:pt x="1287" y="24"/>
                  </a:lnTo>
                  <a:lnTo>
                    <a:pt x="1284" y="22"/>
                  </a:lnTo>
                  <a:lnTo>
                    <a:pt x="1282" y="21"/>
                  </a:lnTo>
                  <a:lnTo>
                    <a:pt x="1279" y="20"/>
                  </a:lnTo>
                  <a:lnTo>
                    <a:pt x="1277" y="19"/>
                  </a:lnTo>
                  <a:lnTo>
                    <a:pt x="1275" y="19"/>
                  </a:lnTo>
                  <a:lnTo>
                    <a:pt x="1271" y="19"/>
                  </a:lnTo>
                  <a:lnTo>
                    <a:pt x="1268" y="18"/>
                  </a:lnTo>
                  <a:lnTo>
                    <a:pt x="1265" y="18"/>
                  </a:lnTo>
                  <a:lnTo>
                    <a:pt x="1261" y="18"/>
                  </a:lnTo>
                  <a:lnTo>
                    <a:pt x="1259" y="17"/>
                  </a:lnTo>
                  <a:lnTo>
                    <a:pt x="1255" y="17"/>
                  </a:lnTo>
                  <a:lnTo>
                    <a:pt x="1250" y="17"/>
                  </a:lnTo>
                  <a:lnTo>
                    <a:pt x="1246" y="17"/>
                  </a:lnTo>
                  <a:lnTo>
                    <a:pt x="1241" y="17"/>
                  </a:lnTo>
                  <a:lnTo>
                    <a:pt x="1236" y="17"/>
                  </a:lnTo>
                  <a:lnTo>
                    <a:pt x="1231" y="17"/>
                  </a:lnTo>
                  <a:lnTo>
                    <a:pt x="1225" y="17"/>
                  </a:lnTo>
                  <a:lnTo>
                    <a:pt x="1219" y="16"/>
                  </a:lnTo>
                  <a:lnTo>
                    <a:pt x="1212" y="16"/>
                  </a:lnTo>
                  <a:lnTo>
                    <a:pt x="1205" y="16"/>
                  </a:lnTo>
                  <a:lnTo>
                    <a:pt x="1198" y="16"/>
                  </a:lnTo>
                  <a:lnTo>
                    <a:pt x="1189" y="15"/>
                  </a:lnTo>
                  <a:lnTo>
                    <a:pt x="1182" y="14"/>
                  </a:lnTo>
                  <a:lnTo>
                    <a:pt x="1172" y="14"/>
                  </a:lnTo>
                  <a:lnTo>
                    <a:pt x="1163" y="14"/>
                  </a:lnTo>
                  <a:lnTo>
                    <a:pt x="1152" y="13"/>
                  </a:lnTo>
                  <a:lnTo>
                    <a:pt x="1142" y="13"/>
                  </a:lnTo>
                  <a:lnTo>
                    <a:pt x="1130" y="12"/>
                  </a:lnTo>
                  <a:lnTo>
                    <a:pt x="1119" y="12"/>
                  </a:lnTo>
                  <a:lnTo>
                    <a:pt x="1106" y="11"/>
                  </a:lnTo>
                  <a:lnTo>
                    <a:pt x="1093" y="11"/>
                  </a:lnTo>
                  <a:lnTo>
                    <a:pt x="1079" y="10"/>
                  </a:lnTo>
                  <a:lnTo>
                    <a:pt x="1065" y="10"/>
                  </a:lnTo>
                  <a:lnTo>
                    <a:pt x="1049" y="9"/>
                  </a:lnTo>
                  <a:lnTo>
                    <a:pt x="1033" y="9"/>
                  </a:lnTo>
                  <a:lnTo>
                    <a:pt x="1017" y="9"/>
                  </a:lnTo>
                  <a:lnTo>
                    <a:pt x="1000" y="9"/>
                  </a:lnTo>
                  <a:lnTo>
                    <a:pt x="983" y="9"/>
                  </a:lnTo>
                  <a:lnTo>
                    <a:pt x="966" y="8"/>
                  </a:lnTo>
                  <a:lnTo>
                    <a:pt x="948" y="8"/>
                  </a:lnTo>
                  <a:lnTo>
                    <a:pt x="930" y="8"/>
                  </a:lnTo>
                  <a:lnTo>
                    <a:pt x="912" y="8"/>
                  </a:lnTo>
                  <a:lnTo>
                    <a:pt x="895" y="8"/>
                  </a:lnTo>
                  <a:lnTo>
                    <a:pt x="877" y="8"/>
                  </a:lnTo>
                  <a:lnTo>
                    <a:pt x="859" y="7"/>
                  </a:lnTo>
                  <a:lnTo>
                    <a:pt x="842" y="7"/>
                  </a:lnTo>
                  <a:lnTo>
                    <a:pt x="826" y="7"/>
                  </a:lnTo>
                  <a:lnTo>
                    <a:pt x="810" y="6"/>
                  </a:lnTo>
                  <a:lnTo>
                    <a:pt x="794" y="6"/>
                  </a:lnTo>
                  <a:lnTo>
                    <a:pt x="780" y="6"/>
                  </a:lnTo>
                  <a:lnTo>
                    <a:pt x="765" y="5"/>
                  </a:lnTo>
                  <a:lnTo>
                    <a:pt x="752" y="5"/>
                  </a:lnTo>
                  <a:lnTo>
                    <a:pt x="739" y="4"/>
                  </a:lnTo>
                  <a:lnTo>
                    <a:pt x="726" y="4"/>
                  </a:lnTo>
                  <a:lnTo>
                    <a:pt x="715" y="3"/>
                  </a:lnTo>
                  <a:lnTo>
                    <a:pt x="704" y="3"/>
                  </a:lnTo>
                  <a:lnTo>
                    <a:pt x="693" y="3"/>
                  </a:lnTo>
                  <a:lnTo>
                    <a:pt x="684" y="2"/>
                  </a:lnTo>
                  <a:lnTo>
                    <a:pt x="674" y="1"/>
                  </a:lnTo>
                  <a:lnTo>
                    <a:pt x="666" y="1"/>
                  </a:lnTo>
                  <a:lnTo>
                    <a:pt x="657" y="1"/>
                  </a:lnTo>
                  <a:lnTo>
                    <a:pt x="649" y="0"/>
                  </a:lnTo>
                  <a:lnTo>
                    <a:pt x="643" y="0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6" y="0"/>
                  </a:lnTo>
                  <a:lnTo>
                    <a:pt x="621" y="0"/>
                  </a:lnTo>
                  <a:lnTo>
                    <a:pt x="617" y="0"/>
                  </a:lnTo>
                  <a:lnTo>
                    <a:pt x="613" y="0"/>
                  </a:lnTo>
                  <a:lnTo>
                    <a:pt x="610" y="0"/>
                  </a:lnTo>
                  <a:lnTo>
                    <a:pt x="607" y="0"/>
                  </a:lnTo>
                  <a:lnTo>
                    <a:pt x="604" y="0"/>
                  </a:lnTo>
                  <a:lnTo>
                    <a:pt x="601" y="0"/>
                  </a:lnTo>
                  <a:lnTo>
                    <a:pt x="598" y="1"/>
                  </a:lnTo>
                  <a:lnTo>
                    <a:pt x="596" y="1"/>
                  </a:lnTo>
                  <a:lnTo>
                    <a:pt x="593" y="2"/>
                  </a:lnTo>
                  <a:lnTo>
                    <a:pt x="591" y="3"/>
                  </a:lnTo>
                  <a:lnTo>
                    <a:pt x="589" y="3"/>
                  </a:lnTo>
                  <a:lnTo>
                    <a:pt x="587" y="4"/>
                  </a:lnTo>
                  <a:lnTo>
                    <a:pt x="583" y="5"/>
                  </a:lnTo>
                  <a:lnTo>
                    <a:pt x="581" y="6"/>
                  </a:lnTo>
                  <a:lnTo>
                    <a:pt x="578" y="7"/>
                  </a:lnTo>
                  <a:lnTo>
                    <a:pt x="574" y="8"/>
                  </a:lnTo>
                  <a:lnTo>
                    <a:pt x="571" y="10"/>
                  </a:lnTo>
                  <a:lnTo>
                    <a:pt x="568" y="11"/>
                  </a:lnTo>
                  <a:lnTo>
                    <a:pt x="564" y="13"/>
                  </a:lnTo>
                  <a:lnTo>
                    <a:pt x="560" y="14"/>
                  </a:lnTo>
                  <a:lnTo>
                    <a:pt x="556" y="15"/>
                  </a:lnTo>
                  <a:lnTo>
                    <a:pt x="552" y="16"/>
                  </a:lnTo>
                  <a:lnTo>
                    <a:pt x="548" y="18"/>
                  </a:lnTo>
                  <a:lnTo>
                    <a:pt x="543" y="19"/>
                  </a:lnTo>
                  <a:lnTo>
                    <a:pt x="539" y="20"/>
                  </a:lnTo>
                  <a:lnTo>
                    <a:pt x="534" y="21"/>
                  </a:lnTo>
                  <a:lnTo>
                    <a:pt x="531" y="22"/>
                  </a:lnTo>
                  <a:lnTo>
                    <a:pt x="526" y="23"/>
                  </a:lnTo>
                  <a:lnTo>
                    <a:pt x="522" y="24"/>
                  </a:lnTo>
                  <a:lnTo>
                    <a:pt x="517" y="25"/>
                  </a:lnTo>
                  <a:lnTo>
                    <a:pt x="514" y="26"/>
                  </a:lnTo>
                  <a:lnTo>
                    <a:pt x="510" y="27"/>
                  </a:lnTo>
                  <a:lnTo>
                    <a:pt x="506" y="28"/>
                  </a:lnTo>
                  <a:lnTo>
                    <a:pt x="502" y="28"/>
                  </a:lnTo>
                  <a:lnTo>
                    <a:pt x="498" y="29"/>
                  </a:lnTo>
                  <a:lnTo>
                    <a:pt x="495" y="29"/>
                  </a:lnTo>
                  <a:lnTo>
                    <a:pt x="491" y="30"/>
                  </a:lnTo>
                  <a:lnTo>
                    <a:pt x="487" y="30"/>
                  </a:lnTo>
                  <a:lnTo>
                    <a:pt x="482" y="31"/>
                  </a:lnTo>
                  <a:lnTo>
                    <a:pt x="478" y="32"/>
                  </a:lnTo>
                  <a:lnTo>
                    <a:pt x="475" y="32"/>
                  </a:lnTo>
                  <a:lnTo>
                    <a:pt x="471" y="33"/>
                  </a:lnTo>
                  <a:lnTo>
                    <a:pt x="467" y="34"/>
                  </a:lnTo>
                  <a:lnTo>
                    <a:pt x="462" y="35"/>
                  </a:lnTo>
                  <a:lnTo>
                    <a:pt x="458" y="35"/>
                  </a:lnTo>
                  <a:lnTo>
                    <a:pt x="454" y="37"/>
                  </a:lnTo>
                  <a:lnTo>
                    <a:pt x="449" y="38"/>
                  </a:lnTo>
                  <a:lnTo>
                    <a:pt x="445" y="39"/>
                  </a:lnTo>
                  <a:lnTo>
                    <a:pt x="440" y="40"/>
                  </a:lnTo>
                  <a:lnTo>
                    <a:pt x="436" y="42"/>
                  </a:lnTo>
                  <a:lnTo>
                    <a:pt x="431" y="44"/>
                  </a:lnTo>
                  <a:lnTo>
                    <a:pt x="425" y="46"/>
                  </a:lnTo>
                  <a:lnTo>
                    <a:pt x="420" y="48"/>
                  </a:lnTo>
                  <a:lnTo>
                    <a:pt x="416" y="50"/>
                  </a:lnTo>
                  <a:lnTo>
                    <a:pt x="411" y="52"/>
                  </a:lnTo>
                  <a:lnTo>
                    <a:pt x="406" y="54"/>
                  </a:lnTo>
                  <a:lnTo>
                    <a:pt x="400" y="56"/>
                  </a:lnTo>
                  <a:lnTo>
                    <a:pt x="396" y="58"/>
                  </a:lnTo>
                  <a:lnTo>
                    <a:pt x="392" y="60"/>
                  </a:lnTo>
                  <a:lnTo>
                    <a:pt x="387" y="62"/>
                  </a:lnTo>
                  <a:lnTo>
                    <a:pt x="382" y="64"/>
                  </a:lnTo>
                  <a:lnTo>
                    <a:pt x="378" y="67"/>
                  </a:lnTo>
                  <a:lnTo>
                    <a:pt x="374" y="69"/>
                  </a:lnTo>
                  <a:lnTo>
                    <a:pt x="370" y="71"/>
                  </a:lnTo>
                  <a:lnTo>
                    <a:pt x="366" y="73"/>
                  </a:lnTo>
                  <a:lnTo>
                    <a:pt x="362" y="75"/>
                  </a:lnTo>
                  <a:lnTo>
                    <a:pt x="359" y="76"/>
                  </a:lnTo>
                  <a:lnTo>
                    <a:pt x="355" y="78"/>
                  </a:lnTo>
                  <a:lnTo>
                    <a:pt x="352" y="79"/>
                  </a:lnTo>
                  <a:lnTo>
                    <a:pt x="348" y="81"/>
                  </a:lnTo>
                  <a:lnTo>
                    <a:pt x="345" y="83"/>
                  </a:lnTo>
                  <a:lnTo>
                    <a:pt x="343" y="85"/>
                  </a:lnTo>
                  <a:lnTo>
                    <a:pt x="340" y="87"/>
                  </a:lnTo>
                  <a:lnTo>
                    <a:pt x="337" y="89"/>
                  </a:lnTo>
                  <a:lnTo>
                    <a:pt x="334" y="90"/>
                  </a:lnTo>
                  <a:lnTo>
                    <a:pt x="331" y="92"/>
                  </a:lnTo>
                  <a:lnTo>
                    <a:pt x="329" y="94"/>
                  </a:lnTo>
                  <a:lnTo>
                    <a:pt x="326" y="95"/>
                  </a:lnTo>
                  <a:lnTo>
                    <a:pt x="325" y="96"/>
                  </a:lnTo>
                  <a:lnTo>
                    <a:pt x="323" y="97"/>
                  </a:lnTo>
                  <a:lnTo>
                    <a:pt x="321" y="99"/>
                  </a:lnTo>
                  <a:lnTo>
                    <a:pt x="319" y="100"/>
                  </a:lnTo>
                  <a:lnTo>
                    <a:pt x="317" y="102"/>
                  </a:lnTo>
                  <a:lnTo>
                    <a:pt x="315" y="104"/>
                  </a:lnTo>
                  <a:lnTo>
                    <a:pt x="313" y="105"/>
                  </a:lnTo>
                  <a:lnTo>
                    <a:pt x="312" y="107"/>
                  </a:lnTo>
                  <a:lnTo>
                    <a:pt x="310" y="109"/>
                  </a:lnTo>
                  <a:lnTo>
                    <a:pt x="308" y="111"/>
                  </a:lnTo>
                  <a:lnTo>
                    <a:pt x="306" y="112"/>
                  </a:lnTo>
                  <a:lnTo>
                    <a:pt x="305" y="114"/>
                  </a:lnTo>
                  <a:lnTo>
                    <a:pt x="304" y="116"/>
                  </a:lnTo>
                  <a:lnTo>
                    <a:pt x="302" y="118"/>
                  </a:lnTo>
                  <a:lnTo>
                    <a:pt x="300" y="120"/>
                  </a:lnTo>
                  <a:lnTo>
                    <a:pt x="298" y="122"/>
                  </a:lnTo>
                  <a:lnTo>
                    <a:pt x="296" y="124"/>
                  </a:lnTo>
                  <a:lnTo>
                    <a:pt x="294" y="127"/>
                  </a:lnTo>
                  <a:lnTo>
                    <a:pt x="292" y="129"/>
                  </a:lnTo>
                  <a:lnTo>
                    <a:pt x="290" y="132"/>
                  </a:lnTo>
                  <a:lnTo>
                    <a:pt x="287" y="134"/>
                  </a:lnTo>
                  <a:lnTo>
                    <a:pt x="286" y="137"/>
                  </a:lnTo>
                  <a:lnTo>
                    <a:pt x="284" y="140"/>
                  </a:lnTo>
                  <a:lnTo>
                    <a:pt x="281" y="143"/>
                  </a:lnTo>
                  <a:lnTo>
                    <a:pt x="279" y="145"/>
                  </a:lnTo>
                  <a:lnTo>
                    <a:pt x="277" y="149"/>
                  </a:lnTo>
                  <a:lnTo>
                    <a:pt x="274" y="152"/>
                  </a:lnTo>
                  <a:lnTo>
                    <a:pt x="272" y="154"/>
                  </a:lnTo>
                  <a:lnTo>
                    <a:pt x="270" y="157"/>
                  </a:lnTo>
                  <a:lnTo>
                    <a:pt x="267" y="160"/>
                  </a:lnTo>
                  <a:lnTo>
                    <a:pt x="266" y="163"/>
                  </a:lnTo>
                  <a:lnTo>
                    <a:pt x="263" y="166"/>
                  </a:lnTo>
                  <a:lnTo>
                    <a:pt x="261" y="169"/>
                  </a:lnTo>
                  <a:lnTo>
                    <a:pt x="259" y="172"/>
                  </a:lnTo>
                  <a:lnTo>
                    <a:pt x="256" y="174"/>
                  </a:lnTo>
                  <a:lnTo>
                    <a:pt x="254" y="177"/>
                  </a:lnTo>
                  <a:lnTo>
                    <a:pt x="252" y="180"/>
                  </a:lnTo>
                  <a:lnTo>
                    <a:pt x="250" y="183"/>
                  </a:lnTo>
                  <a:lnTo>
                    <a:pt x="248" y="186"/>
                  </a:lnTo>
                  <a:lnTo>
                    <a:pt x="246" y="189"/>
                  </a:lnTo>
                  <a:lnTo>
                    <a:pt x="244" y="191"/>
                  </a:lnTo>
                  <a:lnTo>
                    <a:pt x="242" y="193"/>
                  </a:lnTo>
                  <a:lnTo>
                    <a:pt x="239" y="196"/>
                  </a:lnTo>
                  <a:lnTo>
                    <a:pt x="237" y="198"/>
                  </a:lnTo>
                  <a:lnTo>
                    <a:pt x="235" y="201"/>
                  </a:lnTo>
                  <a:lnTo>
                    <a:pt x="233" y="203"/>
                  </a:lnTo>
                  <a:lnTo>
                    <a:pt x="230" y="206"/>
                  </a:lnTo>
                  <a:lnTo>
                    <a:pt x="229" y="208"/>
                  </a:lnTo>
                  <a:lnTo>
                    <a:pt x="226" y="210"/>
                  </a:lnTo>
                  <a:lnTo>
                    <a:pt x="224" y="212"/>
                  </a:lnTo>
                  <a:lnTo>
                    <a:pt x="222" y="214"/>
                  </a:lnTo>
                  <a:lnTo>
                    <a:pt x="219" y="216"/>
                  </a:lnTo>
                  <a:lnTo>
                    <a:pt x="217" y="218"/>
                  </a:lnTo>
                  <a:lnTo>
                    <a:pt x="214" y="220"/>
                  </a:lnTo>
                  <a:lnTo>
                    <a:pt x="212" y="222"/>
                  </a:lnTo>
                  <a:lnTo>
                    <a:pt x="209" y="224"/>
                  </a:lnTo>
                  <a:lnTo>
                    <a:pt x="208" y="226"/>
                  </a:lnTo>
                  <a:lnTo>
                    <a:pt x="205" y="227"/>
                  </a:lnTo>
                  <a:lnTo>
                    <a:pt x="202" y="229"/>
                  </a:lnTo>
                  <a:lnTo>
                    <a:pt x="200" y="230"/>
                  </a:lnTo>
                  <a:lnTo>
                    <a:pt x="197" y="231"/>
                  </a:lnTo>
                  <a:lnTo>
                    <a:pt x="194" y="233"/>
                  </a:lnTo>
                  <a:lnTo>
                    <a:pt x="192" y="234"/>
                  </a:lnTo>
                  <a:lnTo>
                    <a:pt x="189" y="236"/>
                  </a:lnTo>
                  <a:lnTo>
                    <a:pt x="187" y="238"/>
                  </a:lnTo>
                  <a:lnTo>
                    <a:pt x="184" y="239"/>
                  </a:lnTo>
                  <a:lnTo>
                    <a:pt x="181" y="240"/>
                  </a:lnTo>
                  <a:lnTo>
                    <a:pt x="178" y="241"/>
                  </a:lnTo>
                  <a:lnTo>
                    <a:pt x="175" y="243"/>
                  </a:lnTo>
                  <a:lnTo>
                    <a:pt x="172" y="244"/>
                  </a:lnTo>
                  <a:lnTo>
                    <a:pt x="170" y="245"/>
                  </a:lnTo>
                  <a:lnTo>
                    <a:pt x="168" y="246"/>
                  </a:lnTo>
                  <a:lnTo>
                    <a:pt x="165" y="247"/>
                  </a:lnTo>
                  <a:lnTo>
                    <a:pt x="162" y="248"/>
                  </a:lnTo>
                  <a:lnTo>
                    <a:pt x="160" y="248"/>
                  </a:lnTo>
                  <a:lnTo>
                    <a:pt x="157" y="249"/>
                  </a:lnTo>
                  <a:lnTo>
                    <a:pt x="155" y="250"/>
                  </a:lnTo>
                  <a:lnTo>
                    <a:pt x="152" y="251"/>
                  </a:lnTo>
                  <a:lnTo>
                    <a:pt x="151" y="252"/>
                  </a:lnTo>
                  <a:lnTo>
                    <a:pt x="149" y="253"/>
                  </a:lnTo>
                  <a:lnTo>
                    <a:pt x="147" y="254"/>
                  </a:lnTo>
                  <a:lnTo>
                    <a:pt x="145" y="255"/>
                  </a:lnTo>
                  <a:lnTo>
                    <a:pt x="144" y="256"/>
                  </a:lnTo>
                  <a:lnTo>
                    <a:pt x="142" y="257"/>
                  </a:lnTo>
                  <a:lnTo>
                    <a:pt x="141" y="258"/>
                  </a:lnTo>
                  <a:lnTo>
                    <a:pt x="139" y="259"/>
                  </a:lnTo>
                  <a:lnTo>
                    <a:pt x="138" y="260"/>
                  </a:lnTo>
                  <a:lnTo>
                    <a:pt x="137" y="261"/>
                  </a:lnTo>
                  <a:lnTo>
                    <a:pt x="136" y="262"/>
                  </a:lnTo>
                  <a:lnTo>
                    <a:pt x="135" y="263"/>
                  </a:lnTo>
                  <a:lnTo>
                    <a:pt x="134" y="265"/>
                  </a:lnTo>
                  <a:lnTo>
                    <a:pt x="134" y="266"/>
                  </a:lnTo>
                  <a:lnTo>
                    <a:pt x="133" y="268"/>
                  </a:lnTo>
                  <a:lnTo>
                    <a:pt x="132" y="270"/>
                  </a:lnTo>
                  <a:lnTo>
                    <a:pt x="132" y="272"/>
                  </a:lnTo>
                  <a:lnTo>
                    <a:pt x="131" y="274"/>
                  </a:lnTo>
                  <a:lnTo>
                    <a:pt x="130" y="277"/>
                  </a:lnTo>
                  <a:lnTo>
                    <a:pt x="129" y="279"/>
                  </a:lnTo>
                  <a:lnTo>
                    <a:pt x="129" y="282"/>
                  </a:lnTo>
                  <a:lnTo>
                    <a:pt x="128" y="285"/>
                  </a:lnTo>
                  <a:lnTo>
                    <a:pt x="127" y="287"/>
                  </a:lnTo>
                  <a:lnTo>
                    <a:pt x="127" y="290"/>
                  </a:lnTo>
                  <a:lnTo>
                    <a:pt x="126" y="293"/>
                  </a:lnTo>
                  <a:lnTo>
                    <a:pt x="125" y="296"/>
                  </a:lnTo>
                  <a:lnTo>
                    <a:pt x="124" y="299"/>
                  </a:lnTo>
                  <a:lnTo>
                    <a:pt x="123" y="302"/>
                  </a:lnTo>
                  <a:lnTo>
                    <a:pt x="122" y="305"/>
                  </a:lnTo>
                  <a:lnTo>
                    <a:pt x="121" y="308"/>
                  </a:lnTo>
                  <a:lnTo>
                    <a:pt x="120" y="311"/>
                  </a:lnTo>
                  <a:lnTo>
                    <a:pt x="119" y="313"/>
                  </a:lnTo>
                  <a:lnTo>
                    <a:pt x="118" y="316"/>
                  </a:lnTo>
                  <a:lnTo>
                    <a:pt x="117" y="319"/>
                  </a:lnTo>
                  <a:lnTo>
                    <a:pt x="116" y="322"/>
                  </a:lnTo>
                  <a:lnTo>
                    <a:pt x="115" y="325"/>
                  </a:lnTo>
                  <a:lnTo>
                    <a:pt x="114" y="326"/>
                  </a:lnTo>
                  <a:lnTo>
                    <a:pt x="113" y="329"/>
                  </a:lnTo>
                  <a:lnTo>
                    <a:pt x="112" y="331"/>
                  </a:lnTo>
                  <a:lnTo>
                    <a:pt x="111" y="333"/>
                  </a:lnTo>
                  <a:lnTo>
                    <a:pt x="109" y="335"/>
                  </a:lnTo>
                  <a:lnTo>
                    <a:pt x="108" y="337"/>
                  </a:lnTo>
                  <a:lnTo>
                    <a:pt x="106" y="339"/>
                  </a:lnTo>
                  <a:lnTo>
                    <a:pt x="105" y="341"/>
                  </a:lnTo>
                  <a:lnTo>
                    <a:pt x="103" y="343"/>
                  </a:lnTo>
                  <a:lnTo>
                    <a:pt x="102" y="344"/>
                  </a:lnTo>
                  <a:lnTo>
                    <a:pt x="100" y="344"/>
                  </a:lnTo>
                  <a:lnTo>
                    <a:pt x="99" y="346"/>
                  </a:lnTo>
                  <a:lnTo>
                    <a:pt x="97" y="347"/>
                  </a:lnTo>
                  <a:lnTo>
                    <a:pt x="95" y="348"/>
                  </a:lnTo>
                  <a:lnTo>
                    <a:pt x="95" y="349"/>
                  </a:lnTo>
                  <a:lnTo>
                    <a:pt x="93" y="350"/>
                  </a:lnTo>
                  <a:lnTo>
                    <a:pt x="91" y="350"/>
                  </a:lnTo>
                  <a:lnTo>
                    <a:pt x="90" y="351"/>
                  </a:lnTo>
                  <a:lnTo>
                    <a:pt x="88" y="351"/>
                  </a:lnTo>
                  <a:lnTo>
                    <a:pt x="86" y="352"/>
                  </a:lnTo>
                  <a:lnTo>
                    <a:pt x="84" y="352"/>
                  </a:lnTo>
                  <a:lnTo>
                    <a:pt x="82" y="352"/>
                  </a:lnTo>
                  <a:lnTo>
                    <a:pt x="80" y="352"/>
                  </a:lnTo>
                  <a:lnTo>
                    <a:pt x="78" y="352"/>
                  </a:lnTo>
                  <a:lnTo>
                    <a:pt x="76" y="352"/>
                  </a:lnTo>
                  <a:lnTo>
                    <a:pt x="74" y="352"/>
                  </a:lnTo>
                  <a:lnTo>
                    <a:pt x="71" y="352"/>
                  </a:lnTo>
                  <a:lnTo>
                    <a:pt x="69" y="352"/>
                  </a:lnTo>
                  <a:lnTo>
                    <a:pt x="67" y="352"/>
                  </a:lnTo>
                  <a:lnTo>
                    <a:pt x="65" y="351"/>
                  </a:lnTo>
                  <a:lnTo>
                    <a:pt x="63" y="351"/>
                  </a:lnTo>
                  <a:lnTo>
                    <a:pt x="60" y="351"/>
                  </a:lnTo>
                  <a:lnTo>
                    <a:pt x="58" y="351"/>
                  </a:lnTo>
                  <a:lnTo>
                    <a:pt x="57" y="351"/>
                  </a:lnTo>
                  <a:lnTo>
                    <a:pt x="55" y="350"/>
                  </a:lnTo>
                  <a:lnTo>
                    <a:pt x="52" y="350"/>
                  </a:lnTo>
                  <a:lnTo>
                    <a:pt x="50" y="350"/>
                  </a:lnTo>
                  <a:lnTo>
                    <a:pt x="48" y="350"/>
                  </a:lnTo>
                  <a:lnTo>
                    <a:pt x="46" y="350"/>
                  </a:lnTo>
                  <a:lnTo>
                    <a:pt x="43" y="349"/>
                  </a:lnTo>
                  <a:lnTo>
                    <a:pt x="41" y="349"/>
                  </a:lnTo>
                  <a:lnTo>
                    <a:pt x="39" y="350"/>
                  </a:lnTo>
                  <a:lnTo>
                    <a:pt x="38" y="350"/>
                  </a:lnTo>
                  <a:lnTo>
                    <a:pt x="37" y="350"/>
                  </a:lnTo>
                  <a:lnTo>
                    <a:pt x="35" y="350"/>
                  </a:lnTo>
                  <a:lnTo>
                    <a:pt x="33" y="350"/>
                  </a:lnTo>
                  <a:lnTo>
                    <a:pt x="32" y="351"/>
                  </a:lnTo>
                  <a:lnTo>
                    <a:pt x="30" y="351"/>
                  </a:lnTo>
                  <a:lnTo>
                    <a:pt x="29" y="352"/>
                  </a:lnTo>
                  <a:lnTo>
                    <a:pt x="27" y="353"/>
                  </a:lnTo>
                  <a:lnTo>
                    <a:pt x="26" y="353"/>
                  </a:lnTo>
                  <a:lnTo>
                    <a:pt x="25" y="354"/>
                  </a:lnTo>
                  <a:lnTo>
                    <a:pt x="24" y="356"/>
                  </a:lnTo>
                  <a:lnTo>
                    <a:pt x="22" y="357"/>
                  </a:lnTo>
                  <a:lnTo>
                    <a:pt x="21" y="358"/>
                  </a:lnTo>
                  <a:lnTo>
                    <a:pt x="20" y="360"/>
                  </a:lnTo>
                  <a:lnTo>
                    <a:pt x="19" y="361"/>
                  </a:lnTo>
                  <a:lnTo>
                    <a:pt x="19" y="363"/>
                  </a:lnTo>
                  <a:lnTo>
                    <a:pt x="18" y="365"/>
                  </a:lnTo>
                  <a:lnTo>
                    <a:pt x="16" y="367"/>
                  </a:lnTo>
                  <a:lnTo>
                    <a:pt x="16" y="370"/>
                  </a:lnTo>
                  <a:lnTo>
                    <a:pt x="14" y="373"/>
                  </a:lnTo>
                  <a:lnTo>
                    <a:pt x="13" y="375"/>
                  </a:lnTo>
                  <a:lnTo>
                    <a:pt x="12" y="379"/>
                  </a:lnTo>
                  <a:lnTo>
                    <a:pt x="11" y="382"/>
                  </a:lnTo>
                  <a:lnTo>
                    <a:pt x="10" y="384"/>
                  </a:lnTo>
                  <a:lnTo>
                    <a:pt x="9" y="388"/>
                  </a:lnTo>
                  <a:lnTo>
                    <a:pt x="8" y="392"/>
                  </a:lnTo>
                  <a:lnTo>
                    <a:pt x="7" y="396"/>
                  </a:lnTo>
                  <a:lnTo>
                    <a:pt x="6" y="399"/>
                  </a:lnTo>
                  <a:lnTo>
                    <a:pt x="6" y="402"/>
                  </a:lnTo>
                  <a:lnTo>
                    <a:pt x="5" y="406"/>
                  </a:lnTo>
                  <a:lnTo>
                    <a:pt x="4" y="410"/>
                  </a:lnTo>
                  <a:lnTo>
                    <a:pt x="3" y="414"/>
                  </a:lnTo>
                  <a:lnTo>
                    <a:pt x="3" y="417"/>
                  </a:lnTo>
                  <a:lnTo>
                    <a:pt x="2" y="421"/>
                  </a:lnTo>
                  <a:lnTo>
                    <a:pt x="2" y="423"/>
                  </a:lnTo>
                  <a:lnTo>
                    <a:pt x="1" y="427"/>
                  </a:lnTo>
                  <a:lnTo>
                    <a:pt x="1" y="430"/>
                  </a:lnTo>
                  <a:lnTo>
                    <a:pt x="1" y="434"/>
                  </a:lnTo>
                  <a:lnTo>
                    <a:pt x="0" y="437"/>
                  </a:lnTo>
                  <a:lnTo>
                    <a:pt x="0" y="440"/>
                  </a:lnTo>
                  <a:lnTo>
                    <a:pt x="0" y="442"/>
                  </a:lnTo>
                  <a:lnTo>
                    <a:pt x="0" y="445"/>
                  </a:lnTo>
                  <a:lnTo>
                    <a:pt x="0" y="449"/>
                  </a:lnTo>
                  <a:lnTo>
                    <a:pt x="0" y="452"/>
                  </a:lnTo>
                  <a:lnTo>
                    <a:pt x="0" y="455"/>
                  </a:lnTo>
                  <a:lnTo>
                    <a:pt x="0" y="458"/>
                  </a:lnTo>
                  <a:lnTo>
                    <a:pt x="0" y="460"/>
                  </a:lnTo>
                  <a:lnTo>
                    <a:pt x="0" y="463"/>
                  </a:lnTo>
                  <a:lnTo>
                    <a:pt x="0" y="466"/>
                  </a:lnTo>
                  <a:lnTo>
                    <a:pt x="0" y="470"/>
                  </a:lnTo>
                  <a:lnTo>
                    <a:pt x="0" y="473"/>
                  </a:lnTo>
                  <a:lnTo>
                    <a:pt x="0" y="476"/>
                  </a:lnTo>
                  <a:lnTo>
                    <a:pt x="0" y="479"/>
                  </a:lnTo>
                  <a:lnTo>
                    <a:pt x="0" y="482"/>
                  </a:lnTo>
                  <a:lnTo>
                    <a:pt x="0" y="485"/>
                  </a:lnTo>
                  <a:lnTo>
                    <a:pt x="0" y="489"/>
                  </a:lnTo>
                  <a:lnTo>
                    <a:pt x="0" y="492"/>
                  </a:lnTo>
                  <a:lnTo>
                    <a:pt x="0" y="496"/>
                  </a:lnTo>
                  <a:lnTo>
                    <a:pt x="0" y="498"/>
                  </a:lnTo>
                  <a:lnTo>
                    <a:pt x="1" y="502"/>
                  </a:lnTo>
                  <a:lnTo>
                    <a:pt x="1" y="505"/>
                  </a:lnTo>
                  <a:lnTo>
                    <a:pt x="1" y="509"/>
                  </a:lnTo>
                  <a:lnTo>
                    <a:pt x="2" y="513"/>
                  </a:lnTo>
                  <a:lnTo>
                    <a:pt x="3" y="516"/>
                  </a:lnTo>
                  <a:lnTo>
                    <a:pt x="3" y="519"/>
                  </a:lnTo>
                  <a:lnTo>
                    <a:pt x="4" y="522"/>
                  </a:lnTo>
                  <a:lnTo>
                    <a:pt x="5" y="526"/>
                  </a:lnTo>
                  <a:lnTo>
                    <a:pt x="6" y="529"/>
                  </a:lnTo>
                  <a:lnTo>
                    <a:pt x="7" y="533"/>
                  </a:lnTo>
                  <a:lnTo>
                    <a:pt x="9" y="536"/>
                  </a:lnTo>
                  <a:lnTo>
                    <a:pt x="10" y="539"/>
                  </a:lnTo>
                  <a:lnTo>
                    <a:pt x="12" y="542"/>
                  </a:lnTo>
                  <a:lnTo>
                    <a:pt x="14" y="546"/>
                  </a:lnTo>
                  <a:lnTo>
                    <a:pt x="16" y="549"/>
                  </a:lnTo>
                  <a:lnTo>
                    <a:pt x="18" y="552"/>
                  </a:lnTo>
                  <a:lnTo>
                    <a:pt x="19" y="555"/>
                  </a:lnTo>
                  <a:lnTo>
                    <a:pt x="22" y="557"/>
                  </a:lnTo>
                  <a:lnTo>
                    <a:pt x="24" y="559"/>
                  </a:lnTo>
                  <a:lnTo>
                    <a:pt x="27" y="562"/>
                  </a:lnTo>
                  <a:lnTo>
                    <a:pt x="30" y="564"/>
                  </a:lnTo>
                  <a:lnTo>
                    <a:pt x="34" y="566"/>
                  </a:lnTo>
                  <a:lnTo>
                    <a:pt x="38" y="568"/>
                  </a:lnTo>
                  <a:lnTo>
                    <a:pt x="41" y="570"/>
                  </a:lnTo>
                  <a:lnTo>
                    <a:pt x="44" y="571"/>
                  </a:lnTo>
                  <a:lnTo>
                    <a:pt x="49" y="573"/>
                  </a:lnTo>
                  <a:lnTo>
                    <a:pt x="53" y="574"/>
                  </a:lnTo>
                  <a:lnTo>
                    <a:pt x="57" y="574"/>
                  </a:lnTo>
                  <a:lnTo>
                    <a:pt x="62" y="574"/>
                  </a:lnTo>
                  <a:lnTo>
                    <a:pt x="67" y="575"/>
                  </a:lnTo>
                  <a:lnTo>
                    <a:pt x="72" y="575"/>
                  </a:lnTo>
                  <a:lnTo>
                    <a:pt x="76" y="575"/>
                  </a:lnTo>
                  <a:lnTo>
                    <a:pt x="80" y="575"/>
                  </a:lnTo>
                  <a:lnTo>
                    <a:pt x="85" y="575"/>
                  </a:lnTo>
                  <a:lnTo>
                    <a:pt x="90" y="575"/>
                  </a:lnTo>
                  <a:lnTo>
                    <a:pt x="95" y="575"/>
                  </a:lnTo>
                  <a:lnTo>
                    <a:pt x="99" y="574"/>
                  </a:lnTo>
                  <a:lnTo>
                    <a:pt x="103" y="574"/>
                  </a:lnTo>
                  <a:lnTo>
                    <a:pt x="107" y="574"/>
                  </a:lnTo>
                  <a:lnTo>
                    <a:pt x="112" y="573"/>
                  </a:lnTo>
                  <a:lnTo>
                    <a:pt x="115" y="572"/>
                  </a:lnTo>
                  <a:lnTo>
                    <a:pt x="119" y="572"/>
                  </a:lnTo>
                  <a:lnTo>
                    <a:pt x="123" y="570"/>
                  </a:lnTo>
                  <a:lnTo>
                    <a:pt x="126" y="569"/>
                  </a:lnTo>
                  <a:lnTo>
                    <a:pt x="130" y="568"/>
                  </a:lnTo>
                  <a:lnTo>
                    <a:pt x="133" y="567"/>
                  </a:lnTo>
                  <a:lnTo>
                    <a:pt x="136" y="566"/>
                  </a:lnTo>
                  <a:lnTo>
                    <a:pt x="139" y="565"/>
                  </a:lnTo>
                  <a:lnTo>
                    <a:pt x="142" y="563"/>
                  </a:lnTo>
                  <a:lnTo>
                    <a:pt x="145" y="562"/>
                  </a:lnTo>
                  <a:lnTo>
                    <a:pt x="148" y="560"/>
                  </a:lnTo>
                  <a:lnTo>
                    <a:pt x="151" y="559"/>
                  </a:lnTo>
                  <a:lnTo>
                    <a:pt x="153" y="558"/>
                  </a:lnTo>
                  <a:lnTo>
                    <a:pt x="156" y="556"/>
                  </a:lnTo>
                  <a:lnTo>
                    <a:pt x="159" y="555"/>
                  </a:lnTo>
                  <a:lnTo>
                    <a:pt x="162" y="555"/>
                  </a:lnTo>
                  <a:lnTo>
                    <a:pt x="165" y="553"/>
                  </a:lnTo>
                  <a:lnTo>
                    <a:pt x="168" y="551"/>
                  </a:lnTo>
                  <a:lnTo>
                    <a:pt x="171" y="550"/>
                  </a:lnTo>
                  <a:lnTo>
                    <a:pt x="174" y="549"/>
                  </a:lnTo>
                  <a:lnTo>
                    <a:pt x="177" y="547"/>
                  </a:lnTo>
                  <a:lnTo>
                    <a:pt x="180" y="546"/>
                  </a:lnTo>
                  <a:lnTo>
                    <a:pt x="183" y="545"/>
                  </a:lnTo>
                  <a:lnTo>
                    <a:pt x="186" y="543"/>
                  </a:lnTo>
                  <a:lnTo>
                    <a:pt x="190" y="541"/>
                  </a:lnTo>
                  <a:lnTo>
                    <a:pt x="192" y="540"/>
                  </a:lnTo>
                  <a:lnTo>
                    <a:pt x="195" y="539"/>
                  </a:lnTo>
                  <a:lnTo>
                    <a:pt x="198" y="537"/>
                  </a:lnTo>
                  <a:lnTo>
                    <a:pt x="202" y="536"/>
                  </a:lnTo>
                  <a:lnTo>
                    <a:pt x="205" y="535"/>
                  </a:lnTo>
                  <a:lnTo>
                    <a:pt x="209" y="534"/>
                  </a:lnTo>
                  <a:lnTo>
                    <a:pt x="211" y="532"/>
                  </a:lnTo>
                  <a:lnTo>
                    <a:pt x="215" y="531"/>
                  </a:lnTo>
                  <a:lnTo>
                    <a:pt x="218" y="529"/>
                  </a:lnTo>
                  <a:lnTo>
                    <a:pt x="222" y="528"/>
                  </a:lnTo>
                  <a:lnTo>
                    <a:pt x="225" y="527"/>
                  </a:lnTo>
                  <a:lnTo>
                    <a:pt x="228" y="525"/>
                  </a:lnTo>
                  <a:lnTo>
                    <a:pt x="231" y="524"/>
                  </a:lnTo>
                  <a:lnTo>
                    <a:pt x="234" y="523"/>
                  </a:lnTo>
                  <a:lnTo>
                    <a:pt x="238" y="521"/>
                  </a:lnTo>
                  <a:lnTo>
                    <a:pt x="241" y="520"/>
                  </a:lnTo>
                  <a:lnTo>
                    <a:pt x="244" y="519"/>
                  </a:lnTo>
                  <a:lnTo>
                    <a:pt x="247" y="518"/>
                  </a:lnTo>
                  <a:lnTo>
                    <a:pt x="249" y="517"/>
                  </a:lnTo>
                  <a:lnTo>
                    <a:pt x="253" y="516"/>
                  </a:lnTo>
                  <a:lnTo>
                    <a:pt x="256" y="516"/>
                  </a:lnTo>
                  <a:lnTo>
                    <a:pt x="259" y="515"/>
                  </a:lnTo>
                  <a:lnTo>
                    <a:pt x="261" y="514"/>
                  </a:lnTo>
                  <a:lnTo>
                    <a:pt x="264" y="513"/>
                  </a:lnTo>
                  <a:lnTo>
                    <a:pt x="267" y="512"/>
                  </a:lnTo>
                  <a:lnTo>
                    <a:pt x="269" y="511"/>
                  </a:lnTo>
                  <a:lnTo>
                    <a:pt x="271" y="511"/>
                  </a:lnTo>
                  <a:lnTo>
                    <a:pt x="274" y="511"/>
                  </a:lnTo>
                  <a:lnTo>
                    <a:pt x="276" y="510"/>
                  </a:lnTo>
                  <a:lnTo>
                    <a:pt x="278" y="510"/>
                  </a:lnTo>
                  <a:lnTo>
                    <a:pt x="280" y="510"/>
                  </a:lnTo>
                  <a:lnTo>
                    <a:pt x="283" y="510"/>
                  </a:lnTo>
                  <a:lnTo>
                    <a:pt x="285" y="510"/>
                  </a:lnTo>
                  <a:lnTo>
                    <a:pt x="286" y="510"/>
                  </a:lnTo>
                  <a:lnTo>
                    <a:pt x="288" y="510"/>
                  </a:lnTo>
                  <a:lnTo>
                    <a:pt x="291" y="510"/>
                  </a:lnTo>
                  <a:lnTo>
                    <a:pt x="293" y="510"/>
                  </a:lnTo>
                  <a:lnTo>
                    <a:pt x="295" y="511"/>
                  </a:lnTo>
                  <a:lnTo>
                    <a:pt x="297" y="511"/>
                  </a:lnTo>
                  <a:lnTo>
                    <a:pt x="300" y="512"/>
                  </a:lnTo>
                  <a:lnTo>
                    <a:pt x="301" y="513"/>
                  </a:lnTo>
                  <a:lnTo>
                    <a:pt x="304" y="514"/>
                  </a:lnTo>
                  <a:lnTo>
                    <a:pt x="305" y="515"/>
                  </a:lnTo>
                  <a:lnTo>
                    <a:pt x="307" y="516"/>
                  </a:lnTo>
                  <a:lnTo>
                    <a:pt x="309" y="517"/>
                  </a:lnTo>
                  <a:lnTo>
                    <a:pt x="311" y="518"/>
                  </a:lnTo>
                  <a:lnTo>
                    <a:pt x="313" y="520"/>
                  </a:lnTo>
                  <a:lnTo>
                    <a:pt x="315" y="521"/>
                  </a:lnTo>
                  <a:lnTo>
                    <a:pt x="317" y="523"/>
                  </a:lnTo>
                  <a:lnTo>
                    <a:pt x="319" y="525"/>
                  </a:lnTo>
                  <a:lnTo>
                    <a:pt x="321" y="527"/>
                  </a:lnTo>
                  <a:lnTo>
                    <a:pt x="323" y="530"/>
                  </a:lnTo>
                  <a:lnTo>
                    <a:pt x="324" y="532"/>
                  </a:lnTo>
                  <a:lnTo>
                    <a:pt x="326" y="535"/>
                  </a:lnTo>
                  <a:lnTo>
                    <a:pt x="328" y="536"/>
                  </a:lnTo>
                  <a:lnTo>
                    <a:pt x="329" y="539"/>
                  </a:lnTo>
                  <a:lnTo>
                    <a:pt x="331" y="543"/>
                  </a:lnTo>
                  <a:lnTo>
                    <a:pt x="333" y="546"/>
                  </a:lnTo>
                  <a:lnTo>
                    <a:pt x="334" y="549"/>
                  </a:lnTo>
                  <a:lnTo>
                    <a:pt x="336" y="553"/>
                  </a:lnTo>
                  <a:lnTo>
                    <a:pt x="337" y="555"/>
                  </a:lnTo>
                  <a:lnTo>
                    <a:pt x="339" y="559"/>
                  </a:lnTo>
                  <a:lnTo>
                    <a:pt x="341" y="562"/>
                  </a:lnTo>
                  <a:lnTo>
                    <a:pt x="342" y="567"/>
                  </a:lnTo>
                  <a:lnTo>
                    <a:pt x="343" y="570"/>
                  </a:lnTo>
                  <a:lnTo>
                    <a:pt x="344" y="574"/>
                  </a:lnTo>
                  <a:lnTo>
                    <a:pt x="346" y="578"/>
                  </a:lnTo>
                  <a:lnTo>
                    <a:pt x="347" y="582"/>
                  </a:lnTo>
                  <a:lnTo>
                    <a:pt x="349" y="586"/>
                  </a:lnTo>
                  <a:lnTo>
                    <a:pt x="351" y="590"/>
                  </a:lnTo>
                  <a:lnTo>
                    <a:pt x="352" y="594"/>
                  </a:lnTo>
                  <a:lnTo>
                    <a:pt x="354" y="598"/>
                  </a:lnTo>
                  <a:lnTo>
                    <a:pt x="356" y="602"/>
                  </a:lnTo>
                  <a:lnTo>
                    <a:pt x="357" y="607"/>
                  </a:lnTo>
                  <a:lnTo>
                    <a:pt x="359" y="611"/>
                  </a:lnTo>
                  <a:lnTo>
                    <a:pt x="361" y="615"/>
                  </a:lnTo>
                  <a:lnTo>
                    <a:pt x="362" y="620"/>
                  </a:lnTo>
                  <a:lnTo>
                    <a:pt x="363" y="624"/>
                  </a:lnTo>
                  <a:lnTo>
                    <a:pt x="365" y="628"/>
                  </a:lnTo>
                  <a:lnTo>
                    <a:pt x="367" y="632"/>
                  </a:lnTo>
                  <a:lnTo>
                    <a:pt x="368" y="637"/>
                  </a:lnTo>
                  <a:lnTo>
                    <a:pt x="370" y="641"/>
                  </a:lnTo>
                  <a:lnTo>
                    <a:pt x="372" y="646"/>
                  </a:lnTo>
                  <a:lnTo>
                    <a:pt x="374" y="650"/>
                  </a:lnTo>
                  <a:lnTo>
                    <a:pt x="376" y="654"/>
                  </a:lnTo>
                  <a:lnTo>
                    <a:pt x="377" y="658"/>
                  </a:lnTo>
                  <a:lnTo>
                    <a:pt x="379" y="663"/>
                  </a:lnTo>
                  <a:lnTo>
                    <a:pt x="381" y="667"/>
                  </a:lnTo>
                  <a:lnTo>
                    <a:pt x="382" y="671"/>
                  </a:lnTo>
                  <a:lnTo>
                    <a:pt x="384" y="675"/>
                  </a:lnTo>
                  <a:lnTo>
                    <a:pt x="386" y="679"/>
                  </a:lnTo>
                  <a:lnTo>
                    <a:pt x="387" y="684"/>
                  </a:lnTo>
                  <a:lnTo>
                    <a:pt x="389" y="688"/>
                  </a:lnTo>
                  <a:lnTo>
                    <a:pt x="391" y="691"/>
                  </a:lnTo>
                  <a:lnTo>
                    <a:pt x="392" y="696"/>
                  </a:lnTo>
                  <a:lnTo>
                    <a:pt x="394" y="700"/>
                  </a:lnTo>
                  <a:lnTo>
                    <a:pt x="395" y="704"/>
                  </a:lnTo>
                  <a:lnTo>
                    <a:pt x="397" y="708"/>
                  </a:lnTo>
                  <a:lnTo>
                    <a:pt x="398" y="711"/>
                  </a:lnTo>
                  <a:lnTo>
                    <a:pt x="400" y="715"/>
                  </a:lnTo>
                  <a:lnTo>
                    <a:pt x="400" y="719"/>
                  </a:lnTo>
                  <a:lnTo>
                    <a:pt x="402" y="724"/>
                  </a:lnTo>
                  <a:lnTo>
                    <a:pt x="403" y="727"/>
                  </a:lnTo>
                  <a:lnTo>
                    <a:pt x="404" y="730"/>
                  </a:lnTo>
                  <a:lnTo>
                    <a:pt x="405" y="734"/>
                  </a:lnTo>
                  <a:lnTo>
                    <a:pt x="406" y="738"/>
                  </a:lnTo>
                  <a:lnTo>
                    <a:pt x="407" y="741"/>
                  </a:lnTo>
                  <a:lnTo>
                    <a:pt x="408" y="745"/>
                  </a:lnTo>
                  <a:lnTo>
                    <a:pt x="409" y="748"/>
                  </a:lnTo>
                  <a:lnTo>
                    <a:pt x="410" y="751"/>
                  </a:lnTo>
                  <a:lnTo>
                    <a:pt x="410" y="754"/>
                  </a:lnTo>
                  <a:lnTo>
                    <a:pt x="411" y="757"/>
                  </a:lnTo>
                  <a:lnTo>
                    <a:pt x="412" y="761"/>
                  </a:lnTo>
                  <a:lnTo>
                    <a:pt x="412" y="764"/>
                  </a:lnTo>
                  <a:lnTo>
                    <a:pt x="413" y="766"/>
                  </a:lnTo>
                  <a:lnTo>
                    <a:pt x="414" y="768"/>
                  </a:lnTo>
                  <a:lnTo>
                    <a:pt x="414" y="771"/>
                  </a:lnTo>
                  <a:lnTo>
                    <a:pt x="415" y="773"/>
                  </a:lnTo>
                  <a:lnTo>
                    <a:pt x="415" y="775"/>
                  </a:lnTo>
                  <a:lnTo>
                    <a:pt x="416" y="778"/>
                  </a:lnTo>
                  <a:lnTo>
                    <a:pt x="417" y="780"/>
                  </a:lnTo>
                  <a:lnTo>
                    <a:pt x="417" y="781"/>
                  </a:lnTo>
                  <a:lnTo>
                    <a:pt x="417" y="783"/>
                  </a:lnTo>
                  <a:lnTo>
                    <a:pt x="418" y="785"/>
                  </a:lnTo>
                  <a:lnTo>
                    <a:pt x="419" y="786"/>
                  </a:lnTo>
                  <a:lnTo>
                    <a:pt x="419" y="788"/>
                  </a:lnTo>
                  <a:lnTo>
                    <a:pt x="419" y="790"/>
                  </a:lnTo>
                  <a:lnTo>
                    <a:pt x="419" y="792"/>
                  </a:lnTo>
                  <a:lnTo>
                    <a:pt x="420" y="794"/>
                  </a:lnTo>
                  <a:lnTo>
                    <a:pt x="420" y="796"/>
                  </a:lnTo>
                  <a:lnTo>
                    <a:pt x="421" y="797"/>
                  </a:lnTo>
                  <a:lnTo>
                    <a:pt x="422" y="800"/>
                  </a:lnTo>
                  <a:lnTo>
                    <a:pt x="423" y="802"/>
                  </a:lnTo>
                  <a:lnTo>
                    <a:pt x="423" y="804"/>
                  </a:lnTo>
                  <a:lnTo>
                    <a:pt x="424" y="806"/>
                  </a:lnTo>
                  <a:lnTo>
                    <a:pt x="425" y="810"/>
                  </a:lnTo>
                  <a:lnTo>
                    <a:pt x="426" y="813"/>
                  </a:lnTo>
                  <a:lnTo>
                    <a:pt x="428" y="816"/>
                  </a:lnTo>
                  <a:lnTo>
                    <a:pt x="429" y="819"/>
                  </a:lnTo>
                  <a:lnTo>
                    <a:pt x="430" y="823"/>
                  </a:lnTo>
                  <a:lnTo>
                    <a:pt x="431" y="825"/>
                  </a:lnTo>
                  <a:lnTo>
                    <a:pt x="432" y="829"/>
                  </a:lnTo>
                  <a:lnTo>
                    <a:pt x="433" y="832"/>
                  </a:lnTo>
                  <a:lnTo>
                    <a:pt x="434" y="836"/>
                  </a:lnTo>
                  <a:lnTo>
                    <a:pt x="435" y="839"/>
                  </a:lnTo>
                  <a:lnTo>
                    <a:pt x="436" y="842"/>
                  </a:lnTo>
                  <a:lnTo>
                    <a:pt x="437" y="844"/>
                  </a:lnTo>
                  <a:lnTo>
                    <a:pt x="438" y="847"/>
                  </a:lnTo>
                  <a:lnTo>
                    <a:pt x="439" y="850"/>
                  </a:lnTo>
                  <a:lnTo>
                    <a:pt x="439" y="853"/>
                  </a:lnTo>
                  <a:lnTo>
                    <a:pt x="440" y="855"/>
                  </a:lnTo>
                  <a:lnTo>
                    <a:pt x="440" y="857"/>
                  </a:lnTo>
                  <a:lnTo>
                    <a:pt x="442" y="859"/>
                  </a:lnTo>
                  <a:lnTo>
                    <a:pt x="443" y="861"/>
                  </a:lnTo>
                  <a:lnTo>
                    <a:pt x="445" y="862"/>
                  </a:lnTo>
                  <a:lnTo>
                    <a:pt x="449" y="863"/>
                  </a:lnTo>
                  <a:lnTo>
                    <a:pt x="453" y="865"/>
                  </a:lnTo>
                  <a:lnTo>
                    <a:pt x="458" y="866"/>
                  </a:lnTo>
                  <a:lnTo>
                    <a:pt x="465" y="867"/>
                  </a:lnTo>
                  <a:lnTo>
                    <a:pt x="474" y="868"/>
                  </a:lnTo>
                  <a:lnTo>
                    <a:pt x="484" y="869"/>
                  </a:lnTo>
                  <a:lnTo>
                    <a:pt x="496" y="870"/>
                  </a:lnTo>
                  <a:lnTo>
                    <a:pt x="511" y="871"/>
                  </a:lnTo>
                  <a:lnTo>
                    <a:pt x="528" y="871"/>
                  </a:lnTo>
                  <a:lnTo>
                    <a:pt x="548" y="872"/>
                  </a:lnTo>
                  <a:lnTo>
                    <a:pt x="570" y="873"/>
                  </a:lnTo>
                </a:path>
              </a:pathLst>
            </a:custGeom>
            <a:pattFill prst="dashVert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7"/>
            <p:cNvSpPr>
              <a:spLocks/>
            </p:cNvSpPr>
            <p:nvPr/>
          </p:nvSpPr>
          <p:spPr bwMode="auto">
            <a:xfrm>
              <a:off x="2955" y="2285"/>
              <a:ext cx="425" cy="451"/>
            </a:xfrm>
            <a:custGeom>
              <a:avLst/>
              <a:gdLst>
                <a:gd name="T0" fmla="*/ 36 w 425"/>
                <a:gd name="T1" fmla="*/ 70 h 451"/>
                <a:gd name="T2" fmla="*/ 83 w 425"/>
                <a:gd name="T3" fmla="*/ 56 h 451"/>
                <a:gd name="T4" fmla="*/ 143 w 425"/>
                <a:gd name="T5" fmla="*/ 41 h 451"/>
                <a:gd name="T6" fmla="*/ 191 w 425"/>
                <a:gd name="T7" fmla="*/ 29 h 451"/>
                <a:gd name="T8" fmla="*/ 237 w 425"/>
                <a:gd name="T9" fmla="*/ 19 h 451"/>
                <a:gd name="T10" fmla="*/ 288 w 425"/>
                <a:gd name="T11" fmla="*/ 9 h 451"/>
                <a:gd name="T12" fmla="*/ 332 w 425"/>
                <a:gd name="T13" fmla="*/ 2 h 451"/>
                <a:gd name="T14" fmla="*/ 372 w 425"/>
                <a:gd name="T15" fmla="*/ 0 h 451"/>
                <a:gd name="T16" fmla="*/ 404 w 425"/>
                <a:gd name="T17" fmla="*/ 5 h 451"/>
                <a:gd name="T18" fmla="*/ 419 w 425"/>
                <a:gd name="T19" fmla="*/ 17 h 451"/>
                <a:gd name="T20" fmla="*/ 424 w 425"/>
                <a:gd name="T21" fmla="*/ 34 h 451"/>
                <a:gd name="T22" fmla="*/ 416 w 425"/>
                <a:gd name="T23" fmla="*/ 49 h 451"/>
                <a:gd name="T24" fmla="*/ 403 w 425"/>
                <a:gd name="T25" fmla="*/ 63 h 451"/>
                <a:gd name="T26" fmla="*/ 382 w 425"/>
                <a:gd name="T27" fmla="*/ 77 h 451"/>
                <a:gd name="T28" fmla="*/ 362 w 425"/>
                <a:gd name="T29" fmla="*/ 87 h 451"/>
                <a:gd name="T30" fmla="*/ 342 w 425"/>
                <a:gd name="T31" fmla="*/ 99 h 451"/>
                <a:gd name="T32" fmla="*/ 321 w 425"/>
                <a:gd name="T33" fmla="*/ 117 h 451"/>
                <a:gd name="T34" fmla="*/ 307 w 425"/>
                <a:gd name="T35" fmla="*/ 139 h 451"/>
                <a:gd name="T36" fmla="*/ 295 w 425"/>
                <a:gd name="T37" fmla="*/ 165 h 451"/>
                <a:gd name="T38" fmla="*/ 290 w 425"/>
                <a:gd name="T39" fmla="*/ 196 h 451"/>
                <a:gd name="T40" fmla="*/ 289 w 425"/>
                <a:gd name="T41" fmla="*/ 225 h 451"/>
                <a:gd name="T42" fmla="*/ 293 w 425"/>
                <a:gd name="T43" fmla="*/ 259 h 451"/>
                <a:gd name="T44" fmla="*/ 299 w 425"/>
                <a:gd name="T45" fmla="*/ 290 h 451"/>
                <a:gd name="T46" fmla="*/ 310 w 425"/>
                <a:gd name="T47" fmla="*/ 320 h 451"/>
                <a:gd name="T48" fmla="*/ 325 w 425"/>
                <a:gd name="T49" fmla="*/ 354 h 451"/>
                <a:gd name="T50" fmla="*/ 342 w 425"/>
                <a:gd name="T51" fmla="*/ 379 h 451"/>
                <a:gd name="T52" fmla="*/ 358 w 425"/>
                <a:gd name="T53" fmla="*/ 401 h 451"/>
                <a:gd name="T54" fmla="*/ 373 w 425"/>
                <a:gd name="T55" fmla="*/ 422 h 451"/>
                <a:gd name="T56" fmla="*/ 384 w 425"/>
                <a:gd name="T57" fmla="*/ 434 h 451"/>
                <a:gd name="T58" fmla="*/ 389 w 425"/>
                <a:gd name="T59" fmla="*/ 444 h 451"/>
                <a:gd name="T60" fmla="*/ 388 w 425"/>
                <a:gd name="T61" fmla="*/ 448 h 451"/>
                <a:gd name="T62" fmla="*/ 381 w 425"/>
                <a:gd name="T63" fmla="*/ 450 h 451"/>
                <a:gd name="T64" fmla="*/ 360 w 425"/>
                <a:gd name="T65" fmla="*/ 450 h 451"/>
                <a:gd name="T66" fmla="*/ 331 w 425"/>
                <a:gd name="T67" fmla="*/ 450 h 451"/>
                <a:gd name="T68" fmla="*/ 299 w 425"/>
                <a:gd name="T69" fmla="*/ 449 h 451"/>
                <a:gd name="T70" fmla="*/ 265 w 425"/>
                <a:gd name="T71" fmla="*/ 448 h 451"/>
                <a:gd name="T72" fmla="*/ 241 w 425"/>
                <a:gd name="T73" fmla="*/ 447 h 451"/>
                <a:gd name="T74" fmla="*/ 223 w 425"/>
                <a:gd name="T75" fmla="*/ 445 h 451"/>
                <a:gd name="T76" fmla="*/ 208 w 425"/>
                <a:gd name="T77" fmla="*/ 444 h 451"/>
                <a:gd name="T78" fmla="*/ 200 w 425"/>
                <a:gd name="T79" fmla="*/ 442 h 451"/>
                <a:gd name="T80" fmla="*/ 192 w 425"/>
                <a:gd name="T81" fmla="*/ 434 h 451"/>
                <a:gd name="T82" fmla="*/ 185 w 425"/>
                <a:gd name="T83" fmla="*/ 422 h 451"/>
                <a:gd name="T84" fmla="*/ 180 w 425"/>
                <a:gd name="T85" fmla="*/ 402 h 451"/>
                <a:gd name="T86" fmla="*/ 170 w 425"/>
                <a:gd name="T87" fmla="*/ 372 h 451"/>
                <a:gd name="T88" fmla="*/ 160 w 425"/>
                <a:gd name="T89" fmla="*/ 338 h 451"/>
                <a:gd name="T90" fmla="*/ 147 w 425"/>
                <a:gd name="T91" fmla="*/ 302 h 451"/>
                <a:gd name="T92" fmla="*/ 131 w 425"/>
                <a:gd name="T93" fmla="*/ 262 h 451"/>
                <a:gd name="T94" fmla="*/ 115 w 425"/>
                <a:gd name="T95" fmla="*/ 227 h 451"/>
                <a:gd name="T96" fmla="*/ 97 w 425"/>
                <a:gd name="T97" fmla="*/ 193 h 451"/>
                <a:gd name="T98" fmla="*/ 82 w 425"/>
                <a:gd name="T99" fmla="*/ 168 h 451"/>
                <a:gd name="T100" fmla="*/ 68 w 425"/>
                <a:gd name="T101" fmla="*/ 146 h 451"/>
                <a:gd name="T102" fmla="*/ 54 w 425"/>
                <a:gd name="T103" fmla="*/ 127 h 451"/>
                <a:gd name="T104" fmla="*/ 43 w 425"/>
                <a:gd name="T105" fmla="*/ 112 h 451"/>
                <a:gd name="T106" fmla="*/ 35 w 425"/>
                <a:gd name="T107" fmla="*/ 102 h 451"/>
                <a:gd name="T108" fmla="*/ 28 w 425"/>
                <a:gd name="T109" fmla="*/ 92 h 451"/>
                <a:gd name="T110" fmla="*/ 23 w 425"/>
                <a:gd name="T111" fmla="*/ 86 h 451"/>
                <a:gd name="T112" fmla="*/ 17 w 425"/>
                <a:gd name="T113" fmla="*/ 82 h 451"/>
                <a:gd name="T114" fmla="*/ 5 w 425"/>
                <a:gd name="T115" fmla="*/ 82 h 451"/>
                <a:gd name="T116" fmla="*/ 0 w 425"/>
                <a:gd name="T117" fmla="*/ 82 h 4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25"/>
                <a:gd name="T178" fmla="*/ 0 h 451"/>
                <a:gd name="T179" fmla="*/ 425 w 425"/>
                <a:gd name="T180" fmla="*/ 451 h 45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25" h="451">
                  <a:moveTo>
                    <a:pt x="9" y="78"/>
                  </a:moveTo>
                  <a:lnTo>
                    <a:pt x="13" y="77"/>
                  </a:lnTo>
                  <a:lnTo>
                    <a:pt x="17" y="76"/>
                  </a:lnTo>
                  <a:lnTo>
                    <a:pt x="21" y="75"/>
                  </a:lnTo>
                  <a:lnTo>
                    <a:pt x="26" y="74"/>
                  </a:lnTo>
                  <a:lnTo>
                    <a:pt x="31" y="72"/>
                  </a:lnTo>
                  <a:lnTo>
                    <a:pt x="36" y="70"/>
                  </a:lnTo>
                  <a:lnTo>
                    <a:pt x="42" y="69"/>
                  </a:lnTo>
                  <a:lnTo>
                    <a:pt x="49" y="67"/>
                  </a:lnTo>
                  <a:lnTo>
                    <a:pt x="55" y="65"/>
                  </a:lnTo>
                  <a:lnTo>
                    <a:pt x="62" y="63"/>
                  </a:lnTo>
                  <a:lnTo>
                    <a:pt x="69" y="61"/>
                  </a:lnTo>
                  <a:lnTo>
                    <a:pt x="76" y="59"/>
                  </a:lnTo>
                  <a:lnTo>
                    <a:pt x="83" y="56"/>
                  </a:lnTo>
                  <a:lnTo>
                    <a:pt x="91" y="55"/>
                  </a:lnTo>
                  <a:lnTo>
                    <a:pt x="98" y="53"/>
                  </a:lnTo>
                  <a:lnTo>
                    <a:pt x="106" y="51"/>
                  </a:lnTo>
                  <a:lnTo>
                    <a:pt x="113" y="49"/>
                  </a:lnTo>
                  <a:lnTo>
                    <a:pt x="121" y="47"/>
                  </a:lnTo>
                  <a:lnTo>
                    <a:pt x="136" y="42"/>
                  </a:lnTo>
                  <a:lnTo>
                    <a:pt x="143" y="41"/>
                  </a:lnTo>
                  <a:lnTo>
                    <a:pt x="150" y="39"/>
                  </a:lnTo>
                  <a:lnTo>
                    <a:pt x="157" y="37"/>
                  </a:lnTo>
                  <a:lnTo>
                    <a:pt x="165" y="36"/>
                  </a:lnTo>
                  <a:lnTo>
                    <a:pt x="171" y="34"/>
                  </a:lnTo>
                  <a:lnTo>
                    <a:pt x="178" y="32"/>
                  </a:lnTo>
                  <a:lnTo>
                    <a:pt x="184" y="31"/>
                  </a:lnTo>
                  <a:lnTo>
                    <a:pt x="191" y="29"/>
                  </a:lnTo>
                  <a:lnTo>
                    <a:pt x="198" y="28"/>
                  </a:lnTo>
                  <a:lnTo>
                    <a:pt x="204" y="26"/>
                  </a:lnTo>
                  <a:lnTo>
                    <a:pt x="211" y="25"/>
                  </a:lnTo>
                  <a:lnTo>
                    <a:pt x="218" y="23"/>
                  </a:lnTo>
                  <a:lnTo>
                    <a:pt x="223" y="21"/>
                  </a:lnTo>
                  <a:lnTo>
                    <a:pt x="230" y="20"/>
                  </a:lnTo>
                  <a:lnTo>
                    <a:pt x="237" y="19"/>
                  </a:lnTo>
                  <a:lnTo>
                    <a:pt x="243" y="18"/>
                  </a:lnTo>
                  <a:lnTo>
                    <a:pt x="249" y="17"/>
                  </a:lnTo>
                  <a:lnTo>
                    <a:pt x="256" y="16"/>
                  </a:lnTo>
                  <a:lnTo>
                    <a:pt x="269" y="13"/>
                  </a:lnTo>
                  <a:lnTo>
                    <a:pt x="275" y="12"/>
                  </a:lnTo>
                  <a:lnTo>
                    <a:pt x="281" y="11"/>
                  </a:lnTo>
                  <a:lnTo>
                    <a:pt x="288" y="9"/>
                  </a:lnTo>
                  <a:lnTo>
                    <a:pt x="294" y="8"/>
                  </a:lnTo>
                  <a:lnTo>
                    <a:pt x="301" y="7"/>
                  </a:lnTo>
                  <a:lnTo>
                    <a:pt x="308" y="6"/>
                  </a:lnTo>
                  <a:lnTo>
                    <a:pt x="314" y="5"/>
                  </a:lnTo>
                  <a:lnTo>
                    <a:pt x="320" y="4"/>
                  </a:lnTo>
                  <a:lnTo>
                    <a:pt x="327" y="3"/>
                  </a:lnTo>
                  <a:lnTo>
                    <a:pt x="332" y="2"/>
                  </a:lnTo>
                  <a:lnTo>
                    <a:pt x="339" y="1"/>
                  </a:lnTo>
                  <a:lnTo>
                    <a:pt x="345" y="0"/>
                  </a:lnTo>
                  <a:lnTo>
                    <a:pt x="350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7" y="0"/>
                  </a:lnTo>
                  <a:lnTo>
                    <a:pt x="372" y="0"/>
                  </a:lnTo>
                  <a:lnTo>
                    <a:pt x="377" y="0"/>
                  </a:lnTo>
                  <a:lnTo>
                    <a:pt x="386" y="0"/>
                  </a:lnTo>
                  <a:lnTo>
                    <a:pt x="390" y="1"/>
                  </a:lnTo>
                  <a:lnTo>
                    <a:pt x="394" y="2"/>
                  </a:lnTo>
                  <a:lnTo>
                    <a:pt x="398" y="3"/>
                  </a:lnTo>
                  <a:lnTo>
                    <a:pt x="401" y="4"/>
                  </a:lnTo>
                  <a:lnTo>
                    <a:pt x="404" y="5"/>
                  </a:lnTo>
                  <a:lnTo>
                    <a:pt x="406" y="7"/>
                  </a:lnTo>
                  <a:lnTo>
                    <a:pt x="409" y="8"/>
                  </a:lnTo>
                  <a:lnTo>
                    <a:pt x="412" y="10"/>
                  </a:lnTo>
                  <a:lnTo>
                    <a:pt x="414" y="12"/>
                  </a:lnTo>
                  <a:lnTo>
                    <a:pt x="416" y="13"/>
                  </a:lnTo>
                  <a:lnTo>
                    <a:pt x="418" y="15"/>
                  </a:lnTo>
                  <a:lnTo>
                    <a:pt x="419" y="17"/>
                  </a:lnTo>
                  <a:lnTo>
                    <a:pt x="421" y="18"/>
                  </a:lnTo>
                  <a:lnTo>
                    <a:pt x="422" y="20"/>
                  </a:lnTo>
                  <a:lnTo>
                    <a:pt x="423" y="23"/>
                  </a:lnTo>
                  <a:lnTo>
                    <a:pt x="424" y="25"/>
                  </a:lnTo>
                  <a:lnTo>
                    <a:pt x="424" y="27"/>
                  </a:lnTo>
                  <a:lnTo>
                    <a:pt x="424" y="29"/>
                  </a:lnTo>
                  <a:lnTo>
                    <a:pt x="424" y="34"/>
                  </a:lnTo>
                  <a:lnTo>
                    <a:pt x="423" y="36"/>
                  </a:lnTo>
                  <a:lnTo>
                    <a:pt x="423" y="37"/>
                  </a:lnTo>
                  <a:lnTo>
                    <a:pt x="422" y="40"/>
                  </a:lnTo>
                  <a:lnTo>
                    <a:pt x="421" y="42"/>
                  </a:lnTo>
                  <a:lnTo>
                    <a:pt x="419" y="44"/>
                  </a:lnTo>
                  <a:lnTo>
                    <a:pt x="418" y="47"/>
                  </a:lnTo>
                  <a:lnTo>
                    <a:pt x="416" y="49"/>
                  </a:lnTo>
                  <a:lnTo>
                    <a:pt x="415" y="51"/>
                  </a:lnTo>
                  <a:lnTo>
                    <a:pt x="413" y="53"/>
                  </a:lnTo>
                  <a:lnTo>
                    <a:pt x="411" y="56"/>
                  </a:lnTo>
                  <a:lnTo>
                    <a:pt x="409" y="56"/>
                  </a:lnTo>
                  <a:lnTo>
                    <a:pt x="407" y="59"/>
                  </a:lnTo>
                  <a:lnTo>
                    <a:pt x="405" y="61"/>
                  </a:lnTo>
                  <a:lnTo>
                    <a:pt x="403" y="63"/>
                  </a:lnTo>
                  <a:lnTo>
                    <a:pt x="400" y="65"/>
                  </a:lnTo>
                  <a:lnTo>
                    <a:pt x="398" y="67"/>
                  </a:lnTo>
                  <a:lnTo>
                    <a:pt x="395" y="69"/>
                  </a:lnTo>
                  <a:lnTo>
                    <a:pt x="392" y="71"/>
                  </a:lnTo>
                  <a:lnTo>
                    <a:pt x="387" y="74"/>
                  </a:lnTo>
                  <a:lnTo>
                    <a:pt x="384" y="75"/>
                  </a:lnTo>
                  <a:lnTo>
                    <a:pt x="382" y="77"/>
                  </a:lnTo>
                  <a:lnTo>
                    <a:pt x="379" y="78"/>
                  </a:lnTo>
                  <a:lnTo>
                    <a:pt x="376" y="80"/>
                  </a:lnTo>
                  <a:lnTo>
                    <a:pt x="373" y="81"/>
                  </a:lnTo>
                  <a:lnTo>
                    <a:pt x="370" y="83"/>
                  </a:lnTo>
                  <a:lnTo>
                    <a:pt x="368" y="84"/>
                  </a:lnTo>
                  <a:lnTo>
                    <a:pt x="365" y="86"/>
                  </a:lnTo>
                  <a:lnTo>
                    <a:pt x="362" y="87"/>
                  </a:lnTo>
                  <a:lnTo>
                    <a:pt x="359" y="89"/>
                  </a:lnTo>
                  <a:lnTo>
                    <a:pt x="356" y="91"/>
                  </a:lnTo>
                  <a:lnTo>
                    <a:pt x="353" y="92"/>
                  </a:lnTo>
                  <a:lnTo>
                    <a:pt x="350" y="93"/>
                  </a:lnTo>
                  <a:lnTo>
                    <a:pt x="348" y="95"/>
                  </a:lnTo>
                  <a:lnTo>
                    <a:pt x="345" y="97"/>
                  </a:lnTo>
                  <a:lnTo>
                    <a:pt x="342" y="99"/>
                  </a:lnTo>
                  <a:lnTo>
                    <a:pt x="339" y="101"/>
                  </a:lnTo>
                  <a:lnTo>
                    <a:pt x="336" y="103"/>
                  </a:lnTo>
                  <a:lnTo>
                    <a:pt x="331" y="108"/>
                  </a:lnTo>
                  <a:lnTo>
                    <a:pt x="329" y="110"/>
                  </a:lnTo>
                  <a:lnTo>
                    <a:pt x="326" y="112"/>
                  </a:lnTo>
                  <a:lnTo>
                    <a:pt x="324" y="115"/>
                  </a:lnTo>
                  <a:lnTo>
                    <a:pt x="321" y="117"/>
                  </a:lnTo>
                  <a:lnTo>
                    <a:pt x="319" y="121"/>
                  </a:lnTo>
                  <a:lnTo>
                    <a:pt x="316" y="124"/>
                  </a:lnTo>
                  <a:lnTo>
                    <a:pt x="314" y="127"/>
                  </a:lnTo>
                  <a:lnTo>
                    <a:pt x="313" y="130"/>
                  </a:lnTo>
                  <a:lnTo>
                    <a:pt x="311" y="132"/>
                  </a:lnTo>
                  <a:lnTo>
                    <a:pt x="309" y="136"/>
                  </a:lnTo>
                  <a:lnTo>
                    <a:pt x="307" y="139"/>
                  </a:lnTo>
                  <a:lnTo>
                    <a:pt x="305" y="143"/>
                  </a:lnTo>
                  <a:lnTo>
                    <a:pt x="303" y="146"/>
                  </a:lnTo>
                  <a:lnTo>
                    <a:pt x="302" y="150"/>
                  </a:lnTo>
                  <a:lnTo>
                    <a:pt x="300" y="153"/>
                  </a:lnTo>
                  <a:lnTo>
                    <a:pt x="298" y="157"/>
                  </a:lnTo>
                  <a:lnTo>
                    <a:pt x="297" y="161"/>
                  </a:lnTo>
                  <a:lnTo>
                    <a:pt x="295" y="165"/>
                  </a:lnTo>
                  <a:lnTo>
                    <a:pt x="294" y="172"/>
                  </a:lnTo>
                  <a:lnTo>
                    <a:pt x="293" y="176"/>
                  </a:lnTo>
                  <a:lnTo>
                    <a:pt x="292" y="180"/>
                  </a:lnTo>
                  <a:lnTo>
                    <a:pt x="291" y="184"/>
                  </a:lnTo>
                  <a:lnTo>
                    <a:pt x="291" y="187"/>
                  </a:lnTo>
                  <a:lnTo>
                    <a:pt x="290" y="191"/>
                  </a:lnTo>
                  <a:lnTo>
                    <a:pt x="290" y="196"/>
                  </a:lnTo>
                  <a:lnTo>
                    <a:pt x="289" y="200"/>
                  </a:lnTo>
                  <a:lnTo>
                    <a:pt x="289" y="204"/>
                  </a:lnTo>
                  <a:lnTo>
                    <a:pt x="289" y="207"/>
                  </a:lnTo>
                  <a:lnTo>
                    <a:pt x="288" y="211"/>
                  </a:lnTo>
                  <a:lnTo>
                    <a:pt x="288" y="216"/>
                  </a:lnTo>
                  <a:lnTo>
                    <a:pt x="288" y="220"/>
                  </a:lnTo>
                  <a:lnTo>
                    <a:pt x="289" y="225"/>
                  </a:lnTo>
                  <a:lnTo>
                    <a:pt x="289" y="228"/>
                  </a:lnTo>
                  <a:lnTo>
                    <a:pt x="289" y="232"/>
                  </a:lnTo>
                  <a:lnTo>
                    <a:pt x="290" y="237"/>
                  </a:lnTo>
                  <a:lnTo>
                    <a:pt x="290" y="242"/>
                  </a:lnTo>
                  <a:lnTo>
                    <a:pt x="290" y="245"/>
                  </a:lnTo>
                  <a:lnTo>
                    <a:pt x="292" y="254"/>
                  </a:lnTo>
                  <a:lnTo>
                    <a:pt x="293" y="259"/>
                  </a:lnTo>
                  <a:lnTo>
                    <a:pt x="293" y="262"/>
                  </a:lnTo>
                  <a:lnTo>
                    <a:pt x="294" y="267"/>
                  </a:lnTo>
                  <a:lnTo>
                    <a:pt x="294" y="272"/>
                  </a:lnTo>
                  <a:lnTo>
                    <a:pt x="295" y="276"/>
                  </a:lnTo>
                  <a:lnTo>
                    <a:pt x="296" y="281"/>
                  </a:lnTo>
                  <a:lnTo>
                    <a:pt x="297" y="285"/>
                  </a:lnTo>
                  <a:lnTo>
                    <a:pt x="299" y="290"/>
                  </a:lnTo>
                  <a:lnTo>
                    <a:pt x="300" y="294"/>
                  </a:lnTo>
                  <a:lnTo>
                    <a:pt x="302" y="299"/>
                  </a:lnTo>
                  <a:lnTo>
                    <a:pt x="303" y="303"/>
                  </a:lnTo>
                  <a:lnTo>
                    <a:pt x="305" y="307"/>
                  </a:lnTo>
                  <a:lnTo>
                    <a:pt x="306" y="312"/>
                  </a:lnTo>
                  <a:lnTo>
                    <a:pt x="308" y="317"/>
                  </a:lnTo>
                  <a:lnTo>
                    <a:pt x="310" y="320"/>
                  </a:lnTo>
                  <a:lnTo>
                    <a:pt x="312" y="325"/>
                  </a:lnTo>
                  <a:lnTo>
                    <a:pt x="313" y="329"/>
                  </a:lnTo>
                  <a:lnTo>
                    <a:pt x="315" y="333"/>
                  </a:lnTo>
                  <a:lnTo>
                    <a:pt x="318" y="341"/>
                  </a:lnTo>
                  <a:lnTo>
                    <a:pt x="321" y="346"/>
                  </a:lnTo>
                  <a:lnTo>
                    <a:pt x="323" y="350"/>
                  </a:lnTo>
                  <a:lnTo>
                    <a:pt x="325" y="354"/>
                  </a:lnTo>
                  <a:lnTo>
                    <a:pt x="328" y="357"/>
                  </a:lnTo>
                  <a:lnTo>
                    <a:pt x="330" y="361"/>
                  </a:lnTo>
                  <a:lnTo>
                    <a:pt x="332" y="365"/>
                  </a:lnTo>
                  <a:lnTo>
                    <a:pt x="334" y="369"/>
                  </a:lnTo>
                  <a:lnTo>
                    <a:pt x="337" y="373"/>
                  </a:lnTo>
                  <a:lnTo>
                    <a:pt x="339" y="376"/>
                  </a:lnTo>
                  <a:lnTo>
                    <a:pt x="342" y="379"/>
                  </a:lnTo>
                  <a:lnTo>
                    <a:pt x="344" y="383"/>
                  </a:lnTo>
                  <a:lnTo>
                    <a:pt x="347" y="386"/>
                  </a:lnTo>
                  <a:lnTo>
                    <a:pt x="349" y="390"/>
                  </a:lnTo>
                  <a:lnTo>
                    <a:pt x="350" y="393"/>
                  </a:lnTo>
                  <a:lnTo>
                    <a:pt x="353" y="395"/>
                  </a:lnTo>
                  <a:lnTo>
                    <a:pt x="355" y="398"/>
                  </a:lnTo>
                  <a:lnTo>
                    <a:pt x="358" y="401"/>
                  </a:lnTo>
                  <a:lnTo>
                    <a:pt x="360" y="405"/>
                  </a:lnTo>
                  <a:lnTo>
                    <a:pt x="365" y="410"/>
                  </a:lnTo>
                  <a:lnTo>
                    <a:pt x="367" y="412"/>
                  </a:lnTo>
                  <a:lnTo>
                    <a:pt x="368" y="415"/>
                  </a:lnTo>
                  <a:lnTo>
                    <a:pt x="370" y="417"/>
                  </a:lnTo>
                  <a:lnTo>
                    <a:pt x="372" y="419"/>
                  </a:lnTo>
                  <a:lnTo>
                    <a:pt x="373" y="422"/>
                  </a:lnTo>
                  <a:lnTo>
                    <a:pt x="375" y="424"/>
                  </a:lnTo>
                  <a:lnTo>
                    <a:pt x="377" y="426"/>
                  </a:lnTo>
                  <a:lnTo>
                    <a:pt x="378" y="428"/>
                  </a:lnTo>
                  <a:lnTo>
                    <a:pt x="380" y="430"/>
                  </a:lnTo>
                  <a:lnTo>
                    <a:pt x="381" y="431"/>
                  </a:lnTo>
                  <a:lnTo>
                    <a:pt x="382" y="433"/>
                  </a:lnTo>
                  <a:lnTo>
                    <a:pt x="384" y="434"/>
                  </a:lnTo>
                  <a:lnTo>
                    <a:pt x="385" y="436"/>
                  </a:lnTo>
                  <a:lnTo>
                    <a:pt x="386" y="437"/>
                  </a:lnTo>
                  <a:lnTo>
                    <a:pt x="387" y="438"/>
                  </a:lnTo>
                  <a:lnTo>
                    <a:pt x="387" y="440"/>
                  </a:lnTo>
                  <a:lnTo>
                    <a:pt x="387" y="441"/>
                  </a:lnTo>
                  <a:lnTo>
                    <a:pt x="388" y="442"/>
                  </a:lnTo>
                  <a:lnTo>
                    <a:pt x="389" y="444"/>
                  </a:lnTo>
                  <a:lnTo>
                    <a:pt x="389" y="445"/>
                  </a:lnTo>
                  <a:lnTo>
                    <a:pt x="390" y="446"/>
                  </a:lnTo>
                  <a:lnTo>
                    <a:pt x="389" y="447"/>
                  </a:lnTo>
                  <a:lnTo>
                    <a:pt x="389" y="448"/>
                  </a:lnTo>
                  <a:lnTo>
                    <a:pt x="388" y="448"/>
                  </a:lnTo>
                  <a:lnTo>
                    <a:pt x="387" y="448"/>
                  </a:lnTo>
                  <a:lnTo>
                    <a:pt x="387" y="449"/>
                  </a:lnTo>
                  <a:lnTo>
                    <a:pt x="386" y="449"/>
                  </a:lnTo>
                  <a:lnTo>
                    <a:pt x="384" y="449"/>
                  </a:lnTo>
                  <a:lnTo>
                    <a:pt x="383" y="449"/>
                  </a:lnTo>
                  <a:lnTo>
                    <a:pt x="381" y="450"/>
                  </a:lnTo>
                  <a:lnTo>
                    <a:pt x="379" y="450"/>
                  </a:lnTo>
                  <a:lnTo>
                    <a:pt x="377" y="450"/>
                  </a:lnTo>
                  <a:lnTo>
                    <a:pt x="374" y="450"/>
                  </a:lnTo>
                  <a:lnTo>
                    <a:pt x="372" y="450"/>
                  </a:lnTo>
                  <a:lnTo>
                    <a:pt x="367" y="450"/>
                  </a:lnTo>
                  <a:lnTo>
                    <a:pt x="363" y="450"/>
                  </a:lnTo>
                  <a:lnTo>
                    <a:pt x="360" y="450"/>
                  </a:lnTo>
                  <a:lnTo>
                    <a:pt x="356" y="450"/>
                  </a:lnTo>
                  <a:lnTo>
                    <a:pt x="352" y="450"/>
                  </a:lnTo>
                  <a:lnTo>
                    <a:pt x="349" y="450"/>
                  </a:lnTo>
                  <a:lnTo>
                    <a:pt x="345" y="450"/>
                  </a:lnTo>
                  <a:lnTo>
                    <a:pt x="340" y="450"/>
                  </a:lnTo>
                  <a:lnTo>
                    <a:pt x="336" y="450"/>
                  </a:lnTo>
                  <a:lnTo>
                    <a:pt x="331" y="450"/>
                  </a:lnTo>
                  <a:lnTo>
                    <a:pt x="327" y="450"/>
                  </a:lnTo>
                  <a:lnTo>
                    <a:pt x="322" y="450"/>
                  </a:lnTo>
                  <a:lnTo>
                    <a:pt x="317" y="449"/>
                  </a:lnTo>
                  <a:lnTo>
                    <a:pt x="313" y="449"/>
                  </a:lnTo>
                  <a:lnTo>
                    <a:pt x="309" y="449"/>
                  </a:lnTo>
                  <a:lnTo>
                    <a:pt x="304" y="449"/>
                  </a:lnTo>
                  <a:lnTo>
                    <a:pt x="299" y="449"/>
                  </a:lnTo>
                  <a:lnTo>
                    <a:pt x="294" y="449"/>
                  </a:lnTo>
                  <a:lnTo>
                    <a:pt x="290" y="449"/>
                  </a:lnTo>
                  <a:lnTo>
                    <a:pt x="281" y="448"/>
                  </a:lnTo>
                  <a:lnTo>
                    <a:pt x="276" y="448"/>
                  </a:lnTo>
                  <a:lnTo>
                    <a:pt x="273" y="448"/>
                  </a:lnTo>
                  <a:lnTo>
                    <a:pt x="269" y="448"/>
                  </a:lnTo>
                  <a:lnTo>
                    <a:pt x="265" y="448"/>
                  </a:lnTo>
                  <a:lnTo>
                    <a:pt x="261" y="448"/>
                  </a:lnTo>
                  <a:lnTo>
                    <a:pt x="258" y="448"/>
                  </a:lnTo>
                  <a:lnTo>
                    <a:pt x="254" y="447"/>
                  </a:lnTo>
                  <a:lnTo>
                    <a:pt x="251" y="447"/>
                  </a:lnTo>
                  <a:lnTo>
                    <a:pt x="248" y="447"/>
                  </a:lnTo>
                  <a:lnTo>
                    <a:pt x="244" y="447"/>
                  </a:lnTo>
                  <a:lnTo>
                    <a:pt x="241" y="447"/>
                  </a:lnTo>
                  <a:lnTo>
                    <a:pt x="239" y="446"/>
                  </a:lnTo>
                  <a:lnTo>
                    <a:pt x="236" y="446"/>
                  </a:lnTo>
                  <a:lnTo>
                    <a:pt x="233" y="446"/>
                  </a:lnTo>
                  <a:lnTo>
                    <a:pt x="230" y="446"/>
                  </a:lnTo>
                  <a:lnTo>
                    <a:pt x="228" y="445"/>
                  </a:lnTo>
                  <a:lnTo>
                    <a:pt x="225" y="445"/>
                  </a:lnTo>
                  <a:lnTo>
                    <a:pt x="223" y="445"/>
                  </a:lnTo>
                  <a:lnTo>
                    <a:pt x="219" y="445"/>
                  </a:lnTo>
                  <a:lnTo>
                    <a:pt x="217" y="445"/>
                  </a:lnTo>
                  <a:lnTo>
                    <a:pt x="215" y="445"/>
                  </a:lnTo>
                  <a:lnTo>
                    <a:pt x="213" y="444"/>
                  </a:lnTo>
                  <a:lnTo>
                    <a:pt x="211" y="444"/>
                  </a:lnTo>
                  <a:lnTo>
                    <a:pt x="209" y="444"/>
                  </a:lnTo>
                  <a:lnTo>
                    <a:pt x="208" y="444"/>
                  </a:lnTo>
                  <a:lnTo>
                    <a:pt x="206" y="444"/>
                  </a:lnTo>
                  <a:lnTo>
                    <a:pt x="205" y="443"/>
                  </a:lnTo>
                  <a:lnTo>
                    <a:pt x="203" y="443"/>
                  </a:lnTo>
                  <a:lnTo>
                    <a:pt x="202" y="443"/>
                  </a:lnTo>
                  <a:lnTo>
                    <a:pt x="202" y="442"/>
                  </a:lnTo>
                  <a:lnTo>
                    <a:pt x="201" y="442"/>
                  </a:lnTo>
                  <a:lnTo>
                    <a:pt x="200" y="442"/>
                  </a:lnTo>
                  <a:lnTo>
                    <a:pt x="198" y="441"/>
                  </a:lnTo>
                  <a:lnTo>
                    <a:pt x="197" y="440"/>
                  </a:lnTo>
                  <a:lnTo>
                    <a:pt x="196" y="440"/>
                  </a:lnTo>
                  <a:lnTo>
                    <a:pt x="195" y="438"/>
                  </a:lnTo>
                  <a:lnTo>
                    <a:pt x="194" y="438"/>
                  </a:lnTo>
                  <a:lnTo>
                    <a:pt x="192" y="435"/>
                  </a:lnTo>
                  <a:lnTo>
                    <a:pt x="192" y="434"/>
                  </a:lnTo>
                  <a:lnTo>
                    <a:pt x="191" y="432"/>
                  </a:lnTo>
                  <a:lnTo>
                    <a:pt x="190" y="431"/>
                  </a:lnTo>
                  <a:lnTo>
                    <a:pt x="189" y="430"/>
                  </a:lnTo>
                  <a:lnTo>
                    <a:pt x="188" y="428"/>
                  </a:lnTo>
                  <a:lnTo>
                    <a:pt x="187" y="426"/>
                  </a:lnTo>
                  <a:lnTo>
                    <a:pt x="187" y="424"/>
                  </a:lnTo>
                  <a:lnTo>
                    <a:pt x="185" y="422"/>
                  </a:lnTo>
                  <a:lnTo>
                    <a:pt x="185" y="419"/>
                  </a:lnTo>
                  <a:lnTo>
                    <a:pt x="184" y="417"/>
                  </a:lnTo>
                  <a:lnTo>
                    <a:pt x="184" y="414"/>
                  </a:lnTo>
                  <a:lnTo>
                    <a:pt x="183" y="412"/>
                  </a:lnTo>
                  <a:lnTo>
                    <a:pt x="182" y="409"/>
                  </a:lnTo>
                  <a:lnTo>
                    <a:pt x="181" y="406"/>
                  </a:lnTo>
                  <a:lnTo>
                    <a:pt x="180" y="402"/>
                  </a:lnTo>
                  <a:lnTo>
                    <a:pt x="179" y="399"/>
                  </a:lnTo>
                  <a:lnTo>
                    <a:pt x="178" y="395"/>
                  </a:lnTo>
                  <a:lnTo>
                    <a:pt x="177" y="392"/>
                  </a:lnTo>
                  <a:lnTo>
                    <a:pt x="174" y="384"/>
                  </a:lnTo>
                  <a:lnTo>
                    <a:pt x="173" y="380"/>
                  </a:lnTo>
                  <a:lnTo>
                    <a:pt x="172" y="376"/>
                  </a:lnTo>
                  <a:lnTo>
                    <a:pt x="170" y="372"/>
                  </a:lnTo>
                  <a:lnTo>
                    <a:pt x="169" y="368"/>
                  </a:lnTo>
                  <a:lnTo>
                    <a:pt x="167" y="363"/>
                  </a:lnTo>
                  <a:lnTo>
                    <a:pt x="166" y="358"/>
                  </a:lnTo>
                  <a:lnTo>
                    <a:pt x="165" y="354"/>
                  </a:lnTo>
                  <a:lnTo>
                    <a:pt x="163" y="349"/>
                  </a:lnTo>
                  <a:lnTo>
                    <a:pt x="162" y="344"/>
                  </a:lnTo>
                  <a:lnTo>
                    <a:pt x="160" y="338"/>
                  </a:lnTo>
                  <a:lnTo>
                    <a:pt x="158" y="334"/>
                  </a:lnTo>
                  <a:lnTo>
                    <a:pt x="157" y="329"/>
                  </a:lnTo>
                  <a:lnTo>
                    <a:pt x="155" y="323"/>
                  </a:lnTo>
                  <a:lnTo>
                    <a:pt x="153" y="318"/>
                  </a:lnTo>
                  <a:lnTo>
                    <a:pt x="151" y="313"/>
                  </a:lnTo>
                  <a:lnTo>
                    <a:pt x="149" y="308"/>
                  </a:lnTo>
                  <a:lnTo>
                    <a:pt x="147" y="302"/>
                  </a:lnTo>
                  <a:lnTo>
                    <a:pt x="146" y="298"/>
                  </a:lnTo>
                  <a:lnTo>
                    <a:pt x="142" y="287"/>
                  </a:lnTo>
                  <a:lnTo>
                    <a:pt x="139" y="281"/>
                  </a:lnTo>
                  <a:lnTo>
                    <a:pt x="137" y="277"/>
                  </a:lnTo>
                  <a:lnTo>
                    <a:pt x="135" y="271"/>
                  </a:lnTo>
                  <a:lnTo>
                    <a:pt x="133" y="266"/>
                  </a:lnTo>
                  <a:lnTo>
                    <a:pt x="131" y="262"/>
                  </a:lnTo>
                  <a:lnTo>
                    <a:pt x="129" y="256"/>
                  </a:lnTo>
                  <a:lnTo>
                    <a:pt x="127" y="251"/>
                  </a:lnTo>
                  <a:lnTo>
                    <a:pt x="124" y="246"/>
                  </a:lnTo>
                  <a:lnTo>
                    <a:pt x="122" y="242"/>
                  </a:lnTo>
                  <a:lnTo>
                    <a:pt x="120" y="237"/>
                  </a:lnTo>
                  <a:lnTo>
                    <a:pt x="117" y="232"/>
                  </a:lnTo>
                  <a:lnTo>
                    <a:pt x="115" y="227"/>
                  </a:lnTo>
                  <a:lnTo>
                    <a:pt x="113" y="223"/>
                  </a:lnTo>
                  <a:lnTo>
                    <a:pt x="110" y="219"/>
                  </a:lnTo>
                  <a:lnTo>
                    <a:pt x="109" y="214"/>
                  </a:lnTo>
                  <a:lnTo>
                    <a:pt x="106" y="210"/>
                  </a:lnTo>
                  <a:lnTo>
                    <a:pt x="104" y="206"/>
                  </a:lnTo>
                  <a:lnTo>
                    <a:pt x="102" y="201"/>
                  </a:lnTo>
                  <a:lnTo>
                    <a:pt x="97" y="193"/>
                  </a:lnTo>
                  <a:lnTo>
                    <a:pt x="94" y="189"/>
                  </a:lnTo>
                  <a:lnTo>
                    <a:pt x="92" y="186"/>
                  </a:lnTo>
                  <a:lnTo>
                    <a:pt x="91" y="182"/>
                  </a:lnTo>
                  <a:lnTo>
                    <a:pt x="89" y="178"/>
                  </a:lnTo>
                  <a:lnTo>
                    <a:pt x="86" y="174"/>
                  </a:lnTo>
                  <a:lnTo>
                    <a:pt x="84" y="171"/>
                  </a:lnTo>
                  <a:lnTo>
                    <a:pt x="82" y="168"/>
                  </a:lnTo>
                  <a:lnTo>
                    <a:pt x="80" y="165"/>
                  </a:lnTo>
                  <a:lnTo>
                    <a:pt x="78" y="161"/>
                  </a:lnTo>
                  <a:lnTo>
                    <a:pt x="76" y="158"/>
                  </a:lnTo>
                  <a:lnTo>
                    <a:pt x="73" y="155"/>
                  </a:lnTo>
                  <a:lnTo>
                    <a:pt x="72" y="152"/>
                  </a:lnTo>
                  <a:lnTo>
                    <a:pt x="70" y="150"/>
                  </a:lnTo>
                  <a:lnTo>
                    <a:pt x="68" y="146"/>
                  </a:lnTo>
                  <a:lnTo>
                    <a:pt x="66" y="144"/>
                  </a:lnTo>
                  <a:lnTo>
                    <a:pt x="64" y="141"/>
                  </a:lnTo>
                  <a:lnTo>
                    <a:pt x="62" y="138"/>
                  </a:lnTo>
                  <a:lnTo>
                    <a:pt x="60" y="136"/>
                  </a:lnTo>
                  <a:lnTo>
                    <a:pt x="57" y="131"/>
                  </a:lnTo>
                  <a:lnTo>
                    <a:pt x="55" y="129"/>
                  </a:lnTo>
                  <a:lnTo>
                    <a:pt x="54" y="127"/>
                  </a:lnTo>
                  <a:lnTo>
                    <a:pt x="53" y="125"/>
                  </a:lnTo>
                  <a:lnTo>
                    <a:pt x="51" y="122"/>
                  </a:lnTo>
                  <a:lnTo>
                    <a:pt x="49" y="120"/>
                  </a:lnTo>
                  <a:lnTo>
                    <a:pt x="48" y="118"/>
                  </a:lnTo>
                  <a:lnTo>
                    <a:pt x="46" y="116"/>
                  </a:lnTo>
                  <a:lnTo>
                    <a:pt x="44" y="114"/>
                  </a:lnTo>
                  <a:lnTo>
                    <a:pt x="43" y="112"/>
                  </a:lnTo>
                  <a:lnTo>
                    <a:pt x="42" y="111"/>
                  </a:lnTo>
                  <a:lnTo>
                    <a:pt x="40" y="110"/>
                  </a:lnTo>
                  <a:lnTo>
                    <a:pt x="39" y="108"/>
                  </a:lnTo>
                  <a:lnTo>
                    <a:pt x="38" y="106"/>
                  </a:lnTo>
                  <a:lnTo>
                    <a:pt x="37" y="105"/>
                  </a:lnTo>
                  <a:lnTo>
                    <a:pt x="36" y="103"/>
                  </a:lnTo>
                  <a:lnTo>
                    <a:pt x="35" y="102"/>
                  </a:lnTo>
                  <a:lnTo>
                    <a:pt x="34" y="100"/>
                  </a:lnTo>
                  <a:lnTo>
                    <a:pt x="33" y="99"/>
                  </a:lnTo>
                  <a:lnTo>
                    <a:pt x="31" y="96"/>
                  </a:lnTo>
                  <a:lnTo>
                    <a:pt x="30" y="95"/>
                  </a:lnTo>
                  <a:lnTo>
                    <a:pt x="30" y="94"/>
                  </a:lnTo>
                  <a:lnTo>
                    <a:pt x="29" y="93"/>
                  </a:lnTo>
                  <a:lnTo>
                    <a:pt x="28" y="92"/>
                  </a:lnTo>
                  <a:lnTo>
                    <a:pt x="27" y="91"/>
                  </a:lnTo>
                  <a:lnTo>
                    <a:pt x="27" y="90"/>
                  </a:lnTo>
                  <a:lnTo>
                    <a:pt x="26" y="89"/>
                  </a:lnTo>
                  <a:lnTo>
                    <a:pt x="25" y="88"/>
                  </a:lnTo>
                  <a:lnTo>
                    <a:pt x="24" y="87"/>
                  </a:lnTo>
                  <a:lnTo>
                    <a:pt x="23" y="87"/>
                  </a:lnTo>
                  <a:lnTo>
                    <a:pt x="23" y="86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20" y="84"/>
                  </a:lnTo>
                  <a:lnTo>
                    <a:pt x="19" y="84"/>
                  </a:lnTo>
                  <a:lnTo>
                    <a:pt x="18" y="83"/>
                  </a:lnTo>
                  <a:lnTo>
                    <a:pt x="18" y="82"/>
                  </a:lnTo>
                  <a:lnTo>
                    <a:pt x="17" y="82"/>
                  </a:lnTo>
                  <a:lnTo>
                    <a:pt x="14" y="82"/>
                  </a:lnTo>
                  <a:lnTo>
                    <a:pt x="13" y="82"/>
                  </a:lnTo>
                  <a:lnTo>
                    <a:pt x="11" y="82"/>
                  </a:lnTo>
                  <a:lnTo>
                    <a:pt x="9" y="82"/>
                  </a:lnTo>
                  <a:lnTo>
                    <a:pt x="8" y="82"/>
                  </a:lnTo>
                  <a:lnTo>
                    <a:pt x="6" y="82"/>
                  </a:lnTo>
                  <a:lnTo>
                    <a:pt x="5" y="82"/>
                  </a:lnTo>
                  <a:lnTo>
                    <a:pt x="4" y="82"/>
                  </a:lnTo>
                  <a:lnTo>
                    <a:pt x="2" y="82"/>
                  </a:lnTo>
                  <a:lnTo>
                    <a:pt x="1" y="82"/>
                  </a:lnTo>
                  <a:lnTo>
                    <a:pt x="0" y="82"/>
                  </a:lnTo>
                  <a:lnTo>
                    <a:pt x="0" y="81"/>
                  </a:lnTo>
                  <a:lnTo>
                    <a:pt x="1" y="81"/>
                  </a:lnTo>
                  <a:lnTo>
                    <a:pt x="2" y="81"/>
                  </a:lnTo>
                  <a:lnTo>
                    <a:pt x="4" y="80"/>
                  </a:lnTo>
                  <a:lnTo>
                    <a:pt x="9" y="78"/>
                  </a:lnTo>
                </a:path>
              </a:pathLst>
            </a:custGeom>
            <a:solidFill>
              <a:srgbClr val="DDDDD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8"/>
            <p:cNvSpPr>
              <a:spLocks/>
            </p:cNvSpPr>
            <p:nvPr/>
          </p:nvSpPr>
          <p:spPr bwMode="auto">
            <a:xfrm>
              <a:off x="4598" y="2181"/>
              <a:ext cx="797" cy="532"/>
            </a:xfrm>
            <a:custGeom>
              <a:avLst/>
              <a:gdLst>
                <a:gd name="T0" fmla="*/ 769 w 797"/>
                <a:gd name="T1" fmla="*/ 478 h 532"/>
                <a:gd name="T2" fmla="*/ 735 w 797"/>
                <a:gd name="T3" fmla="*/ 447 h 532"/>
                <a:gd name="T4" fmla="*/ 671 w 797"/>
                <a:gd name="T5" fmla="*/ 409 h 532"/>
                <a:gd name="T6" fmla="*/ 597 w 797"/>
                <a:gd name="T7" fmla="*/ 377 h 532"/>
                <a:gd name="T8" fmla="*/ 518 w 797"/>
                <a:gd name="T9" fmla="*/ 349 h 532"/>
                <a:gd name="T10" fmla="*/ 443 w 797"/>
                <a:gd name="T11" fmla="*/ 322 h 532"/>
                <a:gd name="T12" fmla="*/ 396 w 797"/>
                <a:gd name="T13" fmla="*/ 303 h 532"/>
                <a:gd name="T14" fmla="*/ 357 w 797"/>
                <a:gd name="T15" fmla="*/ 284 h 532"/>
                <a:gd name="T16" fmla="*/ 308 w 797"/>
                <a:gd name="T17" fmla="*/ 254 h 532"/>
                <a:gd name="T18" fmla="*/ 263 w 797"/>
                <a:gd name="T19" fmla="*/ 223 h 532"/>
                <a:gd name="T20" fmla="*/ 213 w 797"/>
                <a:gd name="T21" fmla="*/ 183 h 532"/>
                <a:gd name="T22" fmla="*/ 178 w 797"/>
                <a:gd name="T23" fmla="*/ 150 h 532"/>
                <a:gd name="T24" fmla="*/ 149 w 797"/>
                <a:gd name="T25" fmla="*/ 117 h 532"/>
                <a:gd name="T26" fmla="*/ 117 w 797"/>
                <a:gd name="T27" fmla="*/ 82 h 532"/>
                <a:gd name="T28" fmla="*/ 91 w 797"/>
                <a:gd name="T29" fmla="*/ 55 h 532"/>
                <a:gd name="T30" fmla="*/ 67 w 797"/>
                <a:gd name="T31" fmla="*/ 31 h 532"/>
                <a:gd name="T32" fmla="*/ 42 w 797"/>
                <a:gd name="T33" fmla="*/ 12 h 532"/>
                <a:gd name="T34" fmla="*/ 26 w 797"/>
                <a:gd name="T35" fmla="*/ 2 h 532"/>
                <a:gd name="T36" fmla="*/ 13 w 797"/>
                <a:gd name="T37" fmla="*/ 0 h 532"/>
                <a:gd name="T38" fmla="*/ 3 w 797"/>
                <a:gd name="T39" fmla="*/ 4 h 532"/>
                <a:gd name="T40" fmla="*/ 0 w 797"/>
                <a:gd name="T41" fmla="*/ 16 h 532"/>
                <a:gd name="T42" fmla="*/ 0 w 797"/>
                <a:gd name="T43" fmla="*/ 32 h 532"/>
                <a:gd name="T44" fmla="*/ 6 w 797"/>
                <a:gd name="T45" fmla="*/ 49 h 532"/>
                <a:gd name="T46" fmla="*/ 18 w 797"/>
                <a:gd name="T47" fmla="*/ 68 h 532"/>
                <a:gd name="T48" fmla="*/ 39 w 797"/>
                <a:gd name="T49" fmla="*/ 96 h 532"/>
                <a:gd name="T50" fmla="*/ 64 w 797"/>
                <a:gd name="T51" fmla="*/ 127 h 532"/>
                <a:gd name="T52" fmla="*/ 94 w 797"/>
                <a:gd name="T53" fmla="*/ 160 h 532"/>
                <a:gd name="T54" fmla="*/ 134 w 797"/>
                <a:gd name="T55" fmla="*/ 197 h 532"/>
                <a:gd name="T56" fmla="*/ 172 w 797"/>
                <a:gd name="T57" fmla="*/ 227 h 532"/>
                <a:gd name="T58" fmla="*/ 220 w 797"/>
                <a:gd name="T59" fmla="*/ 261 h 532"/>
                <a:gd name="T60" fmla="*/ 263 w 797"/>
                <a:gd name="T61" fmla="*/ 289 h 532"/>
                <a:gd name="T62" fmla="*/ 306 w 797"/>
                <a:gd name="T63" fmla="*/ 315 h 532"/>
                <a:gd name="T64" fmla="*/ 355 w 797"/>
                <a:gd name="T65" fmla="*/ 340 h 532"/>
                <a:gd name="T66" fmla="*/ 397 w 797"/>
                <a:gd name="T67" fmla="*/ 358 h 532"/>
                <a:gd name="T68" fmla="*/ 435 w 797"/>
                <a:gd name="T69" fmla="*/ 372 h 532"/>
                <a:gd name="T70" fmla="*/ 472 w 797"/>
                <a:gd name="T71" fmla="*/ 384 h 532"/>
                <a:gd name="T72" fmla="*/ 497 w 797"/>
                <a:gd name="T73" fmla="*/ 393 h 532"/>
                <a:gd name="T74" fmla="*/ 520 w 797"/>
                <a:gd name="T75" fmla="*/ 400 h 532"/>
                <a:gd name="T76" fmla="*/ 549 w 797"/>
                <a:gd name="T77" fmla="*/ 413 h 532"/>
                <a:gd name="T78" fmla="*/ 573 w 797"/>
                <a:gd name="T79" fmla="*/ 425 h 532"/>
                <a:gd name="T80" fmla="*/ 598 w 797"/>
                <a:gd name="T81" fmla="*/ 442 h 532"/>
                <a:gd name="T82" fmla="*/ 615 w 797"/>
                <a:gd name="T83" fmla="*/ 458 h 532"/>
                <a:gd name="T84" fmla="*/ 629 w 797"/>
                <a:gd name="T85" fmla="*/ 474 h 532"/>
                <a:gd name="T86" fmla="*/ 642 w 797"/>
                <a:gd name="T87" fmla="*/ 492 h 532"/>
                <a:gd name="T88" fmla="*/ 650 w 797"/>
                <a:gd name="T89" fmla="*/ 505 h 532"/>
                <a:gd name="T90" fmla="*/ 657 w 797"/>
                <a:gd name="T91" fmla="*/ 516 h 532"/>
                <a:gd name="T92" fmla="*/ 663 w 797"/>
                <a:gd name="T93" fmla="*/ 525 h 532"/>
                <a:gd name="T94" fmla="*/ 670 w 797"/>
                <a:gd name="T95" fmla="*/ 529 h 532"/>
                <a:gd name="T96" fmla="*/ 682 w 797"/>
                <a:gd name="T97" fmla="*/ 531 h 532"/>
                <a:gd name="T98" fmla="*/ 700 w 797"/>
                <a:gd name="T99" fmla="*/ 531 h 532"/>
                <a:gd name="T100" fmla="*/ 721 w 797"/>
                <a:gd name="T101" fmla="*/ 531 h 532"/>
                <a:gd name="T102" fmla="*/ 746 w 797"/>
                <a:gd name="T103" fmla="*/ 529 h 532"/>
                <a:gd name="T104" fmla="*/ 764 w 797"/>
                <a:gd name="T105" fmla="*/ 526 h 532"/>
                <a:gd name="T106" fmla="*/ 779 w 797"/>
                <a:gd name="T107" fmla="*/ 523 h 532"/>
                <a:gd name="T108" fmla="*/ 792 w 797"/>
                <a:gd name="T109" fmla="*/ 519 h 532"/>
                <a:gd name="T110" fmla="*/ 796 w 797"/>
                <a:gd name="T111" fmla="*/ 514 h 532"/>
                <a:gd name="T112" fmla="*/ 790 w 797"/>
                <a:gd name="T113" fmla="*/ 503 h 5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7"/>
                <a:gd name="T172" fmla="*/ 0 h 532"/>
                <a:gd name="T173" fmla="*/ 797 w 797"/>
                <a:gd name="T174" fmla="*/ 532 h 5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7" h="532">
                  <a:moveTo>
                    <a:pt x="786" y="498"/>
                  </a:moveTo>
                  <a:lnTo>
                    <a:pt x="784" y="495"/>
                  </a:lnTo>
                  <a:lnTo>
                    <a:pt x="781" y="493"/>
                  </a:lnTo>
                  <a:lnTo>
                    <a:pt x="779" y="489"/>
                  </a:lnTo>
                  <a:lnTo>
                    <a:pt x="777" y="486"/>
                  </a:lnTo>
                  <a:lnTo>
                    <a:pt x="773" y="482"/>
                  </a:lnTo>
                  <a:lnTo>
                    <a:pt x="769" y="478"/>
                  </a:lnTo>
                  <a:lnTo>
                    <a:pt x="765" y="474"/>
                  </a:lnTo>
                  <a:lnTo>
                    <a:pt x="760" y="470"/>
                  </a:lnTo>
                  <a:lnTo>
                    <a:pt x="757" y="465"/>
                  </a:lnTo>
                  <a:lnTo>
                    <a:pt x="751" y="461"/>
                  </a:lnTo>
                  <a:lnTo>
                    <a:pt x="746" y="456"/>
                  </a:lnTo>
                  <a:lnTo>
                    <a:pt x="740" y="452"/>
                  </a:lnTo>
                  <a:lnTo>
                    <a:pt x="735" y="447"/>
                  </a:lnTo>
                  <a:lnTo>
                    <a:pt x="728" y="442"/>
                  </a:lnTo>
                  <a:lnTo>
                    <a:pt x="721" y="437"/>
                  </a:lnTo>
                  <a:lnTo>
                    <a:pt x="714" y="433"/>
                  </a:lnTo>
                  <a:lnTo>
                    <a:pt x="706" y="428"/>
                  </a:lnTo>
                  <a:lnTo>
                    <a:pt x="698" y="423"/>
                  </a:lnTo>
                  <a:lnTo>
                    <a:pt x="681" y="414"/>
                  </a:lnTo>
                  <a:lnTo>
                    <a:pt x="671" y="409"/>
                  </a:lnTo>
                  <a:lnTo>
                    <a:pt x="662" y="404"/>
                  </a:lnTo>
                  <a:lnTo>
                    <a:pt x="651" y="399"/>
                  </a:lnTo>
                  <a:lnTo>
                    <a:pt x="641" y="395"/>
                  </a:lnTo>
                  <a:lnTo>
                    <a:pt x="630" y="390"/>
                  </a:lnTo>
                  <a:lnTo>
                    <a:pt x="619" y="385"/>
                  </a:lnTo>
                  <a:lnTo>
                    <a:pt x="608" y="381"/>
                  </a:lnTo>
                  <a:lnTo>
                    <a:pt x="597" y="377"/>
                  </a:lnTo>
                  <a:lnTo>
                    <a:pt x="586" y="373"/>
                  </a:lnTo>
                  <a:lnTo>
                    <a:pt x="574" y="368"/>
                  </a:lnTo>
                  <a:lnTo>
                    <a:pt x="563" y="364"/>
                  </a:lnTo>
                  <a:lnTo>
                    <a:pt x="551" y="360"/>
                  </a:lnTo>
                  <a:lnTo>
                    <a:pt x="540" y="357"/>
                  </a:lnTo>
                  <a:lnTo>
                    <a:pt x="529" y="352"/>
                  </a:lnTo>
                  <a:lnTo>
                    <a:pt x="518" y="349"/>
                  </a:lnTo>
                  <a:lnTo>
                    <a:pt x="508" y="345"/>
                  </a:lnTo>
                  <a:lnTo>
                    <a:pt x="497" y="341"/>
                  </a:lnTo>
                  <a:lnTo>
                    <a:pt x="487" y="338"/>
                  </a:lnTo>
                  <a:lnTo>
                    <a:pt x="468" y="331"/>
                  </a:lnTo>
                  <a:lnTo>
                    <a:pt x="459" y="328"/>
                  </a:lnTo>
                  <a:lnTo>
                    <a:pt x="451" y="325"/>
                  </a:lnTo>
                  <a:lnTo>
                    <a:pt x="443" y="322"/>
                  </a:lnTo>
                  <a:lnTo>
                    <a:pt x="435" y="320"/>
                  </a:lnTo>
                  <a:lnTo>
                    <a:pt x="428" y="317"/>
                  </a:lnTo>
                  <a:lnTo>
                    <a:pt x="421" y="314"/>
                  </a:lnTo>
                  <a:lnTo>
                    <a:pt x="415" y="312"/>
                  </a:lnTo>
                  <a:lnTo>
                    <a:pt x="408" y="309"/>
                  </a:lnTo>
                  <a:lnTo>
                    <a:pt x="401" y="306"/>
                  </a:lnTo>
                  <a:lnTo>
                    <a:pt x="396" y="303"/>
                  </a:lnTo>
                  <a:lnTo>
                    <a:pt x="390" y="301"/>
                  </a:lnTo>
                  <a:lnTo>
                    <a:pt x="384" y="299"/>
                  </a:lnTo>
                  <a:lnTo>
                    <a:pt x="379" y="296"/>
                  </a:lnTo>
                  <a:lnTo>
                    <a:pt x="373" y="293"/>
                  </a:lnTo>
                  <a:lnTo>
                    <a:pt x="368" y="290"/>
                  </a:lnTo>
                  <a:lnTo>
                    <a:pt x="362" y="287"/>
                  </a:lnTo>
                  <a:lnTo>
                    <a:pt x="357" y="284"/>
                  </a:lnTo>
                  <a:lnTo>
                    <a:pt x="351" y="281"/>
                  </a:lnTo>
                  <a:lnTo>
                    <a:pt x="340" y="274"/>
                  </a:lnTo>
                  <a:lnTo>
                    <a:pt x="334" y="270"/>
                  </a:lnTo>
                  <a:lnTo>
                    <a:pt x="327" y="266"/>
                  </a:lnTo>
                  <a:lnTo>
                    <a:pt x="322" y="263"/>
                  </a:lnTo>
                  <a:lnTo>
                    <a:pt x="315" y="259"/>
                  </a:lnTo>
                  <a:lnTo>
                    <a:pt x="308" y="254"/>
                  </a:lnTo>
                  <a:lnTo>
                    <a:pt x="303" y="250"/>
                  </a:lnTo>
                  <a:lnTo>
                    <a:pt x="296" y="246"/>
                  </a:lnTo>
                  <a:lnTo>
                    <a:pt x="289" y="241"/>
                  </a:lnTo>
                  <a:lnTo>
                    <a:pt x="283" y="237"/>
                  </a:lnTo>
                  <a:lnTo>
                    <a:pt x="276" y="232"/>
                  </a:lnTo>
                  <a:lnTo>
                    <a:pt x="269" y="227"/>
                  </a:lnTo>
                  <a:lnTo>
                    <a:pt x="263" y="223"/>
                  </a:lnTo>
                  <a:lnTo>
                    <a:pt x="256" y="217"/>
                  </a:lnTo>
                  <a:lnTo>
                    <a:pt x="249" y="212"/>
                  </a:lnTo>
                  <a:lnTo>
                    <a:pt x="244" y="208"/>
                  </a:lnTo>
                  <a:lnTo>
                    <a:pt x="237" y="203"/>
                  </a:lnTo>
                  <a:lnTo>
                    <a:pt x="231" y="197"/>
                  </a:lnTo>
                  <a:lnTo>
                    <a:pt x="226" y="192"/>
                  </a:lnTo>
                  <a:lnTo>
                    <a:pt x="213" y="183"/>
                  </a:lnTo>
                  <a:lnTo>
                    <a:pt x="208" y="178"/>
                  </a:lnTo>
                  <a:lnTo>
                    <a:pt x="203" y="173"/>
                  </a:lnTo>
                  <a:lnTo>
                    <a:pt x="197" y="169"/>
                  </a:lnTo>
                  <a:lnTo>
                    <a:pt x="192" y="164"/>
                  </a:lnTo>
                  <a:lnTo>
                    <a:pt x="188" y="159"/>
                  </a:lnTo>
                  <a:lnTo>
                    <a:pt x="183" y="154"/>
                  </a:lnTo>
                  <a:lnTo>
                    <a:pt x="178" y="150"/>
                  </a:lnTo>
                  <a:lnTo>
                    <a:pt x="173" y="145"/>
                  </a:lnTo>
                  <a:lnTo>
                    <a:pt x="170" y="139"/>
                  </a:lnTo>
                  <a:lnTo>
                    <a:pt x="165" y="134"/>
                  </a:lnTo>
                  <a:lnTo>
                    <a:pt x="161" y="131"/>
                  </a:lnTo>
                  <a:lnTo>
                    <a:pt x="156" y="126"/>
                  </a:lnTo>
                  <a:lnTo>
                    <a:pt x="152" y="121"/>
                  </a:lnTo>
                  <a:lnTo>
                    <a:pt x="149" y="117"/>
                  </a:lnTo>
                  <a:lnTo>
                    <a:pt x="145" y="113"/>
                  </a:lnTo>
                  <a:lnTo>
                    <a:pt x="140" y="108"/>
                  </a:lnTo>
                  <a:lnTo>
                    <a:pt x="136" y="104"/>
                  </a:lnTo>
                  <a:lnTo>
                    <a:pt x="132" y="99"/>
                  </a:lnTo>
                  <a:lnTo>
                    <a:pt x="125" y="91"/>
                  </a:lnTo>
                  <a:lnTo>
                    <a:pt x="121" y="87"/>
                  </a:lnTo>
                  <a:lnTo>
                    <a:pt x="117" y="82"/>
                  </a:lnTo>
                  <a:lnTo>
                    <a:pt x="113" y="78"/>
                  </a:lnTo>
                  <a:lnTo>
                    <a:pt x="110" y="75"/>
                  </a:lnTo>
                  <a:lnTo>
                    <a:pt x="106" y="70"/>
                  </a:lnTo>
                  <a:lnTo>
                    <a:pt x="102" y="66"/>
                  </a:lnTo>
                  <a:lnTo>
                    <a:pt x="98" y="62"/>
                  </a:lnTo>
                  <a:lnTo>
                    <a:pt x="94" y="58"/>
                  </a:lnTo>
                  <a:lnTo>
                    <a:pt x="91" y="55"/>
                  </a:lnTo>
                  <a:lnTo>
                    <a:pt x="88" y="51"/>
                  </a:lnTo>
                  <a:lnTo>
                    <a:pt x="84" y="48"/>
                  </a:lnTo>
                  <a:lnTo>
                    <a:pt x="80" y="44"/>
                  </a:lnTo>
                  <a:lnTo>
                    <a:pt x="76" y="40"/>
                  </a:lnTo>
                  <a:lnTo>
                    <a:pt x="73" y="37"/>
                  </a:lnTo>
                  <a:lnTo>
                    <a:pt x="70" y="35"/>
                  </a:lnTo>
                  <a:lnTo>
                    <a:pt x="67" y="31"/>
                  </a:lnTo>
                  <a:lnTo>
                    <a:pt x="63" y="28"/>
                  </a:lnTo>
                  <a:lnTo>
                    <a:pt x="60" y="26"/>
                  </a:lnTo>
                  <a:lnTo>
                    <a:pt x="54" y="20"/>
                  </a:lnTo>
                  <a:lnTo>
                    <a:pt x="51" y="18"/>
                  </a:lnTo>
                  <a:lnTo>
                    <a:pt x="48" y="16"/>
                  </a:lnTo>
                  <a:lnTo>
                    <a:pt x="45" y="14"/>
                  </a:lnTo>
                  <a:lnTo>
                    <a:pt x="42" y="12"/>
                  </a:lnTo>
                  <a:lnTo>
                    <a:pt x="39" y="10"/>
                  </a:lnTo>
                  <a:lnTo>
                    <a:pt x="37" y="8"/>
                  </a:lnTo>
                  <a:lnTo>
                    <a:pt x="35" y="7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41"/>
                  </a:lnTo>
                  <a:lnTo>
                    <a:pt x="4" y="43"/>
                  </a:lnTo>
                  <a:lnTo>
                    <a:pt x="5" y="46"/>
                  </a:lnTo>
                  <a:lnTo>
                    <a:pt x="6" y="49"/>
                  </a:lnTo>
                  <a:lnTo>
                    <a:pt x="8" y="51"/>
                  </a:lnTo>
                  <a:lnTo>
                    <a:pt x="9" y="54"/>
                  </a:lnTo>
                  <a:lnTo>
                    <a:pt x="11" y="56"/>
                  </a:lnTo>
                  <a:lnTo>
                    <a:pt x="12" y="59"/>
                  </a:lnTo>
                  <a:lnTo>
                    <a:pt x="14" y="62"/>
                  </a:lnTo>
                  <a:lnTo>
                    <a:pt x="16" y="65"/>
                  </a:lnTo>
                  <a:lnTo>
                    <a:pt x="18" y="68"/>
                  </a:lnTo>
                  <a:lnTo>
                    <a:pt x="20" y="72"/>
                  </a:lnTo>
                  <a:lnTo>
                    <a:pt x="22" y="75"/>
                  </a:lnTo>
                  <a:lnTo>
                    <a:pt x="25" y="78"/>
                  </a:lnTo>
                  <a:lnTo>
                    <a:pt x="30" y="85"/>
                  </a:lnTo>
                  <a:lnTo>
                    <a:pt x="33" y="89"/>
                  </a:lnTo>
                  <a:lnTo>
                    <a:pt x="36" y="93"/>
                  </a:lnTo>
                  <a:lnTo>
                    <a:pt x="39" y="96"/>
                  </a:lnTo>
                  <a:lnTo>
                    <a:pt x="42" y="101"/>
                  </a:lnTo>
                  <a:lnTo>
                    <a:pt x="46" y="105"/>
                  </a:lnTo>
                  <a:lnTo>
                    <a:pt x="49" y="110"/>
                  </a:lnTo>
                  <a:lnTo>
                    <a:pt x="53" y="113"/>
                  </a:lnTo>
                  <a:lnTo>
                    <a:pt x="56" y="118"/>
                  </a:lnTo>
                  <a:lnTo>
                    <a:pt x="60" y="122"/>
                  </a:lnTo>
                  <a:lnTo>
                    <a:pt x="64" y="127"/>
                  </a:lnTo>
                  <a:lnTo>
                    <a:pt x="68" y="132"/>
                  </a:lnTo>
                  <a:lnTo>
                    <a:pt x="72" y="136"/>
                  </a:lnTo>
                  <a:lnTo>
                    <a:pt x="76" y="141"/>
                  </a:lnTo>
                  <a:lnTo>
                    <a:pt x="81" y="146"/>
                  </a:lnTo>
                  <a:lnTo>
                    <a:pt x="85" y="151"/>
                  </a:lnTo>
                  <a:lnTo>
                    <a:pt x="90" y="155"/>
                  </a:lnTo>
                  <a:lnTo>
                    <a:pt x="94" y="160"/>
                  </a:lnTo>
                  <a:lnTo>
                    <a:pt x="98" y="164"/>
                  </a:lnTo>
                  <a:lnTo>
                    <a:pt x="109" y="173"/>
                  </a:lnTo>
                  <a:lnTo>
                    <a:pt x="113" y="178"/>
                  </a:lnTo>
                  <a:lnTo>
                    <a:pt x="118" y="183"/>
                  </a:lnTo>
                  <a:lnTo>
                    <a:pt x="124" y="188"/>
                  </a:lnTo>
                  <a:lnTo>
                    <a:pt x="129" y="192"/>
                  </a:lnTo>
                  <a:lnTo>
                    <a:pt x="134" y="197"/>
                  </a:lnTo>
                  <a:lnTo>
                    <a:pt x="139" y="201"/>
                  </a:lnTo>
                  <a:lnTo>
                    <a:pt x="145" y="206"/>
                  </a:lnTo>
                  <a:lnTo>
                    <a:pt x="151" y="209"/>
                  </a:lnTo>
                  <a:lnTo>
                    <a:pt x="156" y="214"/>
                  </a:lnTo>
                  <a:lnTo>
                    <a:pt x="161" y="219"/>
                  </a:lnTo>
                  <a:lnTo>
                    <a:pt x="168" y="223"/>
                  </a:lnTo>
                  <a:lnTo>
                    <a:pt x="172" y="227"/>
                  </a:lnTo>
                  <a:lnTo>
                    <a:pt x="179" y="232"/>
                  </a:lnTo>
                  <a:lnTo>
                    <a:pt x="185" y="236"/>
                  </a:lnTo>
                  <a:lnTo>
                    <a:pt x="190" y="240"/>
                  </a:lnTo>
                  <a:lnTo>
                    <a:pt x="196" y="245"/>
                  </a:lnTo>
                  <a:lnTo>
                    <a:pt x="202" y="248"/>
                  </a:lnTo>
                  <a:lnTo>
                    <a:pt x="208" y="253"/>
                  </a:lnTo>
                  <a:lnTo>
                    <a:pt x="220" y="261"/>
                  </a:lnTo>
                  <a:lnTo>
                    <a:pt x="226" y="265"/>
                  </a:lnTo>
                  <a:lnTo>
                    <a:pt x="232" y="269"/>
                  </a:lnTo>
                  <a:lnTo>
                    <a:pt x="238" y="273"/>
                  </a:lnTo>
                  <a:lnTo>
                    <a:pt x="245" y="277"/>
                  </a:lnTo>
                  <a:lnTo>
                    <a:pt x="250" y="282"/>
                  </a:lnTo>
                  <a:lnTo>
                    <a:pt x="256" y="285"/>
                  </a:lnTo>
                  <a:lnTo>
                    <a:pt x="263" y="289"/>
                  </a:lnTo>
                  <a:lnTo>
                    <a:pt x="268" y="293"/>
                  </a:lnTo>
                  <a:lnTo>
                    <a:pt x="275" y="297"/>
                  </a:lnTo>
                  <a:lnTo>
                    <a:pt x="282" y="301"/>
                  </a:lnTo>
                  <a:lnTo>
                    <a:pt x="287" y="304"/>
                  </a:lnTo>
                  <a:lnTo>
                    <a:pt x="294" y="307"/>
                  </a:lnTo>
                  <a:lnTo>
                    <a:pt x="300" y="311"/>
                  </a:lnTo>
                  <a:lnTo>
                    <a:pt x="306" y="315"/>
                  </a:lnTo>
                  <a:lnTo>
                    <a:pt x="312" y="319"/>
                  </a:lnTo>
                  <a:lnTo>
                    <a:pt x="319" y="322"/>
                  </a:lnTo>
                  <a:lnTo>
                    <a:pt x="324" y="325"/>
                  </a:lnTo>
                  <a:lnTo>
                    <a:pt x="331" y="328"/>
                  </a:lnTo>
                  <a:lnTo>
                    <a:pt x="343" y="334"/>
                  </a:lnTo>
                  <a:lnTo>
                    <a:pt x="349" y="337"/>
                  </a:lnTo>
                  <a:lnTo>
                    <a:pt x="355" y="340"/>
                  </a:lnTo>
                  <a:lnTo>
                    <a:pt x="361" y="342"/>
                  </a:lnTo>
                  <a:lnTo>
                    <a:pt x="368" y="345"/>
                  </a:lnTo>
                  <a:lnTo>
                    <a:pt x="374" y="348"/>
                  </a:lnTo>
                  <a:lnTo>
                    <a:pt x="379" y="351"/>
                  </a:lnTo>
                  <a:lnTo>
                    <a:pt x="385" y="353"/>
                  </a:lnTo>
                  <a:lnTo>
                    <a:pt x="392" y="356"/>
                  </a:lnTo>
                  <a:lnTo>
                    <a:pt x="397" y="358"/>
                  </a:lnTo>
                  <a:lnTo>
                    <a:pt x="403" y="360"/>
                  </a:lnTo>
                  <a:lnTo>
                    <a:pt x="408" y="362"/>
                  </a:lnTo>
                  <a:lnTo>
                    <a:pt x="415" y="364"/>
                  </a:lnTo>
                  <a:lnTo>
                    <a:pt x="419" y="366"/>
                  </a:lnTo>
                  <a:lnTo>
                    <a:pt x="425" y="368"/>
                  </a:lnTo>
                  <a:lnTo>
                    <a:pt x="430" y="370"/>
                  </a:lnTo>
                  <a:lnTo>
                    <a:pt x="435" y="372"/>
                  </a:lnTo>
                  <a:lnTo>
                    <a:pt x="440" y="374"/>
                  </a:lnTo>
                  <a:lnTo>
                    <a:pt x="445" y="376"/>
                  </a:lnTo>
                  <a:lnTo>
                    <a:pt x="454" y="379"/>
                  </a:lnTo>
                  <a:lnTo>
                    <a:pt x="459" y="380"/>
                  </a:lnTo>
                  <a:lnTo>
                    <a:pt x="463" y="381"/>
                  </a:lnTo>
                  <a:lnTo>
                    <a:pt x="467" y="383"/>
                  </a:lnTo>
                  <a:lnTo>
                    <a:pt x="472" y="384"/>
                  </a:lnTo>
                  <a:lnTo>
                    <a:pt x="475" y="385"/>
                  </a:lnTo>
                  <a:lnTo>
                    <a:pt x="479" y="387"/>
                  </a:lnTo>
                  <a:lnTo>
                    <a:pt x="483" y="388"/>
                  </a:lnTo>
                  <a:lnTo>
                    <a:pt x="487" y="389"/>
                  </a:lnTo>
                  <a:lnTo>
                    <a:pt x="490" y="390"/>
                  </a:lnTo>
                  <a:lnTo>
                    <a:pt x="493" y="392"/>
                  </a:lnTo>
                  <a:lnTo>
                    <a:pt x="497" y="393"/>
                  </a:lnTo>
                  <a:lnTo>
                    <a:pt x="501" y="394"/>
                  </a:lnTo>
                  <a:lnTo>
                    <a:pt x="504" y="395"/>
                  </a:lnTo>
                  <a:lnTo>
                    <a:pt x="508" y="396"/>
                  </a:lnTo>
                  <a:lnTo>
                    <a:pt x="511" y="397"/>
                  </a:lnTo>
                  <a:lnTo>
                    <a:pt x="513" y="398"/>
                  </a:lnTo>
                  <a:lnTo>
                    <a:pt x="517" y="399"/>
                  </a:lnTo>
                  <a:lnTo>
                    <a:pt x="520" y="400"/>
                  </a:lnTo>
                  <a:lnTo>
                    <a:pt x="528" y="403"/>
                  </a:lnTo>
                  <a:lnTo>
                    <a:pt x="530" y="405"/>
                  </a:lnTo>
                  <a:lnTo>
                    <a:pt x="534" y="406"/>
                  </a:lnTo>
                  <a:lnTo>
                    <a:pt x="538" y="408"/>
                  </a:lnTo>
                  <a:lnTo>
                    <a:pt x="541" y="410"/>
                  </a:lnTo>
                  <a:lnTo>
                    <a:pt x="545" y="411"/>
                  </a:lnTo>
                  <a:lnTo>
                    <a:pt x="549" y="413"/>
                  </a:lnTo>
                  <a:lnTo>
                    <a:pt x="552" y="415"/>
                  </a:lnTo>
                  <a:lnTo>
                    <a:pt x="555" y="416"/>
                  </a:lnTo>
                  <a:lnTo>
                    <a:pt x="559" y="417"/>
                  </a:lnTo>
                  <a:lnTo>
                    <a:pt x="563" y="419"/>
                  </a:lnTo>
                  <a:lnTo>
                    <a:pt x="566" y="421"/>
                  </a:lnTo>
                  <a:lnTo>
                    <a:pt x="569" y="423"/>
                  </a:lnTo>
                  <a:lnTo>
                    <a:pt x="573" y="425"/>
                  </a:lnTo>
                  <a:lnTo>
                    <a:pt x="576" y="427"/>
                  </a:lnTo>
                  <a:lnTo>
                    <a:pt x="580" y="429"/>
                  </a:lnTo>
                  <a:lnTo>
                    <a:pt x="583" y="432"/>
                  </a:lnTo>
                  <a:lnTo>
                    <a:pt x="586" y="434"/>
                  </a:lnTo>
                  <a:lnTo>
                    <a:pt x="589" y="436"/>
                  </a:lnTo>
                  <a:lnTo>
                    <a:pt x="595" y="440"/>
                  </a:lnTo>
                  <a:lnTo>
                    <a:pt x="598" y="442"/>
                  </a:lnTo>
                  <a:lnTo>
                    <a:pt x="600" y="444"/>
                  </a:lnTo>
                  <a:lnTo>
                    <a:pt x="604" y="446"/>
                  </a:lnTo>
                  <a:lnTo>
                    <a:pt x="606" y="449"/>
                  </a:lnTo>
                  <a:lnTo>
                    <a:pt x="608" y="451"/>
                  </a:lnTo>
                  <a:lnTo>
                    <a:pt x="610" y="454"/>
                  </a:lnTo>
                  <a:lnTo>
                    <a:pt x="613" y="455"/>
                  </a:lnTo>
                  <a:lnTo>
                    <a:pt x="615" y="458"/>
                  </a:lnTo>
                  <a:lnTo>
                    <a:pt x="617" y="460"/>
                  </a:lnTo>
                  <a:lnTo>
                    <a:pt x="620" y="462"/>
                  </a:lnTo>
                  <a:lnTo>
                    <a:pt x="621" y="465"/>
                  </a:lnTo>
                  <a:lnTo>
                    <a:pt x="624" y="467"/>
                  </a:lnTo>
                  <a:lnTo>
                    <a:pt x="625" y="470"/>
                  </a:lnTo>
                  <a:lnTo>
                    <a:pt x="627" y="472"/>
                  </a:lnTo>
                  <a:lnTo>
                    <a:pt x="629" y="474"/>
                  </a:lnTo>
                  <a:lnTo>
                    <a:pt x="630" y="476"/>
                  </a:lnTo>
                  <a:lnTo>
                    <a:pt x="632" y="478"/>
                  </a:lnTo>
                  <a:lnTo>
                    <a:pt x="634" y="481"/>
                  </a:lnTo>
                  <a:lnTo>
                    <a:pt x="637" y="486"/>
                  </a:lnTo>
                  <a:lnTo>
                    <a:pt x="639" y="488"/>
                  </a:lnTo>
                  <a:lnTo>
                    <a:pt x="640" y="490"/>
                  </a:lnTo>
                  <a:lnTo>
                    <a:pt x="642" y="492"/>
                  </a:lnTo>
                  <a:lnTo>
                    <a:pt x="643" y="494"/>
                  </a:lnTo>
                  <a:lnTo>
                    <a:pt x="644" y="495"/>
                  </a:lnTo>
                  <a:lnTo>
                    <a:pt x="645" y="498"/>
                  </a:lnTo>
                  <a:lnTo>
                    <a:pt x="646" y="500"/>
                  </a:lnTo>
                  <a:lnTo>
                    <a:pt x="647" y="502"/>
                  </a:lnTo>
                  <a:lnTo>
                    <a:pt x="648" y="504"/>
                  </a:lnTo>
                  <a:lnTo>
                    <a:pt x="650" y="505"/>
                  </a:lnTo>
                  <a:lnTo>
                    <a:pt x="651" y="507"/>
                  </a:lnTo>
                  <a:lnTo>
                    <a:pt x="652" y="509"/>
                  </a:lnTo>
                  <a:lnTo>
                    <a:pt x="653" y="511"/>
                  </a:lnTo>
                  <a:lnTo>
                    <a:pt x="654" y="512"/>
                  </a:lnTo>
                  <a:lnTo>
                    <a:pt x="655" y="513"/>
                  </a:lnTo>
                  <a:lnTo>
                    <a:pt x="656" y="515"/>
                  </a:lnTo>
                  <a:lnTo>
                    <a:pt x="657" y="516"/>
                  </a:lnTo>
                  <a:lnTo>
                    <a:pt x="658" y="518"/>
                  </a:lnTo>
                  <a:lnTo>
                    <a:pt x="660" y="520"/>
                  </a:lnTo>
                  <a:lnTo>
                    <a:pt x="661" y="521"/>
                  </a:lnTo>
                  <a:lnTo>
                    <a:pt x="662" y="522"/>
                  </a:lnTo>
                  <a:lnTo>
                    <a:pt x="662" y="523"/>
                  </a:lnTo>
                  <a:lnTo>
                    <a:pt x="663" y="524"/>
                  </a:lnTo>
                  <a:lnTo>
                    <a:pt x="663" y="525"/>
                  </a:lnTo>
                  <a:lnTo>
                    <a:pt x="664" y="526"/>
                  </a:lnTo>
                  <a:lnTo>
                    <a:pt x="665" y="526"/>
                  </a:lnTo>
                  <a:lnTo>
                    <a:pt x="666" y="527"/>
                  </a:lnTo>
                  <a:lnTo>
                    <a:pt x="667" y="527"/>
                  </a:lnTo>
                  <a:lnTo>
                    <a:pt x="668" y="528"/>
                  </a:lnTo>
                  <a:lnTo>
                    <a:pt x="669" y="528"/>
                  </a:lnTo>
                  <a:lnTo>
                    <a:pt x="670" y="529"/>
                  </a:lnTo>
                  <a:lnTo>
                    <a:pt x="671" y="529"/>
                  </a:lnTo>
                  <a:lnTo>
                    <a:pt x="672" y="529"/>
                  </a:lnTo>
                  <a:lnTo>
                    <a:pt x="674" y="530"/>
                  </a:lnTo>
                  <a:lnTo>
                    <a:pt x="676" y="530"/>
                  </a:lnTo>
                  <a:lnTo>
                    <a:pt x="677" y="530"/>
                  </a:lnTo>
                  <a:lnTo>
                    <a:pt x="679" y="530"/>
                  </a:lnTo>
                  <a:lnTo>
                    <a:pt x="682" y="531"/>
                  </a:lnTo>
                  <a:lnTo>
                    <a:pt x="684" y="531"/>
                  </a:lnTo>
                  <a:lnTo>
                    <a:pt x="687" y="531"/>
                  </a:lnTo>
                  <a:lnTo>
                    <a:pt x="689" y="531"/>
                  </a:lnTo>
                  <a:lnTo>
                    <a:pt x="692" y="531"/>
                  </a:lnTo>
                  <a:lnTo>
                    <a:pt x="695" y="531"/>
                  </a:lnTo>
                  <a:lnTo>
                    <a:pt x="697" y="531"/>
                  </a:lnTo>
                  <a:lnTo>
                    <a:pt x="700" y="531"/>
                  </a:lnTo>
                  <a:lnTo>
                    <a:pt x="702" y="531"/>
                  </a:lnTo>
                  <a:lnTo>
                    <a:pt x="706" y="531"/>
                  </a:lnTo>
                  <a:lnTo>
                    <a:pt x="709" y="531"/>
                  </a:lnTo>
                  <a:lnTo>
                    <a:pt x="712" y="531"/>
                  </a:lnTo>
                  <a:lnTo>
                    <a:pt x="715" y="531"/>
                  </a:lnTo>
                  <a:lnTo>
                    <a:pt x="719" y="531"/>
                  </a:lnTo>
                  <a:lnTo>
                    <a:pt x="721" y="531"/>
                  </a:lnTo>
                  <a:lnTo>
                    <a:pt x="724" y="531"/>
                  </a:lnTo>
                  <a:lnTo>
                    <a:pt x="727" y="531"/>
                  </a:lnTo>
                  <a:lnTo>
                    <a:pt x="731" y="530"/>
                  </a:lnTo>
                  <a:lnTo>
                    <a:pt x="734" y="530"/>
                  </a:lnTo>
                  <a:lnTo>
                    <a:pt x="739" y="530"/>
                  </a:lnTo>
                  <a:lnTo>
                    <a:pt x="743" y="529"/>
                  </a:lnTo>
                  <a:lnTo>
                    <a:pt x="746" y="529"/>
                  </a:lnTo>
                  <a:lnTo>
                    <a:pt x="749" y="529"/>
                  </a:lnTo>
                  <a:lnTo>
                    <a:pt x="752" y="528"/>
                  </a:lnTo>
                  <a:lnTo>
                    <a:pt x="754" y="528"/>
                  </a:lnTo>
                  <a:lnTo>
                    <a:pt x="758" y="528"/>
                  </a:lnTo>
                  <a:lnTo>
                    <a:pt x="759" y="527"/>
                  </a:lnTo>
                  <a:lnTo>
                    <a:pt x="762" y="526"/>
                  </a:lnTo>
                  <a:lnTo>
                    <a:pt x="764" y="526"/>
                  </a:lnTo>
                  <a:lnTo>
                    <a:pt x="767" y="526"/>
                  </a:lnTo>
                  <a:lnTo>
                    <a:pt x="769" y="525"/>
                  </a:lnTo>
                  <a:lnTo>
                    <a:pt x="772" y="525"/>
                  </a:lnTo>
                  <a:lnTo>
                    <a:pt x="774" y="524"/>
                  </a:lnTo>
                  <a:lnTo>
                    <a:pt x="776" y="524"/>
                  </a:lnTo>
                  <a:lnTo>
                    <a:pt x="777" y="523"/>
                  </a:lnTo>
                  <a:lnTo>
                    <a:pt x="779" y="523"/>
                  </a:lnTo>
                  <a:lnTo>
                    <a:pt x="781" y="522"/>
                  </a:lnTo>
                  <a:lnTo>
                    <a:pt x="783" y="522"/>
                  </a:lnTo>
                  <a:lnTo>
                    <a:pt x="786" y="521"/>
                  </a:lnTo>
                  <a:lnTo>
                    <a:pt x="788" y="521"/>
                  </a:lnTo>
                  <a:lnTo>
                    <a:pt x="790" y="520"/>
                  </a:lnTo>
                  <a:lnTo>
                    <a:pt x="791" y="520"/>
                  </a:lnTo>
                  <a:lnTo>
                    <a:pt x="792" y="519"/>
                  </a:lnTo>
                  <a:lnTo>
                    <a:pt x="793" y="519"/>
                  </a:lnTo>
                  <a:lnTo>
                    <a:pt x="794" y="518"/>
                  </a:lnTo>
                  <a:lnTo>
                    <a:pt x="795" y="518"/>
                  </a:lnTo>
                  <a:lnTo>
                    <a:pt x="795" y="517"/>
                  </a:lnTo>
                  <a:lnTo>
                    <a:pt x="796" y="516"/>
                  </a:lnTo>
                  <a:lnTo>
                    <a:pt x="796" y="515"/>
                  </a:lnTo>
                  <a:lnTo>
                    <a:pt x="796" y="514"/>
                  </a:lnTo>
                  <a:lnTo>
                    <a:pt x="796" y="513"/>
                  </a:lnTo>
                  <a:lnTo>
                    <a:pt x="795" y="512"/>
                  </a:lnTo>
                  <a:lnTo>
                    <a:pt x="795" y="511"/>
                  </a:lnTo>
                  <a:lnTo>
                    <a:pt x="794" y="509"/>
                  </a:lnTo>
                  <a:lnTo>
                    <a:pt x="793" y="507"/>
                  </a:lnTo>
                  <a:lnTo>
                    <a:pt x="792" y="505"/>
                  </a:lnTo>
                  <a:lnTo>
                    <a:pt x="790" y="503"/>
                  </a:lnTo>
                  <a:lnTo>
                    <a:pt x="786" y="498"/>
                  </a:lnTo>
                </a:path>
              </a:pathLst>
            </a:custGeom>
            <a:solidFill>
              <a:srgbClr val="DDDDD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19"/>
            <p:cNvSpPr>
              <a:spLocks noChangeArrowheads="1"/>
            </p:cNvSpPr>
            <p:nvPr/>
          </p:nvSpPr>
          <p:spPr bwMode="auto">
            <a:xfrm>
              <a:off x="2183" y="762"/>
              <a:ext cx="159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/>
                <a:t>F</a:t>
              </a:r>
            </a:p>
          </p:txBody>
        </p:sp>
        <p:sp>
          <p:nvSpPr>
            <p:cNvPr id="10261" name="Rectangle 20"/>
            <p:cNvSpPr>
              <a:spLocks noChangeArrowheads="1"/>
            </p:cNvSpPr>
            <p:nvPr/>
          </p:nvSpPr>
          <p:spPr bwMode="auto">
            <a:xfrm>
              <a:off x="3123" y="1202"/>
              <a:ext cx="163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/>
                <a:t>B</a:t>
              </a:r>
            </a:p>
          </p:txBody>
        </p:sp>
        <p:sp>
          <p:nvSpPr>
            <p:cNvPr id="10262" name="Rectangle 21"/>
            <p:cNvSpPr>
              <a:spLocks noChangeArrowheads="1"/>
            </p:cNvSpPr>
            <p:nvPr/>
          </p:nvSpPr>
          <p:spPr bwMode="auto">
            <a:xfrm>
              <a:off x="2668" y="1026"/>
              <a:ext cx="212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/>
                <a:t>SF</a:t>
              </a:r>
            </a:p>
          </p:txBody>
        </p:sp>
        <p:sp>
          <p:nvSpPr>
            <p:cNvPr id="10263" name="Rectangle 22"/>
            <p:cNvSpPr>
              <a:spLocks noChangeArrowheads="1"/>
            </p:cNvSpPr>
            <p:nvPr/>
          </p:nvSpPr>
          <p:spPr bwMode="auto">
            <a:xfrm>
              <a:off x="3639" y="1095"/>
              <a:ext cx="288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ROC</a:t>
              </a:r>
            </a:p>
          </p:txBody>
        </p:sp>
        <p:sp>
          <p:nvSpPr>
            <p:cNvPr id="10264" name="Rectangle 23"/>
            <p:cNvSpPr>
              <a:spLocks noChangeArrowheads="1"/>
            </p:cNvSpPr>
            <p:nvPr/>
          </p:nvSpPr>
          <p:spPr bwMode="auto">
            <a:xfrm>
              <a:off x="2704" y="1589"/>
              <a:ext cx="21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CF</a:t>
              </a:r>
            </a:p>
          </p:txBody>
        </p:sp>
        <p:sp>
          <p:nvSpPr>
            <p:cNvPr id="10265" name="Rectangle 24"/>
            <p:cNvSpPr>
              <a:spLocks noChangeArrowheads="1"/>
            </p:cNvSpPr>
            <p:nvPr/>
          </p:nvSpPr>
          <p:spPr bwMode="auto">
            <a:xfrm>
              <a:off x="1769" y="1723"/>
              <a:ext cx="163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10266" name="Rectangle 25"/>
            <p:cNvSpPr>
              <a:spLocks noChangeArrowheads="1"/>
            </p:cNvSpPr>
            <p:nvPr/>
          </p:nvSpPr>
          <p:spPr bwMode="auto">
            <a:xfrm>
              <a:off x="5185" y="2912"/>
              <a:ext cx="23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OH</a:t>
              </a:r>
            </a:p>
          </p:txBody>
        </p:sp>
        <p:sp>
          <p:nvSpPr>
            <p:cNvPr id="10267" name="Rectangle 26"/>
            <p:cNvSpPr>
              <a:spLocks noChangeArrowheads="1"/>
            </p:cNvSpPr>
            <p:nvPr/>
          </p:nvSpPr>
          <p:spPr bwMode="auto">
            <a:xfrm>
              <a:off x="1166" y="1589"/>
              <a:ext cx="288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ROC</a:t>
              </a:r>
            </a:p>
          </p:txBody>
        </p:sp>
        <p:sp>
          <p:nvSpPr>
            <p:cNvPr id="10268" name="Rectangle 27"/>
            <p:cNvSpPr>
              <a:spLocks noChangeArrowheads="1"/>
            </p:cNvSpPr>
            <p:nvPr/>
          </p:nvSpPr>
          <p:spPr bwMode="auto">
            <a:xfrm>
              <a:off x="2062" y="1603"/>
              <a:ext cx="288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ROC</a:t>
              </a:r>
            </a:p>
          </p:txBody>
        </p:sp>
        <p:sp>
          <p:nvSpPr>
            <p:cNvPr id="10269" name="Rectangle 28"/>
            <p:cNvSpPr>
              <a:spLocks noChangeArrowheads="1"/>
            </p:cNvSpPr>
            <p:nvPr/>
          </p:nvSpPr>
          <p:spPr bwMode="auto">
            <a:xfrm>
              <a:off x="814" y="2244"/>
              <a:ext cx="279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OCF</a:t>
              </a:r>
            </a:p>
          </p:txBody>
        </p:sp>
        <p:sp>
          <p:nvSpPr>
            <p:cNvPr id="10270" name="Rectangle 29"/>
            <p:cNvSpPr>
              <a:spLocks noChangeArrowheads="1"/>
            </p:cNvSpPr>
            <p:nvPr/>
          </p:nvSpPr>
          <p:spPr bwMode="auto">
            <a:xfrm>
              <a:off x="2045" y="2540"/>
              <a:ext cx="227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45720" tIns="44450" rIns="45720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OCF</a:t>
              </a:r>
            </a:p>
          </p:txBody>
        </p:sp>
        <p:sp>
          <p:nvSpPr>
            <p:cNvPr id="10271" name="Rectangle 30"/>
            <p:cNvSpPr>
              <a:spLocks noChangeArrowheads="1"/>
            </p:cNvSpPr>
            <p:nvPr/>
          </p:nvSpPr>
          <p:spPr bwMode="auto">
            <a:xfrm>
              <a:off x="3249" y="2036"/>
              <a:ext cx="279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OCF</a:t>
              </a:r>
            </a:p>
          </p:txBody>
        </p:sp>
        <p:sp>
          <p:nvSpPr>
            <p:cNvPr id="10272" name="Rectangle 31"/>
            <p:cNvSpPr>
              <a:spLocks noChangeArrowheads="1"/>
            </p:cNvSpPr>
            <p:nvPr/>
          </p:nvSpPr>
          <p:spPr bwMode="auto">
            <a:xfrm>
              <a:off x="4396" y="2471"/>
              <a:ext cx="279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OCF</a:t>
              </a:r>
            </a:p>
          </p:txBody>
        </p:sp>
        <p:sp>
          <p:nvSpPr>
            <p:cNvPr id="10273" name="Rectangle 32"/>
            <p:cNvSpPr>
              <a:spLocks noChangeArrowheads="1"/>
            </p:cNvSpPr>
            <p:nvPr/>
          </p:nvSpPr>
          <p:spPr bwMode="auto">
            <a:xfrm>
              <a:off x="1547" y="2447"/>
              <a:ext cx="288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OCH</a:t>
              </a:r>
            </a:p>
          </p:txBody>
        </p:sp>
        <p:sp>
          <p:nvSpPr>
            <p:cNvPr id="10274" name="Freeform 33"/>
            <p:cNvSpPr>
              <a:spLocks/>
            </p:cNvSpPr>
            <p:nvPr/>
          </p:nvSpPr>
          <p:spPr bwMode="auto">
            <a:xfrm>
              <a:off x="2692" y="1395"/>
              <a:ext cx="899" cy="919"/>
            </a:xfrm>
            <a:custGeom>
              <a:avLst/>
              <a:gdLst>
                <a:gd name="T0" fmla="*/ 712 w 899"/>
                <a:gd name="T1" fmla="*/ 15 h 919"/>
                <a:gd name="T2" fmla="*/ 747 w 899"/>
                <a:gd name="T3" fmla="*/ 2 h 919"/>
                <a:gd name="T4" fmla="*/ 783 w 899"/>
                <a:gd name="T5" fmla="*/ 0 h 919"/>
                <a:gd name="T6" fmla="*/ 822 w 899"/>
                <a:gd name="T7" fmla="*/ 12 h 919"/>
                <a:gd name="T8" fmla="*/ 859 w 899"/>
                <a:gd name="T9" fmla="*/ 36 h 919"/>
                <a:gd name="T10" fmla="*/ 882 w 899"/>
                <a:gd name="T11" fmla="*/ 71 h 919"/>
                <a:gd name="T12" fmla="*/ 894 w 899"/>
                <a:gd name="T13" fmla="*/ 112 h 919"/>
                <a:gd name="T14" fmla="*/ 898 w 899"/>
                <a:gd name="T15" fmla="*/ 141 h 919"/>
                <a:gd name="T16" fmla="*/ 894 w 899"/>
                <a:gd name="T17" fmla="*/ 166 h 919"/>
                <a:gd name="T18" fmla="*/ 882 w 899"/>
                <a:gd name="T19" fmla="*/ 206 h 919"/>
                <a:gd name="T20" fmla="*/ 870 w 899"/>
                <a:gd name="T21" fmla="*/ 251 h 919"/>
                <a:gd name="T22" fmla="*/ 853 w 899"/>
                <a:gd name="T23" fmla="*/ 302 h 919"/>
                <a:gd name="T24" fmla="*/ 824 w 899"/>
                <a:gd name="T25" fmla="*/ 360 h 919"/>
                <a:gd name="T26" fmla="*/ 784 w 899"/>
                <a:gd name="T27" fmla="*/ 416 h 919"/>
                <a:gd name="T28" fmla="*/ 745 w 899"/>
                <a:gd name="T29" fmla="*/ 455 h 919"/>
                <a:gd name="T30" fmla="*/ 707 w 899"/>
                <a:gd name="T31" fmla="*/ 477 h 919"/>
                <a:gd name="T32" fmla="*/ 661 w 899"/>
                <a:gd name="T33" fmla="*/ 500 h 919"/>
                <a:gd name="T34" fmla="*/ 606 w 899"/>
                <a:gd name="T35" fmla="*/ 526 h 919"/>
                <a:gd name="T36" fmla="*/ 546 w 899"/>
                <a:gd name="T37" fmla="*/ 547 h 919"/>
                <a:gd name="T38" fmla="*/ 469 w 899"/>
                <a:gd name="T39" fmla="*/ 563 h 919"/>
                <a:gd name="T40" fmla="*/ 397 w 899"/>
                <a:gd name="T41" fmla="*/ 590 h 919"/>
                <a:gd name="T42" fmla="*/ 344 w 899"/>
                <a:gd name="T43" fmla="*/ 627 h 919"/>
                <a:gd name="T44" fmla="*/ 312 w 899"/>
                <a:gd name="T45" fmla="*/ 645 h 919"/>
                <a:gd name="T46" fmla="*/ 274 w 899"/>
                <a:gd name="T47" fmla="*/ 657 h 919"/>
                <a:gd name="T48" fmla="*/ 227 w 899"/>
                <a:gd name="T49" fmla="*/ 677 h 919"/>
                <a:gd name="T50" fmla="*/ 188 w 899"/>
                <a:gd name="T51" fmla="*/ 707 h 919"/>
                <a:gd name="T52" fmla="*/ 161 w 899"/>
                <a:gd name="T53" fmla="*/ 747 h 919"/>
                <a:gd name="T54" fmla="*/ 146 w 899"/>
                <a:gd name="T55" fmla="*/ 790 h 919"/>
                <a:gd name="T56" fmla="*/ 132 w 899"/>
                <a:gd name="T57" fmla="*/ 831 h 919"/>
                <a:gd name="T58" fmla="*/ 122 w 899"/>
                <a:gd name="T59" fmla="*/ 862 h 919"/>
                <a:gd name="T60" fmla="*/ 116 w 899"/>
                <a:gd name="T61" fmla="*/ 884 h 919"/>
                <a:gd name="T62" fmla="*/ 110 w 899"/>
                <a:gd name="T63" fmla="*/ 901 h 919"/>
                <a:gd name="T64" fmla="*/ 104 w 899"/>
                <a:gd name="T65" fmla="*/ 911 h 919"/>
                <a:gd name="T66" fmla="*/ 99 w 899"/>
                <a:gd name="T67" fmla="*/ 915 h 919"/>
                <a:gd name="T68" fmla="*/ 92 w 899"/>
                <a:gd name="T69" fmla="*/ 918 h 919"/>
                <a:gd name="T70" fmla="*/ 76 w 899"/>
                <a:gd name="T71" fmla="*/ 916 h 919"/>
                <a:gd name="T72" fmla="*/ 57 w 899"/>
                <a:gd name="T73" fmla="*/ 910 h 919"/>
                <a:gd name="T74" fmla="*/ 41 w 899"/>
                <a:gd name="T75" fmla="*/ 898 h 919"/>
                <a:gd name="T76" fmla="*/ 23 w 899"/>
                <a:gd name="T77" fmla="*/ 881 h 919"/>
                <a:gd name="T78" fmla="*/ 7 w 899"/>
                <a:gd name="T79" fmla="*/ 860 h 919"/>
                <a:gd name="T80" fmla="*/ 0 w 899"/>
                <a:gd name="T81" fmla="*/ 833 h 919"/>
                <a:gd name="T82" fmla="*/ 1 w 899"/>
                <a:gd name="T83" fmla="*/ 803 h 919"/>
                <a:gd name="T84" fmla="*/ 14 w 899"/>
                <a:gd name="T85" fmla="*/ 765 h 919"/>
                <a:gd name="T86" fmla="*/ 36 w 899"/>
                <a:gd name="T87" fmla="*/ 720 h 919"/>
                <a:gd name="T88" fmla="*/ 63 w 899"/>
                <a:gd name="T89" fmla="*/ 680 h 919"/>
                <a:gd name="T90" fmla="*/ 95 w 899"/>
                <a:gd name="T91" fmla="*/ 643 h 919"/>
                <a:gd name="T92" fmla="*/ 137 w 899"/>
                <a:gd name="T93" fmla="*/ 612 h 919"/>
                <a:gd name="T94" fmla="*/ 190 w 899"/>
                <a:gd name="T95" fmla="*/ 585 h 919"/>
                <a:gd name="T96" fmla="*/ 243 w 899"/>
                <a:gd name="T97" fmla="*/ 549 h 919"/>
                <a:gd name="T98" fmla="*/ 293 w 899"/>
                <a:gd name="T99" fmla="*/ 498 h 919"/>
                <a:gd name="T100" fmla="*/ 339 w 899"/>
                <a:gd name="T101" fmla="*/ 439 h 919"/>
                <a:gd name="T102" fmla="*/ 373 w 899"/>
                <a:gd name="T103" fmla="*/ 387 h 919"/>
                <a:gd name="T104" fmla="*/ 401 w 899"/>
                <a:gd name="T105" fmla="*/ 344 h 919"/>
                <a:gd name="T106" fmla="*/ 434 w 899"/>
                <a:gd name="T107" fmla="*/ 299 h 919"/>
                <a:gd name="T108" fmla="*/ 475 w 899"/>
                <a:gd name="T109" fmla="*/ 239 h 919"/>
                <a:gd name="T110" fmla="*/ 515 w 899"/>
                <a:gd name="T111" fmla="*/ 177 h 919"/>
                <a:gd name="T112" fmla="*/ 554 w 899"/>
                <a:gd name="T113" fmla="*/ 128 h 919"/>
                <a:gd name="T114" fmla="*/ 597 w 899"/>
                <a:gd name="T115" fmla="*/ 86 h 919"/>
                <a:gd name="T116" fmla="*/ 632 w 899"/>
                <a:gd name="T117" fmla="*/ 57 h 919"/>
                <a:gd name="T118" fmla="*/ 656 w 899"/>
                <a:gd name="T119" fmla="*/ 38 h 919"/>
                <a:gd name="T120" fmla="*/ 674 w 899"/>
                <a:gd name="T121" fmla="*/ 30 h 9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99"/>
                <a:gd name="T184" fmla="*/ 0 h 919"/>
                <a:gd name="T185" fmla="*/ 899 w 899"/>
                <a:gd name="T186" fmla="*/ 919 h 91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99" h="919">
                  <a:moveTo>
                    <a:pt x="686" y="26"/>
                  </a:moveTo>
                  <a:lnTo>
                    <a:pt x="687" y="25"/>
                  </a:lnTo>
                  <a:lnTo>
                    <a:pt x="689" y="24"/>
                  </a:lnTo>
                  <a:lnTo>
                    <a:pt x="691" y="23"/>
                  </a:lnTo>
                  <a:lnTo>
                    <a:pt x="693" y="22"/>
                  </a:lnTo>
                  <a:lnTo>
                    <a:pt x="696" y="21"/>
                  </a:lnTo>
                  <a:lnTo>
                    <a:pt x="698" y="20"/>
                  </a:lnTo>
                  <a:lnTo>
                    <a:pt x="700" y="19"/>
                  </a:lnTo>
                  <a:lnTo>
                    <a:pt x="703" y="19"/>
                  </a:lnTo>
                  <a:lnTo>
                    <a:pt x="705" y="18"/>
                  </a:lnTo>
                  <a:lnTo>
                    <a:pt x="707" y="17"/>
                  </a:lnTo>
                  <a:lnTo>
                    <a:pt x="709" y="16"/>
                  </a:lnTo>
                  <a:lnTo>
                    <a:pt x="712" y="15"/>
                  </a:lnTo>
                  <a:lnTo>
                    <a:pt x="714" y="14"/>
                  </a:lnTo>
                  <a:lnTo>
                    <a:pt x="717" y="13"/>
                  </a:lnTo>
                  <a:lnTo>
                    <a:pt x="720" y="12"/>
                  </a:lnTo>
                  <a:lnTo>
                    <a:pt x="722" y="11"/>
                  </a:lnTo>
                  <a:lnTo>
                    <a:pt x="725" y="10"/>
                  </a:lnTo>
                  <a:lnTo>
                    <a:pt x="727" y="9"/>
                  </a:lnTo>
                  <a:lnTo>
                    <a:pt x="732" y="7"/>
                  </a:lnTo>
                  <a:lnTo>
                    <a:pt x="735" y="6"/>
                  </a:lnTo>
                  <a:lnTo>
                    <a:pt x="737" y="5"/>
                  </a:lnTo>
                  <a:lnTo>
                    <a:pt x="740" y="4"/>
                  </a:lnTo>
                  <a:lnTo>
                    <a:pt x="742" y="3"/>
                  </a:lnTo>
                  <a:lnTo>
                    <a:pt x="745" y="3"/>
                  </a:lnTo>
                  <a:lnTo>
                    <a:pt x="747" y="2"/>
                  </a:lnTo>
                  <a:lnTo>
                    <a:pt x="749" y="2"/>
                  </a:lnTo>
                  <a:lnTo>
                    <a:pt x="752" y="1"/>
                  </a:lnTo>
                  <a:lnTo>
                    <a:pt x="754" y="1"/>
                  </a:lnTo>
                  <a:lnTo>
                    <a:pt x="757" y="0"/>
                  </a:lnTo>
                  <a:lnTo>
                    <a:pt x="760" y="0"/>
                  </a:lnTo>
                  <a:lnTo>
                    <a:pt x="763" y="0"/>
                  </a:lnTo>
                  <a:lnTo>
                    <a:pt x="764" y="0"/>
                  </a:lnTo>
                  <a:lnTo>
                    <a:pt x="767" y="0"/>
                  </a:lnTo>
                  <a:lnTo>
                    <a:pt x="770" y="0"/>
                  </a:lnTo>
                  <a:lnTo>
                    <a:pt x="773" y="0"/>
                  </a:lnTo>
                  <a:lnTo>
                    <a:pt x="775" y="0"/>
                  </a:lnTo>
                  <a:lnTo>
                    <a:pt x="778" y="0"/>
                  </a:lnTo>
                  <a:lnTo>
                    <a:pt x="783" y="0"/>
                  </a:lnTo>
                  <a:lnTo>
                    <a:pt x="786" y="0"/>
                  </a:lnTo>
                  <a:lnTo>
                    <a:pt x="789" y="1"/>
                  </a:lnTo>
                  <a:lnTo>
                    <a:pt x="792" y="2"/>
                  </a:lnTo>
                  <a:lnTo>
                    <a:pt x="795" y="2"/>
                  </a:lnTo>
                  <a:lnTo>
                    <a:pt x="798" y="3"/>
                  </a:lnTo>
                  <a:lnTo>
                    <a:pt x="802" y="4"/>
                  </a:lnTo>
                  <a:lnTo>
                    <a:pt x="804" y="5"/>
                  </a:lnTo>
                  <a:lnTo>
                    <a:pt x="807" y="6"/>
                  </a:lnTo>
                  <a:lnTo>
                    <a:pt x="810" y="7"/>
                  </a:lnTo>
                  <a:lnTo>
                    <a:pt x="813" y="8"/>
                  </a:lnTo>
                  <a:lnTo>
                    <a:pt x="817" y="9"/>
                  </a:lnTo>
                  <a:lnTo>
                    <a:pt x="820" y="11"/>
                  </a:lnTo>
                  <a:lnTo>
                    <a:pt x="822" y="12"/>
                  </a:lnTo>
                  <a:lnTo>
                    <a:pt x="825" y="13"/>
                  </a:lnTo>
                  <a:lnTo>
                    <a:pt x="828" y="15"/>
                  </a:lnTo>
                  <a:lnTo>
                    <a:pt x="831" y="17"/>
                  </a:lnTo>
                  <a:lnTo>
                    <a:pt x="834" y="18"/>
                  </a:lnTo>
                  <a:lnTo>
                    <a:pt x="837" y="19"/>
                  </a:lnTo>
                  <a:lnTo>
                    <a:pt x="841" y="22"/>
                  </a:lnTo>
                  <a:lnTo>
                    <a:pt x="844" y="24"/>
                  </a:lnTo>
                  <a:lnTo>
                    <a:pt x="847" y="26"/>
                  </a:lnTo>
                  <a:lnTo>
                    <a:pt x="849" y="28"/>
                  </a:lnTo>
                  <a:lnTo>
                    <a:pt x="852" y="30"/>
                  </a:lnTo>
                  <a:lnTo>
                    <a:pt x="854" y="32"/>
                  </a:lnTo>
                  <a:lnTo>
                    <a:pt x="857" y="34"/>
                  </a:lnTo>
                  <a:lnTo>
                    <a:pt x="859" y="36"/>
                  </a:lnTo>
                  <a:lnTo>
                    <a:pt x="860" y="38"/>
                  </a:lnTo>
                  <a:lnTo>
                    <a:pt x="862" y="40"/>
                  </a:lnTo>
                  <a:lnTo>
                    <a:pt x="864" y="42"/>
                  </a:lnTo>
                  <a:lnTo>
                    <a:pt x="866" y="44"/>
                  </a:lnTo>
                  <a:lnTo>
                    <a:pt x="868" y="47"/>
                  </a:lnTo>
                  <a:lnTo>
                    <a:pt x="870" y="49"/>
                  </a:lnTo>
                  <a:lnTo>
                    <a:pt x="872" y="52"/>
                  </a:lnTo>
                  <a:lnTo>
                    <a:pt x="874" y="55"/>
                  </a:lnTo>
                  <a:lnTo>
                    <a:pt x="875" y="57"/>
                  </a:lnTo>
                  <a:lnTo>
                    <a:pt x="877" y="59"/>
                  </a:lnTo>
                  <a:lnTo>
                    <a:pt x="878" y="62"/>
                  </a:lnTo>
                  <a:lnTo>
                    <a:pt x="881" y="68"/>
                  </a:lnTo>
                  <a:lnTo>
                    <a:pt x="882" y="71"/>
                  </a:lnTo>
                  <a:lnTo>
                    <a:pt x="883" y="74"/>
                  </a:lnTo>
                  <a:lnTo>
                    <a:pt x="884" y="77"/>
                  </a:lnTo>
                  <a:lnTo>
                    <a:pt x="886" y="80"/>
                  </a:lnTo>
                  <a:lnTo>
                    <a:pt x="887" y="83"/>
                  </a:lnTo>
                  <a:lnTo>
                    <a:pt x="887" y="87"/>
                  </a:lnTo>
                  <a:lnTo>
                    <a:pt x="889" y="90"/>
                  </a:lnTo>
                  <a:lnTo>
                    <a:pt x="889" y="93"/>
                  </a:lnTo>
                  <a:lnTo>
                    <a:pt x="890" y="96"/>
                  </a:lnTo>
                  <a:lnTo>
                    <a:pt x="891" y="99"/>
                  </a:lnTo>
                  <a:lnTo>
                    <a:pt x="892" y="102"/>
                  </a:lnTo>
                  <a:lnTo>
                    <a:pt x="892" y="106"/>
                  </a:lnTo>
                  <a:lnTo>
                    <a:pt x="893" y="109"/>
                  </a:lnTo>
                  <a:lnTo>
                    <a:pt x="894" y="112"/>
                  </a:lnTo>
                  <a:lnTo>
                    <a:pt x="894" y="114"/>
                  </a:lnTo>
                  <a:lnTo>
                    <a:pt x="895" y="117"/>
                  </a:lnTo>
                  <a:lnTo>
                    <a:pt x="896" y="119"/>
                  </a:lnTo>
                  <a:lnTo>
                    <a:pt x="896" y="122"/>
                  </a:lnTo>
                  <a:lnTo>
                    <a:pt x="897" y="127"/>
                  </a:lnTo>
                  <a:lnTo>
                    <a:pt x="897" y="129"/>
                  </a:lnTo>
                  <a:lnTo>
                    <a:pt x="897" y="131"/>
                  </a:lnTo>
                  <a:lnTo>
                    <a:pt x="897" y="133"/>
                  </a:lnTo>
                  <a:lnTo>
                    <a:pt x="897" y="134"/>
                  </a:lnTo>
                  <a:lnTo>
                    <a:pt x="898" y="136"/>
                  </a:lnTo>
                  <a:lnTo>
                    <a:pt x="898" y="138"/>
                  </a:lnTo>
                  <a:lnTo>
                    <a:pt x="898" y="139"/>
                  </a:lnTo>
                  <a:lnTo>
                    <a:pt x="898" y="141"/>
                  </a:lnTo>
                  <a:lnTo>
                    <a:pt x="898" y="143"/>
                  </a:lnTo>
                  <a:lnTo>
                    <a:pt x="898" y="144"/>
                  </a:lnTo>
                  <a:lnTo>
                    <a:pt x="898" y="146"/>
                  </a:lnTo>
                  <a:lnTo>
                    <a:pt x="898" y="147"/>
                  </a:lnTo>
                  <a:lnTo>
                    <a:pt x="898" y="149"/>
                  </a:lnTo>
                  <a:lnTo>
                    <a:pt x="897" y="150"/>
                  </a:lnTo>
                  <a:lnTo>
                    <a:pt x="897" y="152"/>
                  </a:lnTo>
                  <a:lnTo>
                    <a:pt x="897" y="153"/>
                  </a:lnTo>
                  <a:lnTo>
                    <a:pt x="897" y="155"/>
                  </a:lnTo>
                  <a:lnTo>
                    <a:pt x="896" y="157"/>
                  </a:lnTo>
                  <a:lnTo>
                    <a:pt x="895" y="161"/>
                  </a:lnTo>
                  <a:lnTo>
                    <a:pt x="894" y="163"/>
                  </a:lnTo>
                  <a:lnTo>
                    <a:pt x="894" y="166"/>
                  </a:lnTo>
                  <a:lnTo>
                    <a:pt x="893" y="169"/>
                  </a:lnTo>
                  <a:lnTo>
                    <a:pt x="892" y="171"/>
                  </a:lnTo>
                  <a:lnTo>
                    <a:pt x="892" y="173"/>
                  </a:lnTo>
                  <a:lnTo>
                    <a:pt x="891" y="176"/>
                  </a:lnTo>
                  <a:lnTo>
                    <a:pt x="890" y="179"/>
                  </a:lnTo>
                  <a:lnTo>
                    <a:pt x="889" y="183"/>
                  </a:lnTo>
                  <a:lnTo>
                    <a:pt x="888" y="186"/>
                  </a:lnTo>
                  <a:lnTo>
                    <a:pt x="887" y="189"/>
                  </a:lnTo>
                  <a:lnTo>
                    <a:pt x="886" y="192"/>
                  </a:lnTo>
                  <a:lnTo>
                    <a:pt x="885" y="195"/>
                  </a:lnTo>
                  <a:lnTo>
                    <a:pt x="884" y="198"/>
                  </a:lnTo>
                  <a:lnTo>
                    <a:pt x="883" y="202"/>
                  </a:lnTo>
                  <a:lnTo>
                    <a:pt x="882" y="206"/>
                  </a:lnTo>
                  <a:lnTo>
                    <a:pt x="881" y="209"/>
                  </a:lnTo>
                  <a:lnTo>
                    <a:pt x="880" y="212"/>
                  </a:lnTo>
                  <a:lnTo>
                    <a:pt x="879" y="215"/>
                  </a:lnTo>
                  <a:lnTo>
                    <a:pt x="878" y="222"/>
                  </a:lnTo>
                  <a:lnTo>
                    <a:pt x="878" y="226"/>
                  </a:lnTo>
                  <a:lnTo>
                    <a:pt x="876" y="229"/>
                  </a:lnTo>
                  <a:lnTo>
                    <a:pt x="876" y="232"/>
                  </a:lnTo>
                  <a:lnTo>
                    <a:pt x="875" y="235"/>
                  </a:lnTo>
                  <a:lnTo>
                    <a:pt x="874" y="239"/>
                  </a:lnTo>
                  <a:lnTo>
                    <a:pt x="873" y="242"/>
                  </a:lnTo>
                  <a:lnTo>
                    <a:pt x="872" y="245"/>
                  </a:lnTo>
                  <a:lnTo>
                    <a:pt x="871" y="248"/>
                  </a:lnTo>
                  <a:lnTo>
                    <a:pt x="870" y="251"/>
                  </a:lnTo>
                  <a:lnTo>
                    <a:pt x="870" y="254"/>
                  </a:lnTo>
                  <a:lnTo>
                    <a:pt x="868" y="258"/>
                  </a:lnTo>
                  <a:lnTo>
                    <a:pt x="868" y="261"/>
                  </a:lnTo>
                  <a:lnTo>
                    <a:pt x="866" y="265"/>
                  </a:lnTo>
                  <a:lnTo>
                    <a:pt x="865" y="267"/>
                  </a:lnTo>
                  <a:lnTo>
                    <a:pt x="864" y="271"/>
                  </a:lnTo>
                  <a:lnTo>
                    <a:pt x="863" y="275"/>
                  </a:lnTo>
                  <a:lnTo>
                    <a:pt x="861" y="279"/>
                  </a:lnTo>
                  <a:lnTo>
                    <a:pt x="860" y="282"/>
                  </a:lnTo>
                  <a:lnTo>
                    <a:pt x="858" y="289"/>
                  </a:lnTo>
                  <a:lnTo>
                    <a:pt x="856" y="294"/>
                  </a:lnTo>
                  <a:lnTo>
                    <a:pt x="855" y="298"/>
                  </a:lnTo>
                  <a:lnTo>
                    <a:pt x="853" y="302"/>
                  </a:lnTo>
                  <a:lnTo>
                    <a:pt x="851" y="306"/>
                  </a:lnTo>
                  <a:lnTo>
                    <a:pt x="849" y="310"/>
                  </a:lnTo>
                  <a:lnTo>
                    <a:pt x="847" y="315"/>
                  </a:lnTo>
                  <a:lnTo>
                    <a:pt x="845" y="319"/>
                  </a:lnTo>
                  <a:lnTo>
                    <a:pt x="842" y="324"/>
                  </a:lnTo>
                  <a:lnTo>
                    <a:pt x="840" y="328"/>
                  </a:lnTo>
                  <a:lnTo>
                    <a:pt x="839" y="333"/>
                  </a:lnTo>
                  <a:lnTo>
                    <a:pt x="836" y="337"/>
                  </a:lnTo>
                  <a:lnTo>
                    <a:pt x="834" y="342"/>
                  </a:lnTo>
                  <a:lnTo>
                    <a:pt x="831" y="345"/>
                  </a:lnTo>
                  <a:lnTo>
                    <a:pt x="829" y="350"/>
                  </a:lnTo>
                  <a:lnTo>
                    <a:pt x="826" y="355"/>
                  </a:lnTo>
                  <a:lnTo>
                    <a:pt x="824" y="360"/>
                  </a:lnTo>
                  <a:lnTo>
                    <a:pt x="821" y="363"/>
                  </a:lnTo>
                  <a:lnTo>
                    <a:pt x="819" y="368"/>
                  </a:lnTo>
                  <a:lnTo>
                    <a:pt x="814" y="377"/>
                  </a:lnTo>
                  <a:lnTo>
                    <a:pt x="810" y="382"/>
                  </a:lnTo>
                  <a:lnTo>
                    <a:pt x="808" y="385"/>
                  </a:lnTo>
                  <a:lnTo>
                    <a:pt x="805" y="389"/>
                  </a:lnTo>
                  <a:lnTo>
                    <a:pt x="802" y="394"/>
                  </a:lnTo>
                  <a:lnTo>
                    <a:pt x="800" y="398"/>
                  </a:lnTo>
                  <a:lnTo>
                    <a:pt x="797" y="401"/>
                  </a:lnTo>
                  <a:lnTo>
                    <a:pt x="794" y="405"/>
                  </a:lnTo>
                  <a:lnTo>
                    <a:pt x="791" y="409"/>
                  </a:lnTo>
                  <a:lnTo>
                    <a:pt x="788" y="413"/>
                  </a:lnTo>
                  <a:lnTo>
                    <a:pt x="784" y="416"/>
                  </a:lnTo>
                  <a:lnTo>
                    <a:pt x="782" y="420"/>
                  </a:lnTo>
                  <a:lnTo>
                    <a:pt x="779" y="423"/>
                  </a:lnTo>
                  <a:lnTo>
                    <a:pt x="776" y="426"/>
                  </a:lnTo>
                  <a:lnTo>
                    <a:pt x="773" y="429"/>
                  </a:lnTo>
                  <a:lnTo>
                    <a:pt x="770" y="433"/>
                  </a:lnTo>
                  <a:lnTo>
                    <a:pt x="767" y="436"/>
                  </a:lnTo>
                  <a:lnTo>
                    <a:pt x="764" y="439"/>
                  </a:lnTo>
                  <a:lnTo>
                    <a:pt x="762" y="441"/>
                  </a:lnTo>
                  <a:lnTo>
                    <a:pt x="756" y="446"/>
                  </a:lnTo>
                  <a:lnTo>
                    <a:pt x="753" y="449"/>
                  </a:lnTo>
                  <a:lnTo>
                    <a:pt x="750" y="451"/>
                  </a:lnTo>
                  <a:lnTo>
                    <a:pt x="747" y="453"/>
                  </a:lnTo>
                  <a:lnTo>
                    <a:pt x="745" y="455"/>
                  </a:lnTo>
                  <a:lnTo>
                    <a:pt x="742" y="458"/>
                  </a:lnTo>
                  <a:lnTo>
                    <a:pt x="740" y="459"/>
                  </a:lnTo>
                  <a:lnTo>
                    <a:pt x="737" y="460"/>
                  </a:lnTo>
                  <a:lnTo>
                    <a:pt x="734" y="462"/>
                  </a:lnTo>
                  <a:lnTo>
                    <a:pt x="731" y="464"/>
                  </a:lnTo>
                  <a:lnTo>
                    <a:pt x="728" y="466"/>
                  </a:lnTo>
                  <a:lnTo>
                    <a:pt x="726" y="467"/>
                  </a:lnTo>
                  <a:lnTo>
                    <a:pt x="723" y="469"/>
                  </a:lnTo>
                  <a:lnTo>
                    <a:pt x="720" y="471"/>
                  </a:lnTo>
                  <a:lnTo>
                    <a:pt x="717" y="472"/>
                  </a:lnTo>
                  <a:lnTo>
                    <a:pt x="714" y="474"/>
                  </a:lnTo>
                  <a:lnTo>
                    <a:pt x="711" y="475"/>
                  </a:lnTo>
                  <a:lnTo>
                    <a:pt x="707" y="477"/>
                  </a:lnTo>
                  <a:lnTo>
                    <a:pt x="705" y="478"/>
                  </a:lnTo>
                  <a:lnTo>
                    <a:pt x="699" y="481"/>
                  </a:lnTo>
                  <a:lnTo>
                    <a:pt x="695" y="483"/>
                  </a:lnTo>
                  <a:lnTo>
                    <a:pt x="692" y="484"/>
                  </a:lnTo>
                  <a:lnTo>
                    <a:pt x="688" y="486"/>
                  </a:lnTo>
                  <a:lnTo>
                    <a:pt x="686" y="488"/>
                  </a:lnTo>
                  <a:lnTo>
                    <a:pt x="682" y="490"/>
                  </a:lnTo>
                  <a:lnTo>
                    <a:pt x="679" y="491"/>
                  </a:lnTo>
                  <a:lnTo>
                    <a:pt x="675" y="493"/>
                  </a:lnTo>
                  <a:lnTo>
                    <a:pt x="671" y="495"/>
                  </a:lnTo>
                  <a:lnTo>
                    <a:pt x="668" y="497"/>
                  </a:lnTo>
                  <a:lnTo>
                    <a:pt x="665" y="498"/>
                  </a:lnTo>
                  <a:lnTo>
                    <a:pt x="661" y="500"/>
                  </a:lnTo>
                  <a:lnTo>
                    <a:pt x="657" y="502"/>
                  </a:lnTo>
                  <a:lnTo>
                    <a:pt x="653" y="504"/>
                  </a:lnTo>
                  <a:lnTo>
                    <a:pt x="649" y="506"/>
                  </a:lnTo>
                  <a:lnTo>
                    <a:pt x="646" y="508"/>
                  </a:lnTo>
                  <a:lnTo>
                    <a:pt x="642" y="510"/>
                  </a:lnTo>
                  <a:lnTo>
                    <a:pt x="638" y="512"/>
                  </a:lnTo>
                  <a:lnTo>
                    <a:pt x="634" y="514"/>
                  </a:lnTo>
                  <a:lnTo>
                    <a:pt x="626" y="517"/>
                  </a:lnTo>
                  <a:lnTo>
                    <a:pt x="622" y="519"/>
                  </a:lnTo>
                  <a:lnTo>
                    <a:pt x="618" y="521"/>
                  </a:lnTo>
                  <a:lnTo>
                    <a:pt x="613" y="523"/>
                  </a:lnTo>
                  <a:lnTo>
                    <a:pt x="610" y="524"/>
                  </a:lnTo>
                  <a:lnTo>
                    <a:pt x="606" y="526"/>
                  </a:lnTo>
                  <a:lnTo>
                    <a:pt x="601" y="528"/>
                  </a:lnTo>
                  <a:lnTo>
                    <a:pt x="597" y="530"/>
                  </a:lnTo>
                  <a:lnTo>
                    <a:pt x="592" y="531"/>
                  </a:lnTo>
                  <a:lnTo>
                    <a:pt x="588" y="533"/>
                  </a:lnTo>
                  <a:lnTo>
                    <a:pt x="584" y="535"/>
                  </a:lnTo>
                  <a:lnTo>
                    <a:pt x="579" y="536"/>
                  </a:lnTo>
                  <a:lnTo>
                    <a:pt x="574" y="537"/>
                  </a:lnTo>
                  <a:lnTo>
                    <a:pt x="570" y="539"/>
                  </a:lnTo>
                  <a:lnTo>
                    <a:pt x="565" y="540"/>
                  </a:lnTo>
                  <a:lnTo>
                    <a:pt x="560" y="542"/>
                  </a:lnTo>
                  <a:lnTo>
                    <a:pt x="555" y="544"/>
                  </a:lnTo>
                  <a:lnTo>
                    <a:pt x="551" y="545"/>
                  </a:lnTo>
                  <a:lnTo>
                    <a:pt x="546" y="547"/>
                  </a:lnTo>
                  <a:lnTo>
                    <a:pt x="535" y="549"/>
                  </a:lnTo>
                  <a:lnTo>
                    <a:pt x="530" y="550"/>
                  </a:lnTo>
                  <a:lnTo>
                    <a:pt x="525" y="552"/>
                  </a:lnTo>
                  <a:lnTo>
                    <a:pt x="519" y="553"/>
                  </a:lnTo>
                  <a:lnTo>
                    <a:pt x="514" y="554"/>
                  </a:lnTo>
                  <a:lnTo>
                    <a:pt x="508" y="554"/>
                  </a:lnTo>
                  <a:lnTo>
                    <a:pt x="502" y="555"/>
                  </a:lnTo>
                  <a:lnTo>
                    <a:pt x="497" y="556"/>
                  </a:lnTo>
                  <a:lnTo>
                    <a:pt x="492" y="558"/>
                  </a:lnTo>
                  <a:lnTo>
                    <a:pt x="486" y="559"/>
                  </a:lnTo>
                  <a:lnTo>
                    <a:pt x="480" y="560"/>
                  </a:lnTo>
                  <a:lnTo>
                    <a:pt x="475" y="561"/>
                  </a:lnTo>
                  <a:lnTo>
                    <a:pt x="469" y="563"/>
                  </a:lnTo>
                  <a:lnTo>
                    <a:pt x="463" y="564"/>
                  </a:lnTo>
                  <a:lnTo>
                    <a:pt x="458" y="566"/>
                  </a:lnTo>
                  <a:lnTo>
                    <a:pt x="453" y="567"/>
                  </a:lnTo>
                  <a:lnTo>
                    <a:pt x="447" y="569"/>
                  </a:lnTo>
                  <a:lnTo>
                    <a:pt x="441" y="571"/>
                  </a:lnTo>
                  <a:lnTo>
                    <a:pt x="437" y="572"/>
                  </a:lnTo>
                  <a:lnTo>
                    <a:pt x="425" y="575"/>
                  </a:lnTo>
                  <a:lnTo>
                    <a:pt x="420" y="578"/>
                  </a:lnTo>
                  <a:lnTo>
                    <a:pt x="416" y="580"/>
                  </a:lnTo>
                  <a:lnTo>
                    <a:pt x="411" y="582"/>
                  </a:lnTo>
                  <a:lnTo>
                    <a:pt x="406" y="585"/>
                  </a:lnTo>
                  <a:lnTo>
                    <a:pt x="401" y="588"/>
                  </a:lnTo>
                  <a:lnTo>
                    <a:pt x="397" y="590"/>
                  </a:lnTo>
                  <a:lnTo>
                    <a:pt x="392" y="593"/>
                  </a:lnTo>
                  <a:lnTo>
                    <a:pt x="388" y="595"/>
                  </a:lnTo>
                  <a:lnTo>
                    <a:pt x="383" y="598"/>
                  </a:lnTo>
                  <a:lnTo>
                    <a:pt x="380" y="601"/>
                  </a:lnTo>
                  <a:lnTo>
                    <a:pt x="376" y="604"/>
                  </a:lnTo>
                  <a:lnTo>
                    <a:pt x="372" y="607"/>
                  </a:lnTo>
                  <a:lnTo>
                    <a:pt x="368" y="610"/>
                  </a:lnTo>
                  <a:lnTo>
                    <a:pt x="364" y="612"/>
                  </a:lnTo>
                  <a:lnTo>
                    <a:pt x="361" y="614"/>
                  </a:lnTo>
                  <a:lnTo>
                    <a:pt x="357" y="617"/>
                  </a:lnTo>
                  <a:lnTo>
                    <a:pt x="354" y="619"/>
                  </a:lnTo>
                  <a:lnTo>
                    <a:pt x="350" y="622"/>
                  </a:lnTo>
                  <a:lnTo>
                    <a:pt x="344" y="627"/>
                  </a:lnTo>
                  <a:lnTo>
                    <a:pt x="342" y="629"/>
                  </a:lnTo>
                  <a:lnTo>
                    <a:pt x="339" y="631"/>
                  </a:lnTo>
                  <a:lnTo>
                    <a:pt x="336" y="631"/>
                  </a:lnTo>
                  <a:lnTo>
                    <a:pt x="333" y="633"/>
                  </a:lnTo>
                  <a:lnTo>
                    <a:pt x="331" y="635"/>
                  </a:lnTo>
                  <a:lnTo>
                    <a:pt x="328" y="636"/>
                  </a:lnTo>
                  <a:lnTo>
                    <a:pt x="326" y="638"/>
                  </a:lnTo>
                  <a:lnTo>
                    <a:pt x="324" y="639"/>
                  </a:lnTo>
                  <a:lnTo>
                    <a:pt x="322" y="641"/>
                  </a:lnTo>
                  <a:lnTo>
                    <a:pt x="319" y="642"/>
                  </a:lnTo>
                  <a:lnTo>
                    <a:pt x="317" y="643"/>
                  </a:lnTo>
                  <a:lnTo>
                    <a:pt x="315" y="644"/>
                  </a:lnTo>
                  <a:lnTo>
                    <a:pt x="312" y="645"/>
                  </a:lnTo>
                  <a:lnTo>
                    <a:pt x="310" y="646"/>
                  </a:lnTo>
                  <a:lnTo>
                    <a:pt x="307" y="647"/>
                  </a:lnTo>
                  <a:lnTo>
                    <a:pt x="305" y="648"/>
                  </a:lnTo>
                  <a:lnTo>
                    <a:pt x="303" y="649"/>
                  </a:lnTo>
                  <a:lnTo>
                    <a:pt x="301" y="650"/>
                  </a:lnTo>
                  <a:lnTo>
                    <a:pt x="295" y="650"/>
                  </a:lnTo>
                  <a:lnTo>
                    <a:pt x="292" y="651"/>
                  </a:lnTo>
                  <a:lnTo>
                    <a:pt x="289" y="652"/>
                  </a:lnTo>
                  <a:lnTo>
                    <a:pt x="286" y="653"/>
                  </a:lnTo>
                  <a:lnTo>
                    <a:pt x="284" y="654"/>
                  </a:lnTo>
                  <a:lnTo>
                    <a:pt x="280" y="655"/>
                  </a:lnTo>
                  <a:lnTo>
                    <a:pt x="277" y="656"/>
                  </a:lnTo>
                  <a:lnTo>
                    <a:pt x="274" y="657"/>
                  </a:lnTo>
                  <a:lnTo>
                    <a:pt x="270" y="658"/>
                  </a:lnTo>
                  <a:lnTo>
                    <a:pt x="267" y="659"/>
                  </a:lnTo>
                  <a:lnTo>
                    <a:pt x="264" y="660"/>
                  </a:lnTo>
                  <a:lnTo>
                    <a:pt x="261" y="662"/>
                  </a:lnTo>
                  <a:lnTo>
                    <a:pt x="257" y="663"/>
                  </a:lnTo>
                  <a:lnTo>
                    <a:pt x="254" y="665"/>
                  </a:lnTo>
                  <a:lnTo>
                    <a:pt x="250" y="666"/>
                  </a:lnTo>
                  <a:lnTo>
                    <a:pt x="247" y="667"/>
                  </a:lnTo>
                  <a:lnTo>
                    <a:pt x="244" y="669"/>
                  </a:lnTo>
                  <a:lnTo>
                    <a:pt x="240" y="669"/>
                  </a:lnTo>
                  <a:lnTo>
                    <a:pt x="236" y="671"/>
                  </a:lnTo>
                  <a:lnTo>
                    <a:pt x="229" y="675"/>
                  </a:lnTo>
                  <a:lnTo>
                    <a:pt x="227" y="677"/>
                  </a:lnTo>
                  <a:lnTo>
                    <a:pt x="223" y="679"/>
                  </a:lnTo>
                  <a:lnTo>
                    <a:pt x="220" y="681"/>
                  </a:lnTo>
                  <a:lnTo>
                    <a:pt x="216" y="683"/>
                  </a:lnTo>
                  <a:lnTo>
                    <a:pt x="213" y="686"/>
                  </a:lnTo>
                  <a:lnTo>
                    <a:pt x="210" y="688"/>
                  </a:lnTo>
                  <a:lnTo>
                    <a:pt x="208" y="690"/>
                  </a:lnTo>
                  <a:lnTo>
                    <a:pt x="204" y="692"/>
                  </a:lnTo>
                  <a:lnTo>
                    <a:pt x="201" y="695"/>
                  </a:lnTo>
                  <a:lnTo>
                    <a:pt x="198" y="697"/>
                  </a:lnTo>
                  <a:lnTo>
                    <a:pt x="195" y="700"/>
                  </a:lnTo>
                  <a:lnTo>
                    <a:pt x="192" y="702"/>
                  </a:lnTo>
                  <a:lnTo>
                    <a:pt x="190" y="705"/>
                  </a:lnTo>
                  <a:lnTo>
                    <a:pt x="188" y="707"/>
                  </a:lnTo>
                  <a:lnTo>
                    <a:pt x="185" y="710"/>
                  </a:lnTo>
                  <a:lnTo>
                    <a:pt x="183" y="713"/>
                  </a:lnTo>
                  <a:lnTo>
                    <a:pt x="180" y="716"/>
                  </a:lnTo>
                  <a:lnTo>
                    <a:pt x="178" y="719"/>
                  </a:lnTo>
                  <a:lnTo>
                    <a:pt x="174" y="725"/>
                  </a:lnTo>
                  <a:lnTo>
                    <a:pt x="172" y="727"/>
                  </a:lnTo>
                  <a:lnTo>
                    <a:pt x="171" y="729"/>
                  </a:lnTo>
                  <a:lnTo>
                    <a:pt x="169" y="732"/>
                  </a:lnTo>
                  <a:lnTo>
                    <a:pt x="168" y="735"/>
                  </a:lnTo>
                  <a:lnTo>
                    <a:pt x="166" y="739"/>
                  </a:lnTo>
                  <a:lnTo>
                    <a:pt x="164" y="742"/>
                  </a:lnTo>
                  <a:lnTo>
                    <a:pt x="163" y="745"/>
                  </a:lnTo>
                  <a:lnTo>
                    <a:pt x="161" y="747"/>
                  </a:lnTo>
                  <a:lnTo>
                    <a:pt x="160" y="750"/>
                  </a:lnTo>
                  <a:lnTo>
                    <a:pt x="159" y="753"/>
                  </a:lnTo>
                  <a:lnTo>
                    <a:pt x="158" y="756"/>
                  </a:lnTo>
                  <a:lnTo>
                    <a:pt x="156" y="759"/>
                  </a:lnTo>
                  <a:lnTo>
                    <a:pt x="155" y="762"/>
                  </a:lnTo>
                  <a:lnTo>
                    <a:pt x="154" y="765"/>
                  </a:lnTo>
                  <a:lnTo>
                    <a:pt x="153" y="768"/>
                  </a:lnTo>
                  <a:lnTo>
                    <a:pt x="152" y="771"/>
                  </a:lnTo>
                  <a:lnTo>
                    <a:pt x="152" y="774"/>
                  </a:lnTo>
                  <a:lnTo>
                    <a:pt x="150" y="777"/>
                  </a:lnTo>
                  <a:lnTo>
                    <a:pt x="148" y="784"/>
                  </a:lnTo>
                  <a:lnTo>
                    <a:pt x="147" y="786"/>
                  </a:lnTo>
                  <a:lnTo>
                    <a:pt x="146" y="790"/>
                  </a:lnTo>
                  <a:lnTo>
                    <a:pt x="145" y="793"/>
                  </a:lnTo>
                  <a:lnTo>
                    <a:pt x="143" y="796"/>
                  </a:lnTo>
                  <a:lnTo>
                    <a:pt x="142" y="800"/>
                  </a:lnTo>
                  <a:lnTo>
                    <a:pt x="141" y="803"/>
                  </a:lnTo>
                  <a:lnTo>
                    <a:pt x="140" y="806"/>
                  </a:lnTo>
                  <a:lnTo>
                    <a:pt x="139" y="809"/>
                  </a:lnTo>
                  <a:lnTo>
                    <a:pt x="138" y="812"/>
                  </a:lnTo>
                  <a:lnTo>
                    <a:pt x="136" y="816"/>
                  </a:lnTo>
                  <a:lnTo>
                    <a:pt x="135" y="819"/>
                  </a:lnTo>
                  <a:lnTo>
                    <a:pt x="134" y="822"/>
                  </a:lnTo>
                  <a:lnTo>
                    <a:pt x="133" y="825"/>
                  </a:lnTo>
                  <a:lnTo>
                    <a:pt x="133" y="828"/>
                  </a:lnTo>
                  <a:lnTo>
                    <a:pt x="132" y="831"/>
                  </a:lnTo>
                  <a:lnTo>
                    <a:pt x="131" y="833"/>
                  </a:lnTo>
                  <a:lnTo>
                    <a:pt x="130" y="836"/>
                  </a:lnTo>
                  <a:lnTo>
                    <a:pt x="129" y="839"/>
                  </a:lnTo>
                  <a:lnTo>
                    <a:pt x="127" y="844"/>
                  </a:lnTo>
                  <a:lnTo>
                    <a:pt x="126" y="846"/>
                  </a:lnTo>
                  <a:lnTo>
                    <a:pt x="126" y="849"/>
                  </a:lnTo>
                  <a:lnTo>
                    <a:pt x="125" y="851"/>
                  </a:lnTo>
                  <a:lnTo>
                    <a:pt x="124" y="853"/>
                  </a:lnTo>
                  <a:lnTo>
                    <a:pt x="124" y="855"/>
                  </a:lnTo>
                  <a:lnTo>
                    <a:pt x="123" y="857"/>
                  </a:lnTo>
                  <a:lnTo>
                    <a:pt x="122" y="859"/>
                  </a:lnTo>
                  <a:lnTo>
                    <a:pt x="122" y="860"/>
                  </a:lnTo>
                  <a:lnTo>
                    <a:pt x="122" y="862"/>
                  </a:lnTo>
                  <a:lnTo>
                    <a:pt x="121" y="864"/>
                  </a:lnTo>
                  <a:lnTo>
                    <a:pt x="121" y="866"/>
                  </a:lnTo>
                  <a:lnTo>
                    <a:pt x="121" y="868"/>
                  </a:lnTo>
                  <a:lnTo>
                    <a:pt x="120" y="869"/>
                  </a:lnTo>
                  <a:lnTo>
                    <a:pt x="120" y="871"/>
                  </a:lnTo>
                  <a:lnTo>
                    <a:pt x="119" y="873"/>
                  </a:lnTo>
                  <a:lnTo>
                    <a:pt x="119" y="874"/>
                  </a:lnTo>
                  <a:lnTo>
                    <a:pt x="119" y="876"/>
                  </a:lnTo>
                  <a:lnTo>
                    <a:pt x="118" y="877"/>
                  </a:lnTo>
                  <a:lnTo>
                    <a:pt x="117" y="879"/>
                  </a:lnTo>
                  <a:lnTo>
                    <a:pt x="117" y="881"/>
                  </a:lnTo>
                  <a:lnTo>
                    <a:pt x="116" y="882"/>
                  </a:lnTo>
                  <a:lnTo>
                    <a:pt x="116" y="884"/>
                  </a:lnTo>
                  <a:lnTo>
                    <a:pt x="115" y="885"/>
                  </a:lnTo>
                  <a:lnTo>
                    <a:pt x="115" y="887"/>
                  </a:lnTo>
                  <a:lnTo>
                    <a:pt x="114" y="889"/>
                  </a:lnTo>
                  <a:lnTo>
                    <a:pt x="114" y="890"/>
                  </a:lnTo>
                  <a:lnTo>
                    <a:pt x="114" y="891"/>
                  </a:lnTo>
                  <a:lnTo>
                    <a:pt x="113" y="893"/>
                  </a:lnTo>
                  <a:lnTo>
                    <a:pt x="113" y="894"/>
                  </a:lnTo>
                  <a:lnTo>
                    <a:pt x="112" y="896"/>
                  </a:lnTo>
                  <a:lnTo>
                    <a:pt x="112" y="897"/>
                  </a:lnTo>
                  <a:lnTo>
                    <a:pt x="111" y="898"/>
                  </a:lnTo>
                  <a:lnTo>
                    <a:pt x="110" y="898"/>
                  </a:lnTo>
                  <a:lnTo>
                    <a:pt x="110" y="900"/>
                  </a:lnTo>
                  <a:lnTo>
                    <a:pt x="110" y="901"/>
                  </a:lnTo>
                  <a:lnTo>
                    <a:pt x="109" y="902"/>
                  </a:lnTo>
                  <a:lnTo>
                    <a:pt x="108" y="903"/>
                  </a:lnTo>
                  <a:lnTo>
                    <a:pt x="107" y="905"/>
                  </a:lnTo>
                  <a:lnTo>
                    <a:pt x="107" y="906"/>
                  </a:lnTo>
                  <a:lnTo>
                    <a:pt x="106" y="907"/>
                  </a:lnTo>
                  <a:lnTo>
                    <a:pt x="106" y="908"/>
                  </a:lnTo>
                  <a:lnTo>
                    <a:pt x="105" y="909"/>
                  </a:lnTo>
                  <a:lnTo>
                    <a:pt x="105" y="910"/>
                  </a:lnTo>
                  <a:lnTo>
                    <a:pt x="104" y="911"/>
                  </a:lnTo>
                  <a:lnTo>
                    <a:pt x="103" y="911"/>
                  </a:lnTo>
                  <a:lnTo>
                    <a:pt x="103" y="912"/>
                  </a:lnTo>
                  <a:lnTo>
                    <a:pt x="103" y="913"/>
                  </a:lnTo>
                  <a:lnTo>
                    <a:pt x="102" y="913"/>
                  </a:lnTo>
                  <a:lnTo>
                    <a:pt x="101" y="913"/>
                  </a:lnTo>
                  <a:lnTo>
                    <a:pt x="101" y="914"/>
                  </a:lnTo>
                  <a:lnTo>
                    <a:pt x="100" y="915"/>
                  </a:lnTo>
                  <a:lnTo>
                    <a:pt x="99" y="915"/>
                  </a:lnTo>
                  <a:lnTo>
                    <a:pt x="99" y="916"/>
                  </a:lnTo>
                  <a:lnTo>
                    <a:pt x="98" y="916"/>
                  </a:lnTo>
                  <a:lnTo>
                    <a:pt x="97" y="916"/>
                  </a:lnTo>
                  <a:lnTo>
                    <a:pt x="96" y="916"/>
                  </a:lnTo>
                  <a:lnTo>
                    <a:pt x="96" y="917"/>
                  </a:lnTo>
                  <a:lnTo>
                    <a:pt x="95" y="917"/>
                  </a:lnTo>
                  <a:lnTo>
                    <a:pt x="94" y="917"/>
                  </a:lnTo>
                  <a:lnTo>
                    <a:pt x="93" y="918"/>
                  </a:lnTo>
                  <a:lnTo>
                    <a:pt x="92" y="918"/>
                  </a:lnTo>
                  <a:lnTo>
                    <a:pt x="91" y="918"/>
                  </a:lnTo>
                  <a:lnTo>
                    <a:pt x="89" y="918"/>
                  </a:lnTo>
                  <a:lnTo>
                    <a:pt x="88" y="918"/>
                  </a:lnTo>
                  <a:lnTo>
                    <a:pt x="87" y="918"/>
                  </a:lnTo>
                  <a:lnTo>
                    <a:pt x="86" y="918"/>
                  </a:lnTo>
                  <a:lnTo>
                    <a:pt x="85" y="918"/>
                  </a:lnTo>
                  <a:lnTo>
                    <a:pt x="84" y="917"/>
                  </a:lnTo>
                  <a:lnTo>
                    <a:pt x="82" y="917"/>
                  </a:lnTo>
                  <a:lnTo>
                    <a:pt x="81" y="917"/>
                  </a:lnTo>
                  <a:lnTo>
                    <a:pt x="80" y="917"/>
                  </a:lnTo>
                  <a:lnTo>
                    <a:pt x="78" y="917"/>
                  </a:lnTo>
                  <a:lnTo>
                    <a:pt x="77" y="916"/>
                  </a:lnTo>
                  <a:lnTo>
                    <a:pt x="76" y="916"/>
                  </a:lnTo>
                  <a:lnTo>
                    <a:pt x="75" y="916"/>
                  </a:lnTo>
                  <a:lnTo>
                    <a:pt x="73" y="916"/>
                  </a:lnTo>
                  <a:lnTo>
                    <a:pt x="72" y="915"/>
                  </a:lnTo>
                  <a:lnTo>
                    <a:pt x="71" y="915"/>
                  </a:lnTo>
                  <a:lnTo>
                    <a:pt x="69" y="915"/>
                  </a:lnTo>
                  <a:lnTo>
                    <a:pt x="68" y="914"/>
                  </a:lnTo>
                  <a:lnTo>
                    <a:pt x="66" y="913"/>
                  </a:lnTo>
                  <a:lnTo>
                    <a:pt x="64" y="913"/>
                  </a:lnTo>
                  <a:lnTo>
                    <a:pt x="62" y="912"/>
                  </a:lnTo>
                  <a:lnTo>
                    <a:pt x="61" y="911"/>
                  </a:lnTo>
                  <a:lnTo>
                    <a:pt x="60" y="911"/>
                  </a:lnTo>
                  <a:lnTo>
                    <a:pt x="58" y="910"/>
                  </a:lnTo>
                  <a:lnTo>
                    <a:pt x="57" y="910"/>
                  </a:lnTo>
                  <a:lnTo>
                    <a:pt x="57" y="909"/>
                  </a:lnTo>
                  <a:lnTo>
                    <a:pt x="56" y="908"/>
                  </a:lnTo>
                  <a:lnTo>
                    <a:pt x="54" y="908"/>
                  </a:lnTo>
                  <a:lnTo>
                    <a:pt x="53" y="907"/>
                  </a:lnTo>
                  <a:lnTo>
                    <a:pt x="52" y="906"/>
                  </a:lnTo>
                  <a:lnTo>
                    <a:pt x="50" y="905"/>
                  </a:lnTo>
                  <a:lnTo>
                    <a:pt x="49" y="905"/>
                  </a:lnTo>
                  <a:lnTo>
                    <a:pt x="48" y="903"/>
                  </a:lnTo>
                  <a:lnTo>
                    <a:pt x="47" y="903"/>
                  </a:lnTo>
                  <a:lnTo>
                    <a:pt x="45" y="901"/>
                  </a:lnTo>
                  <a:lnTo>
                    <a:pt x="44" y="901"/>
                  </a:lnTo>
                  <a:lnTo>
                    <a:pt x="43" y="900"/>
                  </a:lnTo>
                  <a:lnTo>
                    <a:pt x="41" y="898"/>
                  </a:lnTo>
                  <a:lnTo>
                    <a:pt x="39" y="897"/>
                  </a:lnTo>
                  <a:lnTo>
                    <a:pt x="38" y="896"/>
                  </a:lnTo>
                  <a:lnTo>
                    <a:pt x="37" y="895"/>
                  </a:lnTo>
                  <a:lnTo>
                    <a:pt x="35" y="894"/>
                  </a:lnTo>
                  <a:lnTo>
                    <a:pt x="34" y="892"/>
                  </a:lnTo>
                  <a:lnTo>
                    <a:pt x="33" y="891"/>
                  </a:lnTo>
                  <a:lnTo>
                    <a:pt x="31" y="890"/>
                  </a:lnTo>
                  <a:lnTo>
                    <a:pt x="30" y="888"/>
                  </a:lnTo>
                  <a:lnTo>
                    <a:pt x="28" y="887"/>
                  </a:lnTo>
                  <a:lnTo>
                    <a:pt x="27" y="885"/>
                  </a:lnTo>
                  <a:lnTo>
                    <a:pt x="25" y="884"/>
                  </a:lnTo>
                  <a:lnTo>
                    <a:pt x="24" y="882"/>
                  </a:lnTo>
                  <a:lnTo>
                    <a:pt x="23" y="881"/>
                  </a:lnTo>
                  <a:lnTo>
                    <a:pt x="21" y="879"/>
                  </a:lnTo>
                  <a:lnTo>
                    <a:pt x="20" y="879"/>
                  </a:lnTo>
                  <a:lnTo>
                    <a:pt x="19" y="877"/>
                  </a:lnTo>
                  <a:lnTo>
                    <a:pt x="18" y="876"/>
                  </a:lnTo>
                  <a:lnTo>
                    <a:pt x="17" y="874"/>
                  </a:lnTo>
                  <a:lnTo>
                    <a:pt x="15" y="873"/>
                  </a:lnTo>
                  <a:lnTo>
                    <a:pt x="13" y="869"/>
                  </a:lnTo>
                  <a:lnTo>
                    <a:pt x="12" y="868"/>
                  </a:lnTo>
                  <a:lnTo>
                    <a:pt x="11" y="866"/>
                  </a:lnTo>
                  <a:lnTo>
                    <a:pt x="10" y="864"/>
                  </a:lnTo>
                  <a:lnTo>
                    <a:pt x="9" y="862"/>
                  </a:lnTo>
                  <a:lnTo>
                    <a:pt x="8" y="861"/>
                  </a:lnTo>
                  <a:lnTo>
                    <a:pt x="7" y="860"/>
                  </a:lnTo>
                  <a:lnTo>
                    <a:pt x="6" y="858"/>
                  </a:lnTo>
                  <a:lnTo>
                    <a:pt x="5" y="856"/>
                  </a:lnTo>
                  <a:lnTo>
                    <a:pt x="5" y="854"/>
                  </a:lnTo>
                  <a:lnTo>
                    <a:pt x="4" y="852"/>
                  </a:lnTo>
                  <a:lnTo>
                    <a:pt x="3" y="850"/>
                  </a:lnTo>
                  <a:lnTo>
                    <a:pt x="3" y="849"/>
                  </a:lnTo>
                  <a:lnTo>
                    <a:pt x="2" y="847"/>
                  </a:lnTo>
                  <a:lnTo>
                    <a:pt x="2" y="845"/>
                  </a:lnTo>
                  <a:lnTo>
                    <a:pt x="1" y="843"/>
                  </a:lnTo>
                  <a:lnTo>
                    <a:pt x="1" y="841"/>
                  </a:lnTo>
                  <a:lnTo>
                    <a:pt x="0" y="840"/>
                  </a:lnTo>
                  <a:lnTo>
                    <a:pt x="0" y="838"/>
                  </a:lnTo>
                  <a:lnTo>
                    <a:pt x="0" y="833"/>
                  </a:lnTo>
                  <a:lnTo>
                    <a:pt x="0" y="831"/>
                  </a:lnTo>
                  <a:lnTo>
                    <a:pt x="0" y="829"/>
                  </a:lnTo>
                  <a:lnTo>
                    <a:pt x="0" y="827"/>
                  </a:lnTo>
                  <a:lnTo>
                    <a:pt x="0" y="825"/>
                  </a:lnTo>
                  <a:lnTo>
                    <a:pt x="0" y="822"/>
                  </a:lnTo>
                  <a:lnTo>
                    <a:pt x="0" y="821"/>
                  </a:lnTo>
                  <a:lnTo>
                    <a:pt x="0" y="818"/>
                  </a:lnTo>
                  <a:lnTo>
                    <a:pt x="0" y="815"/>
                  </a:lnTo>
                  <a:lnTo>
                    <a:pt x="0" y="813"/>
                  </a:lnTo>
                  <a:lnTo>
                    <a:pt x="0" y="810"/>
                  </a:lnTo>
                  <a:lnTo>
                    <a:pt x="0" y="808"/>
                  </a:lnTo>
                  <a:lnTo>
                    <a:pt x="0" y="805"/>
                  </a:lnTo>
                  <a:lnTo>
                    <a:pt x="1" y="803"/>
                  </a:lnTo>
                  <a:lnTo>
                    <a:pt x="1" y="801"/>
                  </a:lnTo>
                  <a:lnTo>
                    <a:pt x="2" y="798"/>
                  </a:lnTo>
                  <a:lnTo>
                    <a:pt x="2" y="795"/>
                  </a:lnTo>
                  <a:lnTo>
                    <a:pt x="3" y="793"/>
                  </a:lnTo>
                  <a:lnTo>
                    <a:pt x="4" y="790"/>
                  </a:lnTo>
                  <a:lnTo>
                    <a:pt x="5" y="784"/>
                  </a:lnTo>
                  <a:lnTo>
                    <a:pt x="7" y="782"/>
                  </a:lnTo>
                  <a:lnTo>
                    <a:pt x="7" y="779"/>
                  </a:lnTo>
                  <a:lnTo>
                    <a:pt x="9" y="776"/>
                  </a:lnTo>
                  <a:lnTo>
                    <a:pt x="10" y="773"/>
                  </a:lnTo>
                  <a:lnTo>
                    <a:pt x="11" y="770"/>
                  </a:lnTo>
                  <a:lnTo>
                    <a:pt x="12" y="767"/>
                  </a:lnTo>
                  <a:lnTo>
                    <a:pt x="14" y="765"/>
                  </a:lnTo>
                  <a:lnTo>
                    <a:pt x="15" y="761"/>
                  </a:lnTo>
                  <a:lnTo>
                    <a:pt x="16" y="758"/>
                  </a:lnTo>
                  <a:lnTo>
                    <a:pt x="18" y="755"/>
                  </a:lnTo>
                  <a:lnTo>
                    <a:pt x="19" y="751"/>
                  </a:lnTo>
                  <a:lnTo>
                    <a:pt x="20" y="748"/>
                  </a:lnTo>
                  <a:lnTo>
                    <a:pt x="22" y="745"/>
                  </a:lnTo>
                  <a:lnTo>
                    <a:pt x="23" y="743"/>
                  </a:lnTo>
                  <a:lnTo>
                    <a:pt x="25" y="739"/>
                  </a:lnTo>
                  <a:lnTo>
                    <a:pt x="27" y="736"/>
                  </a:lnTo>
                  <a:lnTo>
                    <a:pt x="29" y="733"/>
                  </a:lnTo>
                  <a:lnTo>
                    <a:pt x="31" y="729"/>
                  </a:lnTo>
                  <a:lnTo>
                    <a:pt x="34" y="724"/>
                  </a:lnTo>
                  <a:lnTo>
                    <a:pt x="36" y="720"/>
                  </a:lnTo>
                  <a:lnTo>
                    <a:pt x="38" y="717"/>
                  </a:lnTo>
                  <a:lnTo>
                    <a:pt x="39" y="714"/>
                  </a:lnTo>
                  <a:lnTo>
                    <a:pt x="41" y="710"/>
                  </a:lnTo>
                  <a:lnTo>
                    <a:pt x="44" y="707"/>
                  </a:lnTo>
                  <a:lnTo>
                    <a:pt x="45" y="705"/>
                  </a:lnTo>
                  <a:lnTo>
                    <a:pt x="48" y="701"/>
                  </a:lnTo>
                  <a:lnTo>
                    <a:pt x="50" y="698"/>
                  </a:lnTo>
                  <a:lnTo>
                    <a:pt x="52" y="695"/>
                  </a:lnTo>
                  <a:lnTo>
                    <a:pt x="54" y="692"/>
                  </a:lnTo>
                  <a:lnTo>
                    <a:pt x="57" y="689"/>
                  </a:lnTo>
                  <a:lnTo>
                    <a:pt x="58" y="686"/>
                  </a:lnTo>
                  <a:lnTo>
                    <a:pt x="60" y="683"/>
                  </a:lnTo>
                  <a:lnTo>
                    <a:pt x="63" y="680"/>
                  </a:lnTo>
                  <a:lnTo>
                    <a:pt x="65" y="677"/>
                  </a:lnTo>
                  <a:lnTo>
                    <a:pt x="67" y="674"/>
                  </a:lnTo>
                  <a:lnTo>
                    <a:pt x="70" y="671"/>
                  </a:lnTo>
                  <a:lnTo>
                    <a:pt x="72" y="669"/>
                  </a:lnTo>
                  <a:lnTo>
                    <a:pt x="76" y="663"/>
                  </a:lnTo>
                  <a:lnTo>
                    <a:pt x="78" y="660"/>
                  </a:lnTo>
                  <a:lnTo>
                    <a:pt x="81" y="658"/>
                  </a:lnTo>
                  <a:lnTo>
                    <a:pt x="83" y="655"/>
                  </a:lnTo>
                  <a:lnTo>
                    <a:pt x="86" y="652"/>
                  </a:lnTo>
                  <a:lnTo>
                    <a:pt x="88" y="650"/>
                  </a:lnTo>
                  <a:lnTo>
                    <a:pt x="91" y="648"/>
                  </a:lnTo>
                  <a:lnTo>
                    <a:pt x="93" y="646"/>
                  </a:lnTo>
                  <a:lnTo>
                    <a:pt x="95" y="643"/>
                  </a:lnTo>
                  <a:lnTo>
                    <a:pt x="97" y="641"/>
                  </a:lnTo>
                  <a:lnTo>
                    <a:pt x="100" y="638"/>
                  </a:lnTo>
                  <a:lnTo>
                    <a:pt x="103" y="636"/>
                  </a:lnTo>
                  <a:lnTo>
                    <a:pt x="106" y="633"/>
                  </a:lnTo>
                  <a:lnTo>
                    <a:pt x="109" y="631"/>
                  </a:lnTo>
                  <a:lnTo>
                    <a:pt x="112" y="630"/>
                  </a:lnTo>
                  <a:lnTo>
                    <a:pt x="114" y="627"/>
                  </a:lnTo>
                  <a:lnTo>
                    <a:pt x="117" y="625"/>
                  </a:lnTo>
                  <a:lnTo>
                    <a:pt x="121" y="623"/>
                  </a:lnTo>
                  <a:lnTo>
                    <a:pt x="124" y="621"/>
                  </a:lnTo>
                  <a:lnTo>
                    <a:pt x="131" y="616"/>
                  </a:lnTo>
                  <a:lnTo>
                    <a:pt x="134" y="614"/>
                  </a:lnTo>
                  <a:lnTo>
                    <a:pt x="137" y="612"/>
                  </a:lnTo>
                  <a:lnTo>
                    <a:pt x="142" y="611"/>
                  </a:lnTo>
                  <a:lnTo>
                    <a:pt x="145" y="609"/>
                  </a:lnTo>
                  <a:lnTo>
                    <a:pt x="150" y="606"/>
                  </a:lnTo>
                  <a:lnTo>
                    <a:pt x="152" y="604"/>
                  </a:lnTo>
                  <a:lnTo>
                    <a:pt x="157" y="602"/>
                  </a:lnTo>
                  <a:lnTo>
                    <a:pt x="161" y="600"/>
                  </a:lnTo>
                  <a:lnTo>
                    <a:pt x="166" y="598"/>
                  </a:lnTo>
                  <a:lnTo>
                    <a:pt x="170" y="596"/>
                  </a:lnTo>
                  <a:lnTo>
                    <a:pt x="173" y="593"/>
                  </a:lnTo>
                  <a:lnTo>
                    <a:pt x="178" y="592"/>
                  </a:lnTo>
                  <a:lnTo>
                    <a:pt x="182" y="590"/>
                  </a:lnTo>
                  <a:lnTo>
                    <a:pt x="186" y="587"/>
                  </a:lnTo>
                  <a:lnTo>
                    <a:pt x="190" y="585"/>
                  </a:lnTo>
                  <a:lnTo>
                    <a:pt x="194" y="583"/>
                  </a:lnTo>
                  <a:lnTo>
                    <a:pt x="198" y="580"/>
                  </a:lnTo>
                  <a:lnTo>
                    <a:pt x="202" y="578"/>
                  </a:lnTo>
                  <a:lnTo>
                    <a:pt x="210" y="573"/>
                  </a:lnTo>
                  <a:lnTo>
                    <a:pt x="214" y="571"/>
                  </a:lnTo>
                  <a:lnTo>
                    <a:pt x="218" y="569"/>
                  </a:lnTo>
                  <a:lnTo>
                    <a:pt x="222" y="566"/>
                  </a:lnTo>
                  <a:lnTo>
                    <a:pt x="225" y="563"/>
                  </a:lnTo>
                  <a:lnTo>
                    <a:pt x="229" y="560"/>
                  </a:lnTo>
                  <a:lnTo>
                    <a:pt x="232" y="558"/>
                  </a:lnTo>
                  <a:lnTo>
                    <a:pt x="236" y="554"/>
                  </a:lnTo>
                  <a:lnTo>
                    <a:pt x="240" y="552"/>
                  </a:lnTo>
                  <a:lnTo>
                    <a:pt x="243" y="549"/>
                  </a:lnTo>
                  <a:lnTo>
                    <a:pt x="247" y="546"/>
                  </a:lnTo>
                  <a:lnTo>
                    <a:pt x="250" y="543"/>
                  </a:lnTo>
                  <a:lnTo>
                    <a:pt x="254" y="539"/>
                  </a:lnTo>
                  <a:lnTo>
                    <a:pt x="257" y="536"/>
                  </a:lnTo>
                  <a:lnTo>
                    <a:pt x="261" y="533"/>
                  </a:lnTo>
                  <a:lnTo>
                    <a:pt x="265" y="530"/>
                  </a:lnTo>
                  <a:lnTo>
                    <a:pt x="267" y="526"/>
                  </a:lnTo>
                  <a:lnTo>
                    <a:pt x="271" y="522"/>
                  </a:lnTo>
                  <a:lnTo>
                    <a:pt x="275" y="518"/>
                  </a:lnTo>
                  <a:lnTo>
                    <a:pt x="282" y="511"/>
                  </a:lnTo>
                  <a:lnTo>
                    <a:pt x="286" y="507"/>
                  </a:lnTo>
                  <a:lnTo>
                    <a:pt x="289" y="502"/>
                  </a:lnTo>
                  <a:lnTo>
                    <a:pt x="293" y="498"/>
                  </a:lnTo>
                  <a:lnTo>
                    <a:pt x="297" y="494"/>
                  </a:lnTo>
                  <a:lnTo>
                    <a:pt x="301" y="489"/>
                  </a:lnTo>
                  <a:lnTo>
                    <a:pt x="304" y="485"/>
                  </a:lnTo>
                  <a:lnTo>
                    <a:pt x="307" y="480"/>
                  </a:lnTo>
                  <a:lnTo>
                    <a:pt x="311" y="476"/>
                  </a:lnTo>
                  <a:lnTo>
                    <a:pt x="315" y="471"/>
                  </a:lnTo>
                  <a:lnTo>
                    <a:pt x="318" y="467"/>
                  </a:lnTo>
                  <a:lnTo>
                    <a:pt x="322" y="462"/>
                  </a:lnTo>
                  <a:lnTo>
                    <a:pt x="325" y="458"/>
                  </a:lnTo>
                  <a:lnTo>
                    <a:pt x="328" y="453"/>
                  </a:lnTo>
                  <a:lnTo>
                    <a:pt x="332" y="448"/>
                  </a:lnTo>
                  <a:lnTo>
                    <a:pt x="335" y="444"/>
                  </a:lnTo>
                  <a:lnTo>
                    <a:pt x="339" y="439"/>
                  </a:lnTo>
                  <a:lnTo>
                    <a:pt x="342" y="435"/>
                  </a:lnTo>
                  <a:lnTo>
                    <a:pt x="344" y="431"/>
                  </a:lnTo>
                  <a:lnTo>
                    <a:pt x="350" y="422"/>
                  </a:lnTo>
                  <a:lnTo>
                    <a:pt x="353" y="419"/>
                  </a:lnTo>
                  <a:lnTo>
                    <a:pt x="355" y="415"/>
                  </a:lnTo>
                  <a:lnTo>
                    <a:pt x="358" y="411"/>
                  </a:lnTo>
                  <a:lnTo>
                    <a:pt x="360" y="407"/>
                  </a:lnTo>
                  <a:lnTo>
                    <a:pt x="363" y="403"/>
                  </a:lnTo>
                  <a:lnTo>
                    <a:pt x="364" y="400"/>
                  </a:lnTo>
                  <a:lnTo>
                    <a:pt x="366" y="397"/>
                  </a:lnTo>
                  <a:lnTo>
                    <a:pt x="369" y="394"/>
                  </a:lnTo>
                  <a:lnTo>
                    <a:pt x="371" y="390"/>
                  </a:lnTo>
                  <a:lnTo>
                    <a:pt x="373" y="387"/>
                  </a:lnTo>
                  <a:lnTo>
                    <a:pt x="375" y="383"/>
                  </a:lnTo>
                  <a:lnTo>
                    <a:pt x="377" y="381"/>
                  </a:lnTo>
                  <a:lnTo>
                    <a:pt x="379" y="378"/>
                  </a:lnTo>
                  <a:lnTo>
                    <a:pt x="381" y="374"/>
                  </a:lnTo>
                  <a:lnTo>
                    <a:pt x="382" y="371"/>
                  </a:lnTo>
                  <a:lnTo>
                    <a:pt x="384" y="368"/>
                  </a:lnTo>
                  <a:lnTo>
                    <a:pt x="386" y="364"/>
                  </a:lnTo>
                  <a:lnTo>
                    <a:pt x="388" y="362"/>
                  </a:lnTo>
                  <a:lnTo>
                    <a:pt x="392" y="356"/>
                  </a:lnTo>
                  <a:lnTo>
                    <a:pt x="395" y="353"/>
                  </a:lnTo>
                  <a:lnTo>
                    <a:pt x="397" y="349"/>
                  </a:lnTo>
                  <a:lnTo>
                    <a:pt x="399" y="346"/>
                  </a:lnTo>
                  <a:lnTo>
                    <a:pt x="401" y="344"/>
                  </a:lnTo>
                  <a:lnTo>
                    <a:pt x="403" y="341"/>
                  </a:lnTo>
                  <a:lnTo>
                    <a:pt x="405" y="337"/>
                  </a:lnTo>
                  <a:lnTo>
                    <a:pt x="408" y="334"/>
                  </a:lnTo>
                  <a:lnTo>
                    <a:pt x="410" y="331"/>
                  </a:lnTo>
                  <a:lnTo>
                    <a:pt x="413" y="327"/>
                  </a:lnTo>
                  <a:lnTo>
                    <a:pt x="416" y="324"/>
                  </a:lnTo>
                  <a:lnTo>
                    <a:pt x="418" y="321"/>
                  </a:lnTo>
                  <a:lnTo>
                    <a:pt x="420" y="317"/>
                  </a:lnTo>
                  <a:lnTo>
                    <a:pt x="423" y="314"/>
                  </a:lnTo>
                  <a:lnTo>
                    <a:pt x="426" y="310"/>
                  </a:lnTo>
                  <a:lnTo>
                    <a:pt x="429" y="306"/>
                  </a:lnTo>
                  <a:lnTo>
                    <a:pt x="431" y="303"/>
                  </a:lnTo>
                  <a:lnTo>
                    <a:pt x="434" y="299"/>
                  </a:lnTo>
                  <a:lnTo>
                    <a:pt x="437" y="295"/>
                  </a:lnTo>
                  <a:lnTo>
                    <a:pt x="442" y="287"/>
                  </a:lnTo>
                  <a:lnTo>
                    <a:pt x="445" y="284"/>
                  </a:lnTo>
                  <a:lnTo>
                    <a:pt x="448" y="279"/>
                  </a:lnTo>
                  <a:lnTo>
                    <a:pt x="451" y="275"/>
                  </a:lnTo>
                  <a:lnTo>
                    <a:pt x="454" y="270"/>
                  </a:lnTo>
                  <a:lnTo>
                    <a:pt x="457" y="267"/>
                  </a:lnTo>
                  <a:lnTo>
                    <a:pt x="459" y="262"/>
                  </a:lnTo>
                  <a:lnTo>
                    <a:pt x="462" y="258"/>
                  </a:lnTo>
                  <a:lnTo>
                    <a:pt x="465" y="253"/>
                  </a:lnTo>
                  <a:lnTo>
                    <a:pt x="469" y="248"/>
                  </a:lnTo>
                  <a:lnTo>
                    <a:pt x="472" y="244"/>
                  </a:lnTo>
                  <a:lnTo>
                    <a:pt x="475" y="239"/>
                  </a:lnTo>
                  <a:lnTo>
                    <a:pt x="477" y="235"/>
                  </a:lnTo>
                  <a:lnTo>
                    <a:pt x="480" y="230"/>
                  </a:lnTo>
                  <a:lnTo>
                    <a:pt x="483" y="226"/>
                  </a:lnTo>
                  <a:lnTo>
                    <a:pt x="486" y="221"/>
                  </a:lnTo>
                  <a:lnTo>
                    <a:pt x="490" y="216"/>
                  </a:lnTo>
                  <a:lnTo>
                    <a:pt x="493" y="211"/>
                  </a:lnTo>
                  <a:lnTo>
                    <a:pt x="496" y="208"/>
                  </a:lnTo>
                  <a:lnTo>
                    <a:pt x="501" y="198"/>
                  </a:lnTo>
                  <a:lnTo>
                    <a:pt x="504" y="194"/>
                  </a:lnTo>
                  <a:lnTo>
                    <a:pt x="507" y="190"/>
                  </a:lnTo>
                  <a:lnTo>
                    <a:pt x="510" y="186"/>
                  </a:lnTo>
                  <a:lnTo>
                    <a:pt x="513" y="181"/>
                  </a:lnTo>
                  <a:lnTo>
                    <a:pt x="515" y="177"/>
                  </a:lnTo>
                  <a:lnTo>
                    <a:pt x="518" y="173"/>
                  </a:lnTo>
                  <a:lnTo>
                    <a:pt x="522" y="169"/>
                  </a:lnTo>
                  <a:lnTo>
                    <a:pt x="525" y="165"/>
                  </a:lnTo>
                  <a:lnTo>
                    <a:pt x="528" y="161"/>
                  </a:lnTo>
                  <a:lnTo>
                    <a:pt x="531" y="157"/>
                  </a:lnTo>
                  <a:lnTo>
                    <a:pt x="534" y="153"/>
                  </a:lnTo>
                  <a:lnTo>
                    <a:pt x="536" y="150"/>
                  </a:lnTo>
                  <a:lnTo>
                    <a:pt x="539" y="146"/>
                  </a:lnTo>
                  <a:lnTo>
                    <a:pt x="542" y="142"/>
                  </a:lnTo>
                  <a:lnTo>
                    <a:pt x="545" y="138"/>
                  </a:lnTo>
                  <a:lnTo>
                    <a:pt x="548" y="134"/>
                  </a:lnTo>
                  <a:lnTo>
                    <a:pt x="551" y="132"/>
                  </a:lnTo>
                  <a:lnTo>
                    <a:pt x="554" y="128"/>
                  </a:lnTo>
                  <a:lnTo>
                    <a:pt x="560" y="121"/>
                  </a:lnTo>
                  <a:lnTo>
                    <a:pt x="563" y="118"/>
                  </a:lnTo>
                  <a:lnTo>
                    <a:pt x="566" y="114"/>
                  </a:lnTo>
                  <a:lnTo>
                    <a:pt x="570" y="112"/>
                  </a:lnTo>
                  <a:lnTo>
                    <a:pt x="573" y="109"/>
                  </a:lnTo>
                  <a:lnTo>
                    <a:pt x="575" y="105"/>
                  </a:lnTo>
                  <a:lnTo>
                    <a:pt x="578" y="102"/>
                  </a:lnTo>
                  <a:lnTo>
                    <a:pt x="581" y="99"/>
                  </a:lnTo>
                  <a:lnTo>
                    <a:pt x="585" y="96"/>
                  </a:lnTo>
                  <a:lnTo>
                    <a:pt x="588" y="94"/>
                  </a:lnTo>
                  <a:lnTo>
                    <a:pt x="591" y="92"/>
                  </a:lnTo>
                  <a:lnTo>
                    <a:pt x="593" y="88"/>
                  </a:lnTo>
                  <a:lnTo>
                    <a:pt x="597" y="86"/>
                  </a:lnTo>
                  <a:lnTo>
                    <a:pt x="600" y="83"/>
                  </a:lnTo>
                  <a:lnTo>
                    <a:pt x="603" y="81"/>
                  </a:lnTo>
                  <a:lnTo>
                    <a:pt x="605" y="78"/>
                  </a:lnTo>
                  <a:lnTo>
                    <a:pt x="609" y="76"/>
                  </a:lnTo>
                  <a:lnTo>
                    <a:pt x="611" y="74"/>
                  </a:lnTo>
                  <a:lnTo>
                    <a:pt x="613" y="72"/>
                  </a:lnTo>
                  <a:lnTo>
                    <a:pt x="619" y="68"/>
                  </a:lnTo>
                  <a:lnTo>
                    <a:pt x="621" y="65"/>
                  </a:lnTo>
                  <a:lnTo>
                    <a:pt x="624" y="63"/>
                  </a:lnTo>
                  <a:lnTo>
                    <a:pt x="626" y="61"/>
                  </a:lnTo>
                  <a:lnTo>
                    <a:pt x="629" y="59"/>
                  </a:lnTo>
                  <a:lnTo>
                    <a:pt x="630" y="57"/>
                  </a:lnTo>
                  <a:lnTo>
                    <a:pt x="632" y="57"/>
                  </a:lnTo>
                  <a:lnTo>
                    <a:pt x="634" y="55"/>
                  </a:lnTo>
                  <a:lnTo>
                    <a:pt x="637" y="53"/>
                  </a:lnTo>
                  <a:lnTo>
                    <a:pt x="639" y="51"/>
                  </a:lnTo>
                  <a:lnTo>
                    <a:pt x="640" y="50"/>
                  </a:lnTo>
                  <a:lnTo>
                    <a:pt x="642" y="48"/>
                  </a:lnTo>
                  <a:lnTo>
                    <a:pt x="644" y="47"/>
                  </a:lnTo>
                  <a:lnTo>
                    <a:pt x="646" y="45"/>
                  </a:lnTo>
                  <a:lnTo>
                    <a:pt x="648" y="44"/>
                  </a:lnTo>
                  <a:lnTo>
                    <a:pt x="649" y="43"/>
                  </a:lnTo>
                  <a:lnTo>
                    <a:pt x="650" y="42"/>
                  </a:lnTo>
                  <a:lnTo>
                    <a:pt x="652" y="40"/>
                  </a:lnTo>
                  <a:lnTo>
                    <a:pt x="653" y="40"/>
                  </a:lnTo>
                  <a:lnTo>
                    <a:pt x="656" y="38"/>
                  </a:lnTo>
                  <a:lnTo>
                    <a:pt x="658" y="38"/>
                  </a:lnTo>
                  <a:lnTo>
                    <a:pt x="660" y="37"/>
                  </a:lnTo>
                  <a:lnTo>
                    <a:pt x="661" y="36"/>
                  </a:lnTo>
                  <a:lnTo>
                    <a:pt x="662" y="35"/>
                  </a:lnTo>
                  <a:lnTo>
                    <a:pt x="663" y="35"/>
                  </a:lnTo>
                  <a:lnTo>
                    <a:pt x="665" y="34"/>
                  </a:lnTo>
                  <a:lnTo>
                    <a:pt x="666" y="33"/>
                  </a:lnTo>
                  <a:lnTo>
                    <a:pt x="668" y="33"/>
                  </a:lnTo>
                  <a:lnTo>
                    <a:pt x="668" y="32"/>
                  </a:lnTo>
                  <a:lnTo>
                    <a:pt x="670" y="32"/>
                  </a:lnTo>
                  <a:lnTo>
                    <a:pt x="671" y="31"/>
                  </a:lnTo>
                  <a:lnTo>
                    <a:pt x="672" y="31"/>
                  </a:lnTo>
                  <a:lnTo>
                    <a:pt x="674" y="30"/>
                  </a:lnTo>
                  <a:lnTo>
                    <a:pt x="676" y="29"/>
                  </a:lnTo>
                  <a:lnTo>
                    <a:pt x="677" y="29"/>
                  </a:lnTo>
                  <a:lnTo>
                    <a:pt x="679" y="28"/>
                  </a:lnTo>
                  <a:lnTo>
                    <a:pt x="681" y="28"/>
                  </a:lnTo>
                  <a:lnTo>
                    <a:pt x="682" y="27"/>
                  </a:lnTo>
                  <a:lnTo>
                    <a:pt x="686" y="26"/>
                  </a:lnTo>
                </a:path>
              </a:pathLst>
            </a:custGeom>
            <a:solidFill>
              <a:srgbClr val="DDDDD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34"/>
            <p:cNvSpPr>
              <a:spLocks noChangeShapeType="1"/>
            </p:cNvSpPr>
            <p:nvPr/>
          </p:nvSpPr>
          <p:spPr bwMode="auto">
            <a:xfrm>
              <a:off x="5347" y="2712"/>
              <a:ext cx="14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Freeform 35" descr="Dashed horizontal"/>
            <p:cNvSpPr>
              <a:spLocks/>
            </p:cNvSpPr>
            <p:nvPr/>
          </p:nvSpPr>
          <p:spPr bwMode="auto">
            <a:xfrm>
              <a:off x="4127" y="1085"/>
              <a:ext cx="1559" cy="1591"/>
            </a:xfrm>
            <a:custGeom>
              <a:avLst/>
              <a:gdLst>
                <a:gd name="T0" fmla="*/ 90 w 1559"/>
                <a:gd name="T1" fmla="*/ 75 h 1591"/>
                <a:gd name="T2" fmla="*/ 150 w 1559"/>
                <a:gd name="T3" fmla="*/ 131 h 1591"/>
                <a:gd name="T4" fmla="*/ 224 w 1559"/>
                <a:gd name="T5" fmla="*/ 197 h 1591"/>
                <a:gd name="T6" fmla="*/ 290 w 1559"/>
                <a:gd name="T7" fmla="*/ 257 h 1591"/>
                <a:gd name="T8" fmla="*/ 370 w 1559"/>
                <a:gd name="T9" fmla="*/ 327 h 1591"/>
                <a:gd name="T10" fmla="*/ 447 w 1559"/>
                <a:gd name="T11" fmla="*/ 391 h 1591"/>
                <a:gd name="T12" fmla="*/ 528 w 1559"/>
                <a:gd name="T13" fmla="*/ 457 h 1591"/>
                <a:gd name="T14" fmla="*/ 623 w 1559"/>
                <a:gd name="T15" fmla="*/ 533 h 1591"/>
                <a:gd name="T16" fmla="*/ 709 w 1559"/>
                <a:gd name="T17" fmla="*/ 605 h 1591"/>
                <a:gd name="T18" fmla="*/ 812 w 1559"/>
                <a:gd name="T19" fmla="*/ 692 h 1591"/>
                <a:gd name="T20" fmla="*/ 905 w 1559"/>
                <a:gd name="T21" fmla="*/ 777 h 1591"/>
                <a:gd name="T22" fmla="*/ 1012 w 1559"/>
                <a:gd name="T23" fmla="*/ 879 h 1591"/>
                <a:gd name="T24" fmla="*/ 1107 w 1559"/>
                <a:gd name="T25" fmla="*/ 972 h 1591"/>
                <a:gd name="T26" fmla="*/ 1198 w 1559"/>
                <a:gd name="T27" fmla="*/ 1064 h 1591"/>
                <a:gd name="T28" fmla="*/ 1290 w 1559"/>
                <a:gd name="T29" fmla="*/ 1161 h 1591"/>
                <a:gd name="T30" fmla="*/ 1361 w 1559"/>
                <a:gd name="T31" fmla="*/ 1242 h 1591"/>
                <a:gd name="T32" fmla="*/ 1431 w 1559"/>
                <a:gd name="T33" fmla="*/ 1333 h 1591"/>
                <a:gd name="T34" fmla="*/ 1484 w 1559"/>
                <a:gd name="T35" fmla="*/ 1412 h 1591"/>
                <a:gd name="T36" fmla="*/ 1525 w 1559"/>
                <a:gd name="T37" fmla="*/ 1481 h 1591"/>
                <a:gd name="T38" fmla="*/ 1553 w 1559"/>
                <a:gd name="T39" fmla="*/ 1535 h 1591"/>
                <a:gd name="T40" fmla="*/ 1557 w 1559"/>
                <a:gd name="T41" fmla="*/ 1565 h 1591"/>
                <a:gd name="T42" fmla="*/ 1535 w 1559"/>
                <a:gd name="T43" fmla="*/ 1583 h 1591"/>
                <a:gd name="T44" fmla="*/ 1499 w 1559"/>
                <a:gd name="T45" fmla="*/ 1589 h 1591"/>
                <a:gd name="T46" fmla="*/ 1456 w 1559"/>
                <a:gd name="T47" fmla="*/ 1589 h 1591"/>
                <a:gd name="T48" fmla="*/ 1427 w 1559"/>
                <a:gd name="T49" fmla="*/ 1582 h 1591"/>
                <a:gd name="T50" fmla="*/ 1403 w 1559"/>
                <a:gd name="T51" fmla="*/ 1570 h 1591"/>
                <a:gd name="T52" fmla="*/ 1368 w 1559"/>
                <a:gd name="T53" fmla="*/ 1546 h 1591"/>
                <a:gd name="T54" fmla="*/ 1330 w 1559"/>
                <a:gd name="T55" fmla="*/ 1515 h 1591"/>
                <a:gd name="T56" fmla="*/ 1274 w 1559"/>
                <a:gd name="T57" fmla="*/ 1472 h 1591"/>
                <a:gd name="T58" fmla="*/ 1217 w 1559"/>
                <a:gd name="T59" fmla="*/ 1425 h 1591"/>
                <a:gd name="T60" fmla="*/ 1151 w 1559"/>
                <a:gd name="T61" fmla="*/ 1366 h 1591"/>
                <a:gd name="T62" fmla="*/ 1094 w 1559"/>
                <a:gd name="T63" fmla="*/ 1308 h 1591"/>
                <a:gd name="T64" fmla="*/ 1035 w 1559"/>
                <a:gd name="T65" fmla="*/ 1247 h 1591"/>
                <a:gd name="T66" fmla="*/ 960 w 1559"/>
                <a:gd name="T67" fmla="*/ 1171 h 1591"/>
                <a:gd name="T68" fmla="*/ 884 w 1559"/>
                <a:gd name="T69" fmla="*/ 1097 h 1591"/>
                <a:gd name="T70" fmla="*/ 792 w 1559"/>
                <a:gd name="T71" fmla="*/ 1005 h 1591"/>
                <a:gd name="T72" fmla="*/ 707 w 1559"/>
                <a:gd name="T73" fmla="*/ 920 h 1591"/>
                <a:gd name="T74" fmla="*/ 630 w 1559"/>
                <a:gd name="T75" fmla="*/ 841 h 1591"/>
                <a:gd name="T76" fmla="*/ 559 w 1559"/>
                <a:gd name="T77" fmla="*/ 771 h 1591"/>
                <a:gd name="T78" fmla="*/ 503 w 1559"/>
                <a:gd name="T79" fmla="*/ 716 h 1591"/>
                <a:gd name="T80" fmla="*/ 432 w 1559"/>
                <a:gd name="T81" fmla="*/ 643 h 1591"/>
                <a:gd name="T82" fmla="*/ 358 w 1559"/>
                <a:gd name="T83" fmla="*/ 565 h 1591"/>
                <a:gd name="T84" fmla="*/ 273 w 1559"/>
                <a:gd name="T85" fmla="*/ 476 h 1591"/>
                <a:gd name="T86" fmla="*/ 208 w 1559"/>
                <a:gd name="T87" fmla="*/ 409 h 1591"/>
                <a:gd name="T88" fmla="*/ 150 w 1559"/>
                <a:gd name="T89" fmla="*/ 349 h 1591"/>
                <a:gd name="T90" fmla="*/ 95 w 1559"/>
                <a:gd name="T91" fmla="*/ 290 h 1591"/>
                <a:gd name="T92" fmla="*/ 55 w 1559"/>
                <a:gd name="T93" fmla="*/ 243 h 1591"/>
                <a:gd name="T94" fmla="*/ 23 w 1559"/>
                <a:gd name="T95" fmla="*/ 194 h 1591"/>
                <a:gd name="T96" fmla="*/ 8 w 1559"/>
                <a:gd name="T97" fmla="*/ 156 h 1591"/>
                <a:gd name="T98" fmla="*/ 0 w 1559"/>
                <a:gd name="T99" fmla="*/ 114 h 1591"/>
                <a:gd name="T100" fmla="*/ 0 w 1559"/>
                <a:gd name="T101" fmla="*/ 79 h 1591"/>
                <a:gd name="T102" fmla="*/ 1 w 1559"/>
                <a:gd name="T103" fmla="*/ 48 h 1591"/>
                <a:gd name="T104" fmla="*/ 2 w 1559"/>
                <a:gd name="T105" fmla="*/ 20 h 1591"/>
                <a:gd name="T106" fmla="*/ 4 w 1559"/>
                <a:gd name="T107" fmla="*/ 4 h 1591"/>
                <a:gd name="T108" fmla="*/ 8 w 1559"/>
                <a:gd name="T109" fmla="*/ 0 h 1591"/>
                <a:gd name="T110" fmla="*/ 19 w 1559"/>
                <a:gd name="T111" fmla="*/ 7 h 1591"/>
                <a:gd name="T112" fmla="*/ 41 w 1559"/>
                <a:gd name="T113" fmla="*/ 30 h 15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59"/>
                <a:gd name="T172" fmla="*/ 0 h 1591"/>
                <a:gd name="T173" fmla="*/ 1559 w 1559"/>
                <a:gd name="T174" fmla="*/ 1591 h 15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59" h="1591">
                  <a:moveTo>
                    <a:pt x="49" y="37"/>
                  </a:moveTo>
                  <a:lnTo>
                    <a:pt x="55" y="42"/>
                  </a:lnTo>
                  <a:lnTo>
                    <a:pt x="59" y="48"/>
                  </a:lnTo>
                  <a:lnTo>
                    <a:pt x="65" y="53"/>
                  </a:lnTo>
                  <a:lnTo>
                    <a:pt x="71" y="58"/>
                  </a:lnTo>
                  <a:lnTo>
                    <a:pt x="76" y="63"/>
                  </a:lnTo>
                  <a:lnTo>
                    <a:pt x="83" y="70"/>
                  </a:lnTo>
                  <a:lnTo>
                    <a:pt x="90" y="75"/>
                  </a:lnTo>
                  <a:lnTo>
                    <a:pt x="96" y="82"/>
                  </a:lnTo>
                  <a:lnTo>
                    <a:pt x="104" y="89"/>
                  </a:lnTo>
                  <a:lnTo>
                    <a:pt x="111" y="95"/>
                  </a:lnTo>
                  <a:lnTo>
                    <a:pt x="118" y="102"/>
                  </a:lnTo>
                  <a:lnTo>
                    <a:pt x="126" y="109"/>
                  </a:lnTo>
                  <a:lnTo>
                    <a:pt x="133" y="116"/>
                  </a:lnTo>
                  <a:lnTo>
                    <a:pt x="142" y="123"/>
                  </a:lnTo>
                  <a:lnTo>
                    <a:pt x="150" y="131"/>
                  </a:lnTo>
                  <a:lnTo>
                    <a:pt x="157" y="137"/>
                  </a:lnTo>
                  <a:lnTo>
                    <a:pt x="166" y="145"/>
                  </a:lnTo>
                  <a:lnTo>
                    <a:pt x="174" y="152"/>
                  </a:lnTo>
                  <a:lnTo>
                    <a:pt x="190" y="168"/>
                  </a:lnTo>
                  <a:lnTo>
                    <a:pt x="198" y="175"/>
                  </a:lnTo>
                  <a:lnTo>
                    <a:pt x="207" y="182"/>
                  </a:lnTo>
                  <a:lnTo>
                    <a:pt x="215" y="189"/>
                  </a:lnTo>
                  <a:lnTo>
                    <a:pt x="224" y="197"/>
                  </a:lnTo>
                  <a:lnTo>
                    <a:pt x="231" y="205"/>
                  </a:lnTo>
                  <a:lnTo>
                    <a:pt x="240" y="212"/>
                  </a:lnTo>
                  <a:lnTo>
                    <a:pt x="248" y="220"/>
                  </a:lnTo>
                  <a:lnTo>
                    <a:pt x="256" y="227"/>
                  </a:lnTo>
                  <a:lnTo>
                    <a:pt x="265" y="234"/>
                  </a:lnTo>
                  <a:lnTo>
                    <a:pt x="273" y="243"/>
                  </a:lnTo>
                  <a:lnTo>
                    <a:pt x="282" y="250"/>
                  </a:lnTo>
                  <a:lnTo>
                    <a:pt x="290" y="257"/>
                  </a:lnTo>
                  <a:lnTo>
                    <a:pt x="299" y="265"/>
                  </a:lnTo>
                  <a:lnTo>
                    <a:pt x="307" y="273"/>
                  </a:lnTo>
                  <a:lnTo>
                    <a:pt x="317" y="281"/>
                  </a:lnTo>
                  <a:lnTo>
                    <a:pt x="325" y="288"/>
                  </a:lnTo>
                  <a:lnTo>
                    <a:pt x="334" y="296"/>
                  </a:lnTo>
                  <a:lnTo>
                    <a:pt x="342" y="303"/>
                  </a:lnTo>
                  <a:lnTo>
                    <a:pt x="361" y="319"/>
                  </a:lnTo>
                  <a:lnTo>
                    <a:pt x="370" y="327"/>
                  </a:lnTo>
                  <a:lnTo>
                    <a:pt x="380" y="335"/>
                  </a:lnTo>
                  <a:lnTo>
                    <a:pt x="389" y="343"/>
                  </a:lnTo>
                  <a:lnTo>
                    <a:pt x="399" y="351"/>
                  </a:lnTo>
                  <a:lnTo>
                    <a:pt x="408" y="359"/>
                  </a:lnTo>
                  <a:lnTo>
                    <a:pt x="418" y="367"/>
                  </a:lnTo>
                  <a:lnTo>
                    <a:pt x="427" y="375"/>
                  </a:lnTo>
                  <a:lnTo>
                    <a:pt x="437" y="383"/>
                  </a:lnTo>
                  <a:lnTo>
                    <a:pt x="447" y="391"/>
                  </a:lnTo>
                  <a:lnTo>
                    <a:pt x="456" y="399"/>
                  </a:lnTo>
                  <a:lnTo>
                    <a:pt x="467" y="407"/>
                  </a:lnTo>
                  <a:lnTo>
                    <a:pt x="476" y="416"/>
                  </a:lnTo>
                  <a:lnTo>
                    <a:pt x="487" y="424"/>
                  </a:lnTo>
                  <a:lnTo>
                    <a:pt x="497" y="433"/>
                  </a:lnTo>
                  <a:lnTo>
                    <a:pt x="508" y="440"/>
                  </a:lnTo>
                  <a:lnTo>
                    <a:pt x="517" y="449"/>
                  </a:lnTo>
                  <a:lnTo>
                    <a:pt x="528" y="457"/>
                  </a:lnTo>
                  <a:lnTo>
                    <a:pt x="538" y="466"/>
                  </a:lnTo>
                  <a:lnTo>
                    <a:pt x="559" y="482"/>
                  </a:lnTo>
                  <a:lnTo>
                    <a:pt x="570" y="491"/>
                  </a:lnTo>
                  <a:lnTo>
                    <a:pt x="580" y="499"/>
                  </a:lnTo>
                  <a:lnTo>
                    <a:pt x="590" y="508"/>
                  </a:lnTo>
                  <a:lnTo>
                    <a:pt x="601" y="516"/>
                  </a:lnTo>
                  <a:lnTo>
                    <a:pt x="611" y="525"/>
                  </a:lnTo>
                  <a:lnTo>
                    <a:pt x="623" y="533"/>
                  </a:lnTo>
                  <a:lnTo>
                    <a:pt x="633" y="542"/>
                  </a:lnTo>
                  <a:lnTo>
                    <a:pt x="644" y="550"/>
                  </a:lnTo>
                  <a:lnTo>
                    <a:pt x="655" y="559"/>
                  </a:lnTo>
                  <a:lnTo>
                    <a:pt x="665" y="568"/>
                  </a:lnTo>
                  <a:lnTo>
                    <a:pt x="677" y="577"/>
                  </a:lnTo>
                  <a:lnTo>
                    <a:pt x="687" y="586"/>
                  </a:lnTo>
                  <a:lnTo>
                    <a:pt x="699" y="595"/>
                  </a:lnTo>
                  <a:lnTo>
                    <a:pt x="709" y="605"/>
                  </a:lnTo>
                  <a:lnTo>
                    <a:pt x="721" y="613"/>
                  </a:lnTo>
                  <a:lnTo>
                    <a:pt x="732" y="623"/>
                  </a:lnTo>
                  <a:lnTo>
                    <a:pt x="743" y="632"/>
                  </a:lnTo>
                  <a:lnTo>
                    <a:pt x="754" y="642"/>
                  </a:lnTo>
                  <a:lnTo>
                    <a:pt x="777" y="662"/>
                  </a:lnTo>
                  <a:lnTo>
                    <a:pt x="789" y="671"/>
                  </a:lnTo>
                  <a:lnTo>
                    <a:pt x="800" y="681"/>
                  </a:lnTo>
                  <a:lnTo>
                    <a:pt x="812" y="692"/>
                  </a:lnTo>
                  <a:lnTo>
                    <a:pt x="823" y="702"/>
                  </a:lnTo>
                  <a:lnTo>
                    <a:pt x="835" y="712"/>
                  </a:lnTo>
                  <a:lnTo>
                    <a:pt x="846" y="723"/>
                  </a:lnTo>
                  <a:lnTo>
                    <a:pt x="858" y="734"/>
                  </a:lnTo>
                  <a:lnTo>
                    <a:pt x="870" y="744"/>
                  </a:lnTo>
                  <a:lnTo>
                    <a:pt x="882" y="755"/>
                  </a:lnTo>
                  <a:lnTo>
                    <a:pt x="893" y="766"/>
                  </a:lnTo>
                  <a:lnTo>
                    <a:pt x="905" y="777"/>
                  </a:lnTo>
                  <a:lnTo>
                    <a:pt x="917" y="789"/>
                  </a:lnTo>
                  <a:lnTo>
                    <a:pt x="929" y="799"/>
                  </a:lnTo>
                  <a:lnTo>
                    <a:pt x="941" y="811"/>
                  </a:lnTo>
                  <a:lnTo>
                    <a:pt x="953" y="822"/>
                  </a:lnTo>
                  <a:lnTo>
                    <a:pt x="965" y="833"/>
                  </a:lnTo>
                  <a:lnTo>
                    <a:pt x="977" y="845"/>
                  </a:lnTo>
                  <a:lnTo>
                    <a:pt x="988" y="856"/>
                  </a:lnTo>
                  <a:lnTo>
                    <a:pt x="1012" y="879"/>
                  </a:lnTo>
                  <a:lnTo>
                    <a:pt x="1025" y="890"/>
                  </a:lnTo>
                  <a:lnTo>
                    <a:pt x="1036" y="903"/>
                  </a:lnTo>
                  <a:lnTo>
                    <a:pt x="1048" y="914"/>
                  </a:lnTo>
                  <a:lnTo>
                    <a:pt x="1061" y="926"/>
                  </a:lnTo>
                  <a:lnTo>
                    <a:pt x="1072" y="937"/>
                  </a:lnTo>
                  <a:lnTo>
                    <a:pt x="1084" y="949"/>
                  </a:lnTo>
                  <a:lnTo>
                    <a:pt x="1096" y="961"/>
                  </a:lnTo>
                  <a:lnTo>
                    <a:pt x="1107" y="972"/>
                  </a:lnTo>
                  <a:lnTo>
                    <a:pt x="1120" y="984"/>
                  </a:lnTo>
                  <a:lnTo>
                    <a:pt x="1131" y="996"/>
                  </a:lnTo>
                  <a:lnTo>
                    <a:pt x="1142" y="1007"/>
                  </a:lnTo>
                  <a:lnTo>
                    <a:pt x="1154" y="1019"/>
                  </a:lnTo>
                  <a:lnTo>
                    <a:pt x="1165" y="1030"/>
                  </a:lnTo>
                  <a:lnTo>
                    <a:pt x="1177" y="1041"/>
                  </a:lnTo>
                  <a:lnTo>
                    <a:pt x="1187" y="1053"/>
                  </a:lnTo>
                  <a:lnTo>
                    <a:pt x="1198" y="1064"/>
                  </a:lnTo>
                  <a:lnTo>
                    <a:pt x="1209" y="1076"/>
                  </a:lnTo>
                  <a:lnTo>
                    <a:pt x="1219" y="1086"/>
                  </a:lnTo>
                  <a:lnTo>
                    <a:pt x="1240" y="1108"/>
                  </a:lnTo>
                  <a:lnTo>
                    <a:pt x="1251" y="1119"/>
                  </a:lnTo>
                  <a:lnTo>
                    <a:pt x="1261" y="1130"/>
                  </a:lnTo>
                  <a:lnTo>
                    <a:pt x="1271" y="1140"/>
                  </a:lnTo>
                  <a:lnTo>
                    <a:pt x="1280" y="1151"/>
                  </a:lnTo>
                  <a:lnTo>
                    <a:pt x="1290" y="1161"/>
                  </a:lnTo>
                  <a:lnTo>
                    <a:pt x="1299" y="1172"/>
                  </a:lnTo>
                  <a:lnTo>
                    <a:pt x="1309" y="1182"/>
                  </a:lnTo>
                  <a:lnTo>
                    <a:pt x="1318" y="1192"/>
                  </a:lnTo>
                  <a:lnTo>
                    <a:pt x="1327" y="1202"/>
                  </a:lnTo>
                  <a:lnTo>
                    <a:pt x="1335" y="1212"/>
                  </a:lnTo>
                  <a:lnTo>
                    <a:pt x="1344" y="1222"/>
                  </a:lnTo>
                  <a:lnTo>
                    <a:pt x="1352" y="1232"/>
                  </a:lnTo>
                  <a:lnTo>
                    <a:pt x="1361" y="1242"/>
                  </a:lnTo>
                  <a:lnTo>
                    <a:pt x="1369" y="1252"/>
                  </a:lnTo>
                  <a:lnTo>
                    <a:pt x="1378" y="1263"/>
                  </a:lnTo>
                  <a:lnTo>
                    <a:pt x="1386" y="1272"/>
                  </a:lnTo>
                  <a:lnTo>
                    <a:pt x="1393" y="1282"/>
                  </a:lnTo>
                  <a:lnTo>
                    <a:pt x="1401" y="1292"/>
                  </a:lnTo>
                  <a:lnTo>
                    <a:pt x="1416" y="1312"/>
                  </a:lnTo>
                  <a:lnTo>
                    <a:pt x="1424" y="1323"/>
                  </a:lnTo>
                  <a:lnTo>
                    <a:pt x="1431" y="1333"/>
                  </a:lnTo>
                  <a:lnTo>
                    <a:pt x="1438" y="1343"/>
                  </a:lnTo>
                  <a:lnTo>
                    <a:pt x="1445" y="1353"/>
                  </a:lnTo>
                  <a:lnTo>
                    <a:pt x="1452" y="1362"/>
                  </a:lnTo>
                  <a:lnTo>
                    <a:pt x="1459" y="1373"/>
                  </a:lnTo>
                  <a:lnTo>
                    <a:pt x="1465" y="1382"/>
                  </a:lnTo>
                  <a:lnTo>
                    <a:pt x="1472" y="1393"/>
                  </a:lnTo>
                  <a:lnTo>
                    <a:pt x="1478" y="1402"/>
                  </a:lnTo>
                  <a:lnTo>
                    <a:pt x="1484" y="1412"/>
                  </a:lnTo>
                  <a:lnTo>
                    <a:pt x="1490" y="1421"/>
                  </a:lnTo>
                  <a:lnTo>
                    <a:pt x="1496" y="1431"/>
                  </a:lnTo>
                  <a:lnTo>
                    <a:pt x="1501" y="1439"/>
                  </a:lnTo>
                  <a:lnTo>
                    <a:pt x="1506" y="1448"/>
                  </a:lnTo>
                  <a:lnTo>
                    <a:pt x="1512" y="1457"/>
                  </a:lnTo>
                  <a:lnTo>
                    <a:pt x="1517" y="1465"/>
                  </a:lnTo>
                  <a:lnTo>
                    <a:pt x="1521" y="1474"/>
                  </a:lnTo>
                  <a:lnTo>
                    <a:pt x="1525" y="1481"/>
                  </a:lnTo>
                  <a:lnTo>
                    <a:pt x="1533" y="1495"/>
                  </a:lnTo>
                  <a:lnTo>
                    <a:pt x="1537" y="1502"/>
                  </a:lnTo>
                  <a:lnTo>
                    <a:pt x="1540" y="1509"/>
                  </a:lnTo>
                  <a:lnTo>
                    <a:pt x="1543" y="1514"/>
                  </a:lnTo>
                  <a:lnTo>
                    <a:pt x="1546" y="1520"/>
                  </a:lnTo>
                  <a:lnTo>
                    <a:pt x="1549" y="1526"/>
                  </a:lnTo>
                  <a:lnTo>
                    <a:pt x="1551" y="1531"/>
                  </a:lnTo>
                  <a:lnTo>
                    <a:pt x="1553" y="1535"/>
                  </a:lnTo>
                  <a:lnTo>
                    <a:pt x="1555" y="1540"/>
                  </a:lnTo>
                  <a:lnTo>
                    <a:pt x="1556" y="1544"/>
                  </a:lnTo>
                  <a:lnTo>
                    <a:pt x="1557" y="1549"/>
                  </a:lnTo>
                  <a:lnTo>
                    <a:pt x="1558" y="1552"/>
                  </a:lnTo>
                  <a:lnTo>
                    <a:pt x="1558" y="1555"/>
                  </a:lnTo>
                  <a:lnTo>
                    <a:pt x="1558" y="1559"/>
                  </a:lnTo>
                  <a:lnTo>
                    <a:pt x="1558" y="1562"/>
                  </a:lnTo>
                  <a:lnTo>
                    <a:pt x="1557" y="1565"/>
                  </a:lnTo>
                  <a:lnTo>
                    <a:pt x="1556" y="1568"/>
                  </a:lnTo>
                  <a:lnTo>
                    <a:pt x="1555" y="1570"/>
                  </a:lnTo>
                  <a:lnTo>
                    <a:pt x="1553" y="1572"/>
                  </a:lnTo>
                  <a:lnTo>
                    <a:pt x="1548" y="1576"/>
                  </a:lnTo>
                  <a:lnTo>
                    <a:pt x="1546" y="1578"/>
                  </a:lnTo>
                  <a:lnTo>
                    <a:pt x="1542" y="1580"/>
                  </a:lnTo>
                  <a:lnTo>
                    <a:pt x="1539" y="1581"/>
                  </a:lnTo>
                  <a:lnTo>
                    <a:pt x="1535" y="1583"/>
                  </a:lnTo>
                  <a:lnTo>
                    <a:pt x="1531" y="1584"/>
                  </a:lnTo>
                  <a:lnTo>
                    <a:pt x="1527" y="1585"/>
                  </a:lnTo>
                  <a:lnTo>
                    <a:pt x="1522" y="1586"/>
                  </a:lnTo>
                  <a:lnTo>
                    <a:pt x="1518" y="1587"/>
                  </a:lnTo>
                  <a:lnTo>
                    <a:pt x="1513" y="1588"/>
                  </a:lnTo>
                  <a:lnTo>
                    <a:pt x="1508" y="1589"/>
                  </a:lnTo>
                  <a:lnTo>
                    <a:pt x="1503" y="1589"/>
                  </a:lnTo>
                  <a:lnTo>
                    <a:pt x="1499" y="1589"/>
                  </a:lnTo>
                  <a:lnTo>
                    <a:pt x="1493" y="1590"/>
                  </a:lnTo>
                  <a:lnTo>
                    <a:pt x="1488" y="1590"/>
                  </a:lnTo>
                  <a:lnTo>
                    <a:pt x="1483" y="1590"/>
                  </a:lnTo>
                  <a:lnTo>
                    <a:pt x="1479" y="1590"/>
                  </a:lnTo>
                  <a:lnTo>
                    <a:pt x="1474" y="1590"/>
                  </a:lnTo>
                  <a:lnTo>
                    <a:pt x="1469" y="1590"/>
                  </a:lnTo>
                  <a:lnTo>
                    <a:pt x="1460" y="1589"/>
                  </a:lnTo>
                  <a:lnTo>
                    <a:pt x="1456" y="1589"/>
                  </a:lnTo>
                  <a:lnTo>
                    <a:pt x="1451" y="1588"/>
                  </a:lnTo>
                  <a:lnTo>
                    <a:pt x="1448" y="1587"/>
                  </a:lnTo>
                  <a:lnTo>
                    <a:pt x="1444" y="1587"/>
                  </a:lnTo>
                  <a:lnTo>
                    <a:pt x="1441" y="1586"/>
                  </a:lnTo>
                  <a:lnTo>
                    <a:pt x="1437" y="1585"/>
                  </a:lnTo>
                  <a:lnTo>
                    <a:pt x="1434" y="1584"/>
                  </a:lnTo>
                  <a:lnTo>
                    <a:pt x="1430" y="1583"/>
                  </a:lnTo>
                  <a:lnTo>
                    <a:pt x="1427" y="1582"/>
                  </a:lnTo>
                  <a:lnTo>
                    <a:pt x="1425" y="1581"/>
                  </a:lnTo>
                  <a:lnTo>
                    <a:pt x="1421" y="1579"/>
                  </a:lnTo>
                  <a:lnTo>
                    <a:pt x="1418" y="1578"/>
                  </a:lnTo>
                  <a:lnTo>
                    <a:pt x="1415" y="1576"/>
                  </a:lnTo>
                  <a:lnTo>
                    <a:pt x="1412" y="1575"/>
                  </a:lnTo>
                  <a:lnTo>
                    <a:pt x="1409" y="1573"/>
                  </a:lnTo>
                  <a:lnTo>
                    <a:pt x="1406" y="1571"/>
                  </a:lnTo>
                  <a:lnTo>
                    <a:pt x="1403" y="1570"/>
                  </a:lnTo>
                  <a:lnTo>
                    <a:pt x="1400" y="1568"/>
                  </a:lnTo>
                  <a:lnTo>
                    <a:pt x="1392" y="1563"/>
                  </a:lnTo>
                  <a:lnTo>
                    <a:pt x="1389" y="1560"/>
                  </a:lnTo>
                  <a:lnTo>
                    <a:pt x="1386" y="1557"/>
                  </a:lnTo>
                  <a:lnTo>
                    <a:pt x="1381" y="1554"/>
                  </a:lnTo>
                  <a:lnTo>
                    <a:pt x="1377" y="1552"/>
                  </a:lnTo>
                  <a:lnTo>
                    <a:pt x="1373" y="1549"/>
                  </a:lnTo>
                  <a:lnTo>
                    <a:pt x="1368" y="1546"/>
                  </a:lnTo>
                  <a:lnTo>
                    <a:pt x="1365" y="1542"/>
                  </a:lnTo>
                  <a:lnTo>
                    <a:pt x="1360" y="1539"/>
                  </a:lnTo>
                  <a:lnTo>
                    <a:pt x="1355" y="1535"/>
                  </a:lnTo>
                  <a:lnTo>
                    <a:pt x="1350" y="1532"/>
                  </a:lnTo>
                  <a:lnTo>
                    <a:pt x="1346" y="1528"/>
                  </a:lnTo>
                  <a:lnTo>
                    <a:pt x="1340" y="1524"/>
                  </a:lnTo>
                  <a:lnTo>
                    <a:pt x="1335" y="1520"/>
                  </a:lnTo>
                  <a:lnTo>
                    <a:pt x="1330" y="1515"/>
                  </a:lnTo>
                  <a:lnTo>
                    <a:pt x="1324" y="1512"/>
                  </a:lnTo>
                  <a:lnTo>
                    <a:pt x="1318" y="1507"/>
                  </a:lnTo>
                  <a:lnTo>
                    <a:pt x="1312" y="1502"/>
                  </a:lnTo>
                  <a:lnTo>
                    <a:pt x="1307" y="1497"/>
                  </a:lnTo>
                  <a:lnTo>
                    <a:pt x="1294" y="1488"/>
                  </a:lnTo>
                  <a:lnTo>
                    <a:pt x="1288" y="1483"/>
                  </a:lnTo>
                  <a:lnTo>
                    <a:pt x="1281" y="1477"/>
                  </a:lnTo>
                  <a:lnTo>
                    <a:pt x="1274" y="1472"/>
                  </a:lnTo>
                  <a:lnTo>
                    <a:pt x="1268" y="1467"/>
                  </a:lnTo>
                  <a:lnTo>
                    <a:pt x="1261" y="1461"/>
                  </a:lnTo>
                  <a:lnTo>
                    <a:pt x="1254" y="1456"/>
                  </a:lnTo>
                  <a:lnTo>
                    <a:pt x="1247" y="1450"/>
                  </a:lnTo>
                  <a:lnTo>
                    <a:pt x="1239" y="1443"/>
                  </a:lnTo>
                  <a:lnTo>
                    <a:pt x="1232" y="1438"/>
                  </a:lnTo>
                  <a:lnTo>
                    <a:pt x="1225" y="1432"/>
                  </a:lnTo>
                  <a:lnTo>
                    <a:pt x="1217" y="1425"/>
                  </a:lnTo>
                  <a:lnTo>
                    <a:pt x="1210" y="1419"/>
                  </a:lnTo>
                  <a:lnTo>
                    <a:pt x="1203" y="1413"/>
                  </a:lnTo>
                  <a:lnTo>
                    <a:pt x="1196" y="1406"/>
                  </a:lnTo>
                  <a:lnTo>
                    <a:pt x="1188" y="1400"/>
                  </a:lnTo>
                  <a:lnTo>
                    <a:pt x="1180" y="1393"/>
                  </a:lnTo>
                  <a:lnTo>
                    <a:pt x="1173" y="1386"/>
                  </a:lnTo>
                  <a:lnTo>
                    <a:pt x="1165" y="1380"/>
                  </a:lnTo>
                  <a:lnTo>
                    <a:pt x="1151" y="1366"/>
                  </a:lnTo>
                  <a:lnTo>
                    <a:pt x="1143" y="1359"/>
                  </a:lnTo>
                  <a:lnTo>
                    <a:pt x="1137" y="1352"/>
                  </a:lnTo>
                  <a:lnTo>
                    <a:pt x="1129" y="1344"/>
                  </a:lnTo>
                  <a:lnTo>
                    <a:pt x="1122" y="1338"/>
                  </a:lnTo>
                  <a:lnTo>
                    <a:pt x="1115" y="1330"/>
                  </a:lnTo>
                  <a:lnTo>
                    <a:pt x="1108" y="1324"/>
                  </a:lnTo>
                  <a:lnTo>
                    <a:pt x="1101" y="1316"/>
                  </a:lnTo>
                  <a:lnTo>
                    <a:pt x="1094" y="1308"/>
                  </a:lnTo>
                  <a:lnTo>
                    <a:pt x="1086" y="1301"/>
                  </a:lnTo>
                  <a:lnTo>
                    <a:pt x="1079" y="1294"/>
                  </a:lnTo>
                  <a:lnTo>
                    <a:pt x="1072" y="1287"/>
                  </a:lnTo>
                  <a:lnTo>
                    <a:pt x="1064" y="1279"/>
                  </a:lnTo>
                  <a:lnTo>
                    <a:pt x="1057" y="1270"/>
                  </a:lnTo>
                  <a:lnTo>
                    <a:pt x="1049" y="1263"/>
                  </a:lnTo>
                  <a:lnTo>
                    <a:pt x="1042" y="1255"/>
                  </a:lnTo>
                  <a:lnTo>
                    <a:pt x="1035" y="1247"/>
                  </a:lnTo>
                  <a:lnTo>
                    <a:pt x="1026" y="1239"/>
                  </a:lnTo>
                  <a:lnTo>
                    <a:pt x="1019" y="1230"/>
                  </a:lnTo>
                  <a:lnTo>
                    <a:pt x="1003" y="1214"/>
                  </a:lnTo>
                  <a:lnTo>
                    <a:pt x="994" y="1206"/>
                  </a:lnTo>
                  <a:lnTo>
                    <a:pt x="986" y="1197"/>
                  </a:lnTo>
                  <a:lnTo>
                    <a:pt x="977" y="1189"/>
                  </a:lnTo>
                  <a:lnTo>
                    <a:pt x="969" y="1180"/>
                  </a:lnTo>
                  <a:lnTo>
                    <a:pt x="960" y="1171"/>
                  </a:lnTo>
                  <a:lnTo>
                    <a:pt x="950" y="1162"/>
                  </a:lnTo>
                  <a:lnTo>
                    <a:pt x="942" y="1153"/>
                  </a:lnTo>
                  <a:lnTo>
                    <a:pt x="932" y="1144"/>
                  </a:lnTo>
                  <a:lnTo>
                    <a:pt x="923" y="1135"/>
                  </a:lnTo>
                  <a:lnTo>
                    <a:pt x="913" y="1125"/>
                  </a:lnTo>
                  <a:lnTo>
                    <a:pt x="904" y="1116"/>
                  </a:lnTo>
                  <a:lnTo>
                    <a:pt x="894" y="1106"/>
                  </a:lnTo>
                  <a:lnTo>
                    <a:pt x="884" y="1097"/>
                  </a:lnTo>
                  <a:lnTo>
                    <a:pt x="874" y="1087"/>
                  </a:lnTo>
                  <a:lnTo>
                    <a:pt x="865" y="1077"/>
                  </a:lnTo>
                  <a:lnTo>
                    <a:pt x="855" y="1067"/>
                  </a:lnTo>
                  <a:lnTo>
                    <a:pt x="844" y="1057"/>
                  </a:lnTo>
                  <a:lnTo>
                    <a:pt x="835" y="1047"/>
                  </a:lnTo>
                  <a:lnTo>
                    <a:pt x="814" y="1026"/>
                  </a:lnTo>
                  <a:lnTo>
                    <a:pt x="802" y="1016"/>
                  </a:lnTo>
                  <a:lnTo>
                    <a:pt x="792" y="1005"/>
                  </a:lnTo>
                  <a:lnTo>
                    <a:pt x="781" y="995"/>
                  </a:lnTo>
                  <a:lnTo>
                    <a:pt x="771" y="984"/>
                  </a:lnTo>
                  <a:lnTo>
                    <a:pt x="760" y="973"/>
                  </a:lnTo>
                  <a:lnTo>
                    <a:pt x="750" y="963"/>
                  </a:lnTo>
                  <a:lnTo>
                    <a:pt x="740" y="951"/>
                  </a:lnTo>
                  <a:lnTo>
                    <a:pt x="728" y="941"/>
                  </a:lnTo>
                  <a:lnTo>
                    <a:pt x="718" y="930"/>
                  </a:lnTo>
                  <a:lnTo>
                    <a:pt x="707" y="920"/>
                  </a:lnTo>
                  <a:lnTo>
                    <a:pt x="698" y="909"/>
                  </a:lnTo>
                  <a:lnTo>
                    <a:pt x="687" y="899"/>
                  </a:lnTo>
                  <a:lnTo>
                    <a:pt x="677" y="889"/>
                  </a:lnTo>
                  <a:lnTo>
                    <a:pt x="667" y="878"/>
                  </a:lnTo>
                  <a:lnTo>
                    <a:pt x="658" y="869"/>
                  </a:lnTo>
                  <a:lnTo>
                    <a:pt x="648" y="859"/>
                  </a:lnTo>
                  <a:lnTo>
                    <a:pt x="639" y="850"/>
                  </a:lnTo>
                  <a:lnTo>
                    <a:pt x="630" y="841"/>
                  </a:lnTo>
                  <a:lnTo>
                    <a:pt x="612" y="823"/>
                  </a:lnTo>
                  <a:lnTo>
                    <a:pt x="605" y="815"/>
                  </a:lnTo>
                  <a:lnTo>
                    <a:pt x="596" y="807"/>
                  </a:lnTo>
                  <a:lnTo>
                    <a:pt x="589" y="799"/>
                  </a:lnTo>
                  <a:lnTo>
                    <a:pt x="581" y="792"/>
                  </a:lnTo>
                  <a:lnTo>
                    <a:pt x="573" y="784"/>
                  </a:lnTo>
                  <a:lnTo>
                    <a:pt x="567" y="777"/>
                  </a:lnTo>
                  <a:lnTo>
                    <a:pt x="559" y="771"/>
                  </a:lnTo>
                  <a:lnTo>
                    <a:pt x="552" y="763"/>
                  </a:lnTo>
                  <a:lnTo>
                    <a:pt x="545" y="757"/>
                  </a:lnTo>
                  <a:lnTo>
                    <a:pt x="538" y="750"/>
                  </a:lnTo>
                  <a:lnTo>
                    <a:pt x="532" y="743"/>
                  </a:lnTo>
                  <a:lnTo>
                    <a:pt x="525" y="737"/>
                  </a:lnTo>
                  <a:lnTo>
                    <a:pt x="517" y="729"/>
                  </a:lnTo>
                  <a:lnTo>
                    <a:pt x="511" y="722"/>
                  </a:lnTo>
                  <a:lnTo>
                    <a:pt x="503" y="716"/>
                  </a:lnTo>
                  <a:lnTo>
                    <a:pt x="496" y="708"/>
                  </a:lnTo>
                  <a:lnTo>
                    <a:pt x="489" y="700"/>
                  </a:lnTo>
                  <a:lnTo>
                    <a:pt x="481" y="694"/>
                  </a:lnTo>
                  <a:lnTo>
                    <a:pt x="466" y="678"/>
                  </a:lnTo>
                  <a:lnTo>
                    <a:pt x="457" y="669"/>
                  </a:lnTo>
                  <a:lnTo>
                    <a:pt x="449" y="661"/>
                  </a:lnTo>
                  <a:lnTo>
                    <a:pt x="440" y="652"/>
                  </a:lnTo>
                  <a:lnTo>
                    <a:pt x="432" y="643"/>
                  </a:lnTo>
                  <a:lnTo>
                    <a:pt x="422" y="633"/>
                  </a:lnTo>
                  <a:lnTo>
                    <a:pt x="414" y="624"/>
                  </a:lnTo>
                  <a:lnTo>
                    <a:pt x="405" y="614"/>
                  </a:lnTo>
                  <a:lnTo>
                    <a:pt x="395" y="605"/>
                  </a:lnTo>
                  <a:lnTo>
                    <a:pt x="385" y="594"/>
                  </a:lnTo>
                  <a:lnTo>
                    <a:pt x="377" y="585"/>
                  </a:lnTo>
                  <a:lnTo>
                    <a:pt x="367" y="574"/>
                  </a:lnTo>
                  <a:lnTo>
                    <a:pt x="358" y="565"/>
                  </a:lnTo>
                  <a:lnTo>
                    <a:pt x="348" y="554"/>
                  </a:lnTo>
                  <a:lnTo>
                    <a:pt x="339" y="544"/>
                  </a:lnTo>
                  <a:lnTo>
                    <a:pt x="329" y="534"/>
                  </a:lnTo>
                  <a:lnTo>
                    <a:pt x="320" y="525"/>
                  </a:lnTo>
                  <a:lnTo>
                    <a:pt x="310" y="514"/>
                  </a:lnTo>
                  <a:lnTo>
                    <a:pt x="301" y="505"/>
                  </a:lnTo>
                  <a:lnTo>
                    <a:pt x="283" y="486"/>
                  </a:lnTo>
                  <a:lnTo>
                    <a:pt x="273" y="476"/>
                  </a:lnTo>
                  <a:lnTo>
                    <a:pt x="265" y="468"/>
                  </a:lnTo>
                  <a:lnTo>
                    <a:pt x="256" y="458"/>
                  </a:lnTo>
                  <a:lnTo>
                    <a:pt x="247" y="450"/>
                  </a:lnTo>
                  <a:lnTo>
                    <a:pt x="240" y="441"/>
                  </a:lnTo>
                  <a:lnTo>
                    <a:pt x="231" y="433"/>
                  </a:lnTo>
                  <a:lnTo>
                    <a:pt x="224" y="425"/>
                  </a:lnTo>
                  <a:lnTo>
                    <a:pt x="215" y="416"/>
                  </a:lnTo>
                  <a:lnTo>
                    <a:pt x="208" y="409"/>
                  </a:lnTo>
                  <a:lnTo>
                    <a:pt x="200" y="401"/>
                  </a:lnTo>
                  <a:lnTo>
                    <a:pt x="192" y="394"/>
                  </a:lnTo>
                  <a:lnTo>
                    <a:pt x="185" y="386"/>
                  </a:lnTo>
                  <a:lnTo>
                    <a:pt x="178" y="378"/>
                  </a:lnTo>
                  <a:lnTo>
                    <a:pt x="171" y="371"/>
                  </a:lnTo>
                  <a:lnTo>
                    <a:pt x="164" y="363"/>
                  </a:lnTo>
                  <a:lnTo>
                    <a:pt x="156" y="357"/>
                  </a:lnTo>
                  <a:lnTo>
                    <a:pt x="150" y="349"/>
                  </a:lnTo>
                  <a:lnTo>
                    <a:pt x="144" y="342"/>
                  </a:lnTo>
                  <a:lnTo>
                    <a:pt x="131" y="329"/>
                  </a:lnTo>
                  <a:lnTo>
                    <a:pt x="124" y="322"/>
                  </a:lnTo>
                  <a:lnTo>
                    <a:pt x="118" y="316"/>
                  </a:lnTo>
                  <a:lnTo>
                    <a:pt x="112" y="309"/>
                  </a:lnTo>
                  <a:lnTo>
                    <a:pt x="106" y="302"/>
                  </a:lnTo>
                  <a:lnTo>
                    <a:pt x="100" y="297"/>
                  </a:lnTo>
                  <a:lnTo>
                    <a:pt x="95" y="290"/>
                  </a:lnTo>
                  <a:lnTo>
                    <a:pt x="89" y="283"/>
                  </a:lnTo>
                  <a:lnTo>
                    <a:pt x="84" y="278"/>
                  </a:lnTo>
                  <a:lnTo>
                    <a:pt x="78" y="271"/>
                  </a:lnTo>
                  <a:lnTo>
                    <a:pt x="74" y="265"/>
                  </a:lnTo>
                  <a:lnTo>
                    <a:pt x="68" y="260"/>
                  </a:lnTo>
                  <a:lnTo>
                    <a:pt x="63" y="254"/>
                  </a:lnTo>
                  <a:lnTo>
                    <a:pt x="59" y="248"/>
                  </a:lnTo>
                  <a:lnTo>
                    <a:pt x="55" y="243"/>
                  </a:lnTo>
                  <a:lnTo>
                    <a:pt x="51" y="237"/>
                  </a:lnTo>
                  <a:lnTo>
                    <a:pt x="46" y="231"/>
                  </a:lnTo>
                  <a:lnTo>
                    <a:pt x="42" y="226"/>
                  </a:lnTo>
                  <a:lnTo>
                    <a:pt x="38" y="220"/>
                  </a:lnTo>
                  <a:lnTo>
                    <a:pt x="32" y="209"/>
                  </a:lnTo>
                  <a:lnTo>
                    <a:pt x="29" y="205"/>
                  </a:lnTo>
                  <a:lnTo>
                    <a:pt x="26" y="199"/>
                  </a:lnTo>
                  <a:lnTo>
                    <a:pt x="23" y="194"/>
                  </a:lnTo>
                  <a:lnTo>
                    <a:pt x="21" y="189"/>
                  </a:lnTo>
                  <a:lnTo>
                    <a:pt x="19" y="185"/>
                  </a:lnTo>
                  <a:lnTo>
                    <a:pt x="17" y="179"/>
                  </a:lnTo>
                  <a:lnTo>
                    <a:pt x="15" y="174"/>
                  </a:lnTo>
                  <a:lnTo>
                    <a:pt x="13" y="170"/>
                  </a:lnTo>
                  <a:lnTo>
                    <a:pt x="11" y="165"/>
                  </a:lnTo>
                  <a:lnTo>
                    <a:pt x="9" y="160"/>
                  </a:lnTo>
                  <a:lnTo>
                    <a:pt x="8" y="156"/>
                  </a:lnTo>
                  <a:lnTo>
                    <a:pt x="7" y="151"/>
                  </a:lnTo>
                  <a:lnTo>
                    <a:pt x="5" y="147"/>
                  </a:lnTo>
                  <a:lnTo>
                    <a:pt x="4" y="142"/>
                  </a:lnTo>
                  <a:lnTo>
                    <a:pt x="4" y="137"/>
                  </a:lnTo>
                  <a:lnTo>
                    <a:pt x="3" y="132"/>
                  </a:lnTo>
                  <a:lnTo>
                    <a:pt x="2" y="129"/>
                  </a:lnTo>
                  <a:lnTo>
                    <a:pt x="1" y="124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7"/>
                  </a:lnTo>
                  <a:lnTo>
                    <a:pt x="0" y="93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1" y="48"/>
                  </a:lnTo>
                  <a:lnTo>
                    <a:pt x="1" y="44"/>
                  </a:lnTo>
                  <a:lnTo>
                    <a:pt x="1" y="40"/>
                  </a:lnTo>
                  <a:lnTo>
                    <a:pt x="2" y="34"/>
                  </a:lnTo>
                  <a:lnTo>
                    <a:pt x="2" y="31"/>
                  </a:lnTo>
                  <a:lnTo>
                    <a:pt x="2" y="28"/>
                  </a:lnTo>
                  <a:lnTo>
                    <a:pt x="2" y="25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4" y="9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5" y="3"/>
                  </a:lnTo>
                  <a:lnTo>
                    <a:pt x="17" y="5"/>
                  </a:lnTo>
                  <a:lnTo>
                    <a:pt x="19" y="7"/>
                  </a:lnTo>
                  <a:lnTo>
                    <a:pt x="20" y="9"/>
                  </a:lnTo>
                  <a:lnTo>
                    <a:pt x="22" y="11"/>
                  </a:lnTo>
                  <a:lnTo>
                    <a:pt x="25" y="14"/>
                  </a:lnTo>
                  <a:lnTo>
                    <a:pt x="27" y="16"/>
                  </a:lnTo>
                  <a:lnTo>
                    <a:pt x="30" y="18"/>
                  </a:lnTo>
                  <a:lnTo>
                    <a:pt x="34" y="22"/>
                  </a:lnTo>
                  <a:lnTo>
                    <a:pt x="37" y="25"/>
                  </a:lnTo>
                  <a:lnTo>
                    <a:pt x="41" y="30"/>
                  </a:lnTo>
                  <a:lnTo>
                    <a:pt x="49" y="37"/>
                  </a:lnTo>
                </a:path>
              </a:pathLst>
            </a:custGeom>
            <a:pattFill prst="dashHorz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Rectangle 36"/>
            <p:cNvSpPr>
              <a:spLocks noChangeArrowheads="1"/>
            </p:cNvSpPr>
            <p:nvPr/>
          </p:nvSpPr>
          <p:spPr bwMode="auto">
            <a:xfrm>
              <a:off x="4907" y="1924"/>
              <a:ext cx="163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10278" name="Rectangle 37"/>
            <p:cNvSpPr>
              <a:spLocks noChangeArrowheads="1"/>
            </p:cNvSpPr>
            <p:nvPr/>
          </p:nvSpPr>
          <p:spPr bwMode="auto">
            <a:xfrm>
              <a:off x="197" y="3132"/>
              <a:ext cx="64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B, beech forest</a:t>
              </a:r>
            </a:p>
          </p:txBody>
        </p:sp>
        <p:sp>
          <p:nvSpPr>
            <p:cNvPr id="10279" name="Freeform 38" descr="Dashed upward diagonal"/>
            <p:cNvSpPr>
              <a:spLocks/>
            </p:cNvSpPr>
            <p:nvPr/>
          </p:nvSpPr>
          <p:spPr bwMode="auto">
            <a:xfrm>
              <a:off x="3633" y="1855"/>
              <a:ext cx="672" cy="734"/>
            </a:xfrm>
            <a:custGeom>
              <a:avLst/>
              <a:gdLst>
                <a:gd name="T0" fmla="*/ 0 w 672"/>
                <a:gd name="T1" fmla="*/ 69 h 734"/>
                <a:gd name="T2" fmla="*/ 0 w 672"/>
                <a:gd name="T3" fmla="*/ 136 h 734"/>
                <a:gd name="T4" fmla="*/ 0 w 672"/>
                <a:gd name="T5" fmla="*/ 221 h 734"/>
                <a:gd name="T6" fmla="*/ 1 w 672"/>
                <a:gd name="T7" fmla="*/ 295 h 734"/>
                <a:gd name="T8" fmla="*/ 7 w 672"/>
                <a:gd name="T9" fmla="*/ 371 h 734"/>
                <a:gd name="T10" fmla="*/ 19 w 672"/>
                <a:gd name="T11" fmla="*/ 432 h 734"/>
                <a:gd name="T12" fmla="*/ 45 w 672"/>
                <a:gd name="T13" fmla="*/ 492 h 734"/>
                <a:gd name="T14" fmla="*/ 76 w 672"/>
                <a:gd name="T15" fmla="*/ 543 h 734"/>
                <a:gd name="T16" fmla="*/ 108 w 672"/>
                <a:gd name="T17" fmla="*/ 601 h 734"/>
                <a:gd name="T18" fmla="*/ 135 w 672"/>
                <a:gd name="T19" fmla="*/ 653 h 734"/>
                <a:gd name="T20" fmla="*/ 174 w 672"/>
                <a:gd name="T21" fmla="*/ 697 h 734"/>
                <a:gd name="T22" fmla="*/ 226 w 672"/>
                <a:gd name="T23" fmla="*/ 721 h 734"/>
                <a:gd name="T24" fmla="*/ 299 w 672"/>
                <a:gd name="T25" fmla="*/ 732 h 734"/>
                <a:gd name="T26" fmla="*/ 376 w 672"/>
                <a:gd name="T27" fmla="*/ 733 h 734"/>
                <a:gd name="T28" fmla="*/ 460 w 672"/>
                <a:gd name="T29" fmla="*/ 731 h 734"/>
                <a:gd name="T30" fmla="*/ 524 w 672"/>
                <a:gd name="T31" fmla="*/ 731 h 734"/>
                <a:gd name="T32" fmla="*/ 578 w 672"/>
                <a:gd name="T33" fmla="*/ 726 h 734"/>
                <a:gd name="T34" fmla="*/ 613 w 672"/>
                <a:gd name="T35" fmla="*/ 712 h 734"/>
                <a:gd name="T36" fmla="*/ 636 w 672"/>
                <a:gd name="T37" fmla="*/ 686 h 734"/>
                <a:gd name="T38" fmla="*/ 655 w 672"/>
                <a:gd name="T39" fmla="*/ 641 h 734"/>
                <a:gd name="T40" fmla="*/ 667 w 672"/>
                <a:gd name="T41" fmla="*/ 596 h 734"/>
                <a:gd name="T42" fmla="*/ 671 w 672"/>
                <a:gd name="T43" fmla="*/ 548 h 734"/>
                <a:gd name="T44" fmla="*/ 667 w 672"/>
                <a:gd name="T45" fmla="*/ 511 h 734"/>
                <a:gd name="T46" fmla="*/ 658 w 672"/>
                <a:gd name="T47" fmla="*/ 476 h 734"/>
                <a:gd name="T48" fmla="*/ 648 w 672"/>
                <a:gd name="T49" fmla="*/ 449 h 734"/>
                <a:gd name="T50" fmla="*/ 629 w 672"/>
                <a:gd name="T51" fmla="*/ 427 h 734"/>
                <a:gd name="T52" fmla="*/ 606 w 672"/>
                <a:gd name="T53" fmla="*/ 416 h 734"/>
                <a:gd name="T54" fmla="*/ 574 w 672"/>
                <a:gd name="T55" fmla="*/ 409 h 734"/>
                <a:gd name="T56" fmla="*/ 541 w 672"/>
                <a:gd name="T57" fmla="*/ 405 h 734"/>
                <a:gd name="T58" fmla="*/ 498 w 672"/>
                <a:gd name="T59" fmla="*/ 404 h 734"/>
                <a:gd name="T60" fmla="*/ 457 w 672"/>
                <a:gd name="T61" fmla="*/ 404 h 734"/>
                <a:gd name="T62" fmla="*/ 412 w 672"/>
                <a:gd name="T63" fmla="*/ 403 h 734"/>
                <a:gd name="T64" fmla="*/ 377 w 672"/>
                <a:gd name="T65" fmla="*/ 401 h 734"/>
                <a:gd name="T66" fmla="*/ 340 w 672"/>
                <a:gd name="T67" fmla="*/ 396 h 734"/>
                <a:gd name="T68" fmla="*/ 304 w 672"/>
                <a:gd name="T69" fmla="*/ 389 h 734"/>
                <a:gd name="T70" fmla="*/ 268 w 672"/>
                <a:gd name="T71" fmla="*/ 378 h 734"/>
                <a:gd name="T72" fmla="*/ 246 w 672"/>
                <a:gd name="T73" fmla="*/ 362 h 734"/>
                <a:gd name="T74" fmla="*/ 230 w 672"/>
                <a:gd name="T75" fmla="*/ 341 h 734"/>
                <a:gd name="T76" fmla="*/ 218 w 672"/>
                <a:gd name="T77" fmla="*/ 310 h 734"/>
                <a:gd name="T78" fmla="*/ 211 w 672"/>
                <a:gd name="T79" fmla="*/ 280 h 734"/>
                <a:gd name="T80" fmla="*/ 207 w 672"/>
                <a:gd name="T81" fmla="*/ 242 h 734"/>
                <a:gd name="T82" fmla="*/ 205 w 672"/>
                <a:gd name="T83" fmla="*/ 207 h 734"/>
                <a:gd name="T84" fmla="*/ 207 w 672"/>
                <a:gd name="T85" fmla="*/ 169 h 734"/>
                <a:gd name="T86" fmla="*/ 210 w 672"/>
                <a:gd name="T87" fmla="*/ 135 h 734"/>
                <a:gd name="T88" fmla="*/ 213 w 672"/>
                <a:gd name="T89" fmla="*/ 103 h 734"/>
                <a:gd name="T90" fmla="*/ 216 w 672"/>
                <a:gd name="T91" fmla="*/ 76 h 734"/>
                <a:gd name="T92" fmla="*/ 217 w 672"/>
                <a:gd name="T93" fmla="*/ 50 h 734"/>
                <a:gd name="T94" fmla="*/ 217 w 672"/>
                <a:gd name="T95" fmla="*/ 32 h 734"/>
                <a:gd name="T96" fmla="*/ 216 w 672"/>
                <a:gd name="T97" fmla="*/ 19 h 734"/>
                <a:gd name="T98" fmla="*/ 212 w 672"/>
                <a:gd name="T99" fmla="*/ 15 h 734"/>
                <a:gd name="T100" fmla="*/ 198 w 672"/>
                <a:gd name="T101" fmla="*/ 14 h 734"/>
                <a:gd name="T102" fmla="*/ 173 w 672"/>
                <a:gd name="T103" fmla="*/ 12 h 734"/>
                <a:gd name="T104" fmla="*/ 140 w 672"/>
                <a:gd name="T105" fmla="*/ 9 h 734"/>
                <a:gd name="T106" fmla="*/ 109 w 672"/>
                <a:gd name="T107" fmla="*/ 7 h 734"/>
                <a:gd name="T108" fmla="*/ 75 w 672"/>
                <a:gd name="T109" fmla="*/ 4 h 734"/>
                <a:gd name="T110" fmla="*/ 44 w 672"/>
                <a:gd name="T111" fmla="*/ 2 h 734"/>
                <a:gd name="T112" fmla="*/ 19 w 672"/>
                <a:gd name="T113" fmla="*/ 0 h 734"/>
                <a:gd name="T114" fmla="*/ 5 w 672"/>
                <a:gd name="T115" fmla="*/ 0 h 734"/>
                <a:gd name="T116" fmla="*/ 1 w 672"/>
                <a:gd name="T117" fmla="*/ 15 h 73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72"/>
                <a:gd name="T178" fmla="*/ 0 h 734"/>
                <a:gd name="T179" fmla="*/ 672 w 672"/>
                <a:gd name="T180" fmla="*/ 734 h 73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72" h="734">
                  <a:moveTo>
                    <a:pt x="0" y="25"/>
                  </a:moveTo>
                  <a:lnTo>
                    <a:pt x="0" y="30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0" y="57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96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9"/>
                  </a:lnTo>
                  <a:lnTo>
                    <a:pt x="0" y="136"/>
                  </a:lnTo>
                  <a:lnTo>
                    <a:pt x="0" y="145"/>
                  </a:lnTo>
                  <a:lnTo>
                    <a:pt x="0" y="161"/>
                  </a:lnTo>
                  <a:lnTo>
                    <a:pt x="0" y="170"/>
                  </a:lnTo>
                  <a:lnTo>
                    <a:pt x="0" y="178"/>
                  </a:lnTo>
                  <a:lnTo>
                    <a:pt x="0" y="187"/>
                  </a:lnTo>
                  <a:lnTo>
                    <a:pt x="0" y="195"/>
                  </a:lnTo>
                  <a:lnTo>
                    <a:pt x="0" y="204"/>
                  </a:lnTo>
                  <a:lnTo>
                    <a:pt x="0" y="212"/>
                  </a:lnTo>
                  <a:lnTo>
                    <a:pt x="0" y="221"/>
                  </a:lnTo>
                  <a:lnTo>
                    <a:pt x="0" y="230"/>
                  </a:lnTo>
                  <a:lnTo>
                    <a:pt x="0" y="237"/>
                  </a:lnTo>
                  <a:lnTo>
                    <a:pt x="0" y="246"/>
                  </a:lnTo>
                  <a:lnTo>
                    <a:pt x="0" y="254"/>
                  </a:lnTo>
                  <a:lnTo>
                    <a:pt x="0" y="263"/>
                  </a:lnTo>
                  <a:lnTo>
                    <a:pt x="0" y="270"/>
                  </a:lnTo>
                  <a:lnTo>
                    <a:pt x="1" y="279"/>
                  </a:lnTo>
                  <a:lnTo>
                    <a:pt x="1" y="288"/>
                  </a:lnTo>
                  <a:lnTo>
                    <a:pt x="1" y="295"/>
                  </a:lnTo>
                  <a:lnTo>
                    <a:pt x="1" y="304"/>
                  </a:lnTo>
                  <a:lnTo>
                    <a:pt x="2" y="311"/>
                  </a:lnTo>
                  <a:lnTo>
                    <a:pt x="3" y="327"/>
                  </a:lnTo>
                  <a:lnTo>
                    <a:pt x="4" y="335"/>
                  </a:lnTo>
                  <a:lnTo>
                    <a:pt x="4" y="343"/>
                  </a:lnTo>
                  <a:lnTo>
                    <a:pt x="5" y="350"/>
                  </a:lnTo>
                  <a:lnTo>
                    <a:pt x="6" y="357"/>
                  </a:lnTo>
                  <a:lnTo>
                    <a:pt x="6" y="365"/>
                  </a:lnTo>
                  <a:lnTo>
                    <a:pt x="7" y="371"/>
                  </a:lnTo>
                  <a:lnTo>
                    <a:pt x="9" y="379"/>
                  </a:lnTo>
                  <a:lnTo>
                    <a:pt x="9" y="385"/>
                  </a:lnTo>
                  <a:lnTo>
                    <a:pt x="11" y="392"/>
                  </a:lnTo>
                  <a:lnTo>
                    <a:pt x="12" y="400"/>
                  </a:lnTo>
                  <a:lnTo>
                    <a:pt x="14" y="406"/>
                  </a:lnTo>
                  <a:lnTo>
                    <a:pt x="15" y="413"/>
                  </a:lnTo>
                  <a:lnTo>
                    <a:pt x="17" y="420"/>
                  </a:lnTo>
                  <a:lnTo>
                    <a:pt x="18" y="425"/>
                  </a:lnTo>
                  <a:lnTo>
                    <a:pt x="19" y="432"/>
                  </a:lnTo>
                  <a:lnTo>
                    <a:pt x="22" y="439"/>
                  </a:lnTo>
                  <a:lnTo>
                    <a:pt x="23" y="444"/>
                  </a:lnTo>
                  <a:lnTo>
                    <a:pt x="26" y="451"/>
                  </a:lnTo>
                  <a:lnTo>
                    <a:pt x="31" y="462"/>
                  </a:lnTo>
                  <a:lnTo>
                    <a:pt x="33" y="469"/>
                  </a:lnTo>
                  <a:lnTo>
                    <a:pt x="37" y="475"/>
                  </a:lnTo>
                  <a:lnTo>
                    <a:pt x="38" y="481"/>
                  </a:lnTo>
                  <a:lnTo>
                    <a:pt x="42" y="486"/>
                  </a:lnTo>
                  <a:lnTo>
                    <a:pt x="45" y="492"/>
                  </a:lnTo>
                  <a:lnTo>
                    <a:pt x="48" y="498"/>
                  </a:lnTo>
                  <a:lnTo>
                    <a:pt x="51" y="503"/>
                  </a:lnTo>
                  <a:lnTo>
                    <a:pt x="55" y="509"/>
                  </a:lnTo>
                  <a:lnTo>
                    <a:pt x="58" y="515"/>
                  </a:lnTo>
                  <a:lnTo>
                    <a:pt x="61" y="520"/>
                  </a:lnTo>
                  <a:lnTo>
                    <a:pt x="65" y="526"/>
                  </a:lnTo>
                  <a:lnTo>
                    <a:pt x="68" y="532"/>
                  </a:lnTo>
                  <a:lnTo>
                    <a:pt x="72" y="538"/>
                  </a:lnTo>
                  <a:lnTo>
                    <a:pt x="76" y="543"/>
                  </a:lnTo>
                  <a:lnTo>
                    <a:pt x="78" y="549"/>
                  </a:lnTo>
                  <a:lnTo>
                    <a:pt x="82" y="555"/>
                  </a:lnTo>
                  <a:lnTo>
                    <a:pt x="86" y="560"/>
                  </a:lnTo>
                  <a:lnTo>
                    <a:pt x="89" y="566"/>
                  </a:lnTo>
                  <a:lnTo>
                    <a:pt x="95" y="578"/>
                  </a:lnTo>
                  <a:lnTo>
                    <a:pt x="99" y="583"/>
                  </a:lnTo>
                  <a:lnTo>
                    <a:pt x="102" y="589"/>
                  </a:lnTo>
                  <a:lnTo>
                    <a:pt x="105" y="596"/>
                  </a:lnTo>
                  <a:lnTo>
                    <a:pt x="108" y="601"/>
                  </a:lnTo>
                  <a:lnTo>
                    <a:pt x="111" y="607"/>
                  </a:lnTo>
                  <a:lnTo>
                    <a:pt x="114" y="613"/>
                  </a:lnTo>
                  <a:lnTo>
                    <a:pt x="116" y="619"/>
                  </a:lnTo>
                  <a:lnTo>
                    <a:pt x="119" y="625"/>
                  </a:lnTo>
                  <a:lnTo>
                    <a:pt x="123" y="631"/>
                  </a:lnTo>
                  <a:lnTo>
                    <a:pt x="126" y="636"/>
                  </a:lnTo>
                  <a:lnTo>
                    <a:pt x="129" y="642"/>
                  </a:lnTo>
                  <a:lnTo>
                    <a:pt x="132" y="648"/>
                  </a:lnTo>
                  <a:lnTo>
                    <a:pt x="135" y="653"/>
                  </a:lnTo>
                  <a:lnTo>
                    <a:pt x="138" y="658"/>
                  </a:lnTo>
                  <a:lnTo>
                    <a:pt x="142" y="663"/>
                  </a:lnTo>
                  <a:lnTo>
                    <a:pt x="145" y="669"/>
                  </a:lnTo>
                  <a:lnTo>
                    <a:pt x="149" y="674"/>
                  </a:lnTo>
                  <a:lnTo>
                    <a:pt x="153" y="678"/>
                  </a:lnTo>
                  <a:lnTo>
                    <a:pt x="161" y="686"/>
                  </a:lnTo>
                  <a:lnTo>
                    <a:pt x="166" y="691"/>
                  </a:lnTo>
                  <a:lnTo>
                    <a:pt x="170" y="694"/>
                  </a:lnTo>
                  <a:lnTo>
                    <a:pt x="174" y="697"/>
                  </a:lnTo>
                  <a:lnTo>
                    <a:pt x="180" y="701"/>
                  </a:lnTo>
                  <a:lnTo>
                    <a:pt x="185" y="704"/>
                  </a:lnTo>
                  <a:lnTo>
                    <a:pt x="191" y="707"/>
                  </a:lnTo>
                  <a:lnTo>
                    <a:pt x="195" y="711"/>
                  </a:lnTo>
                  <a:lnTo>
                    <a:pt x="201" y="713"/>
                  </a:lnTo>
                  <a:lnTo>
                    <a:pt x="207" y="715"/>
                  </a:lnTo>
                  <a:lnTo>
                    <a:pt x="212" y="717"/>
                  </a:lnTo>
                  <a:lnTo>
                    <a:pt x="219" y="719"/>
                  </a:lnTo>
                  <a:lnTo>
                    <a:pt x="226" y="721"/>
                  </a:lnTo>
                  <a:lnTo>
                    <a:pt x="232" y="723"/>
                  </a:lnTo>
                  <a:lnTo>
                    <a:pt x="239" y="725"/>
                  </a:lnTo>
                  <a:lnTo>
                    <a:pt x="246" y="726"/>
                  </a:lnTo>
                  <a:lnTo>
                    <a:pt x="253" y="727"/>
                  </a:lnTo>
                  <a:lnTo>
                    <a:pt x="260" y="728"/>
                  </a:lnTo>
                  <a:lnTo>
                    <a:pt x="268" y="730"/>
                  </a:lnTo>
                  <a:lnTo>
                    <a:pt x="283" y="731"/>
                  </a:lnTo>
                  <a:lnTo>
                    <a:pt x="290" y="732"/>
                  </a:lnTo>
                  <a:lnTo>
                    <a:pt x="299" y="732"/>
                  </a:lnTo>
                  <a:lnTo>
                    <a:pt x="307" y="733"/>
                  </a:lnTo>
                  <a:lnTo>
                    <a:pt x="315" y="733"/>
                  </a:lnTo>
                  <a:lnTo>
                    <a:pt x="324" y="733"/>
                  </a:lnTo>
                  <a:lnTo>
                    <a:pt x="332" y="733"/>
                  </a:lnTo>
                  <a:lnTo>
                    <a:pt x="341" y="733"/>
                  </a:lnTo>
                  <a:lnTo>
                    <a:pt x="350" y="733"/>
                  </a:lnTo>
                  <a:lnTo>
                    <a:pt x="359" y="733"/>
                  </a:lnTo>
                  <a:lnTo>
                    <a:pt x="367" y="733"/>
                  </a:lnTo>
                  <a:lnTo>
                    <a:pt x="376" y="733"/>
                  </a:lnTo>
                  <a:lnTo>
                    <a:pt x="384" y="733"/>
                  </a:lnTo>
                  <a:lnTo>
                    <a:pt x="394" y="733"/>
                  </a:lnTo>
                  <a:lnTo>
                    <a:pt x="402" y="733"/>
                  </a:lnTo>
                  <a:lnTo>
                    <a:pt x="411" y="732"/>
                  </a:lnTo>
                  <a:lnTo>
                    <a:pt x="420" y="732"/>
                  </a:lnTo>
                  <a:lnTo>
                    <a:pt x="427" y="732"/>
                  </a:lnTo>
                  <a:lnTo>
                    <a:pt x="436" y="732"/>
                  </a:lnTo>
                  <a:lnTo>
                    <a:pt x="452" y="731"/>
                  </a:lnTo>
                  <a:lnTo>
                    <a:pt x="460" y="731"/>
                  </a:lnTo>
                  <a:lnTo>
                    <a:pt x="468" y="731"/>
                  </a:lnTo>
                  <a:lnTo>
                    <a:pt x="476" y="731"/>
                  </a:lnTo>
                  <a:lnTo>
                    <a:pt x="483" y="731"/>
                  </a:lnTo>
                  <a:lnTo>
                    <a:pt x="490" y="731"/>
                  </a:lnTo>
                  <a:lnTo>
                    <a:pt x="498" y="731"/>
                  </a:lnTo>
                  <a:lnTo>
                    <a:pt x="504" y="731"/>
                  </a:lnTo>
                  <a:lnTo>
                    <a:pt x="511" y="731"/>
                  </a:lnTo>
                  <a:lnTo>
                    <a:pt x="517" y="731"/>
                  </a:lnTo>
                  <a:lnTo>
                    <a:pt x="524" y="731"/>
                  </a:lnTo>
                  <a:lnTo>
                    <a:pt x="530" y="730"/>
                  </a:lnTo>
                  <a:lnTo>
                    <a:pt x="536" y="730"/>
                  </a:lnTo>
                  <a:lnTo>
                    <a:pt x="542" y="730"/>
                  </a:lnTo>
                  <a:lnTo>
                    <a:pt x="548" y="730"/>
                  </a:lnTo>
                  <a:lnTo>
                    <a:pt x="554" y="729"/>
                  </a:lnTo>
                  <a:lnTo>
                    <a:pt x="559" y="729"/>
                  </a:lnTo>
                  <a:lnTo>
                    <a:pt x="564" y="728"/>
                  </a:lnTo>
                  <a:lnTo>
                    <a:pt x="569" y="727"/>
                  </a:lnTo>
                  <a:lnTo>
                    <a:pt x="578" y="726"/>
                  </a:lnTo>
                  <a:lnTo>
                    <a:pt x="583" y="725"/>
                  </a:lnTo>
                  <a:lnTo>
                    <a:pt x="587" y="723"/>
                  </a:lnTo>
                  <a:lnTo>
                    <a:pt x="592" y="722"/>
                  </a:lnTo>
                  <a:lnTo>
                    <a:pt x="595" y="721"/>
                  </a:lnTo>
                  <a:lnTo>
                    <a:pt x="599" y="719"/>
                  </a:lnTo>
                  <a:lnTo>
                    <a:pt x="602" y="717"/>
                  </a:lnTo>
                  <a:lnTo>
                    <a:pt x="606" y="716"/>
                  </a:lnTo>
                  <a:lnTo>
                    <a:pt x="609" y="713"/>
                  </a:lnTo>
                  <a:lnTo>
                    <a:pt x="613" y="712"/>
                  </a:lnTo>
                  <a:lnTo>
                    <a:pt x="615" y="710"/>
                  </a:lnTo>
                  <a:lnTo>
                    <a:pt x="618" y="707"/>
                  </a:lnTo>
                  <a:lnTo>
                    <a:pt x="621" y="705"/>
                  </a:lnTo>
                  <a:lnTo>
                    <a:pt x="624" y="702"/>
                  </a:lnTo>
                  <a:lnTo>
                    <a:pt x="627" y="699"/>
                  </a:lnTo>
                  <a:lnTo>
                    <a:pt x="629" y="696"/>
                  </a:lnTo>
                  <a:lnTo>
                    <a:pt x="632" y="693"/>
                  </a:lnTo>
                  <a:lnTo>
                    <a:pt x="634" y="690"/>
                  </a:lnTo>
                  <a:lnTo>
                    <a:pt x="636" y="686"/>
                  </a:lnTo>
                  <a:lnTo>
                    <a:pt x="641" y="678"/>
                  </a:lnTo>
                  <a:lnTo>
                    <a:pt x="643" y="675"/>
                  </a:lnTo>
                  <a:lnTo>
                    <a:pt x="645" y="671"/>
                  </a:lnTo>
                  <a:lnTo>
                    <a:pt x="647" y="666"/>
                  </a:lnTo>
                  <a:lnTo>
                    <a:pt x="649" y="661"/>
                  </a:lnTo>
                  <a:lnTo>
                    <a:pt x="651" y="656"/>
                  </a:lnTo>
                  <a:lnTo>
                    <a:pt x="652" y="652"/>
                  </a:lnTo>
                  <a:lnTo>
                    <a:pt x="653" y="647"/>
                  </a:lnTo>
                  <a:lnTo>
                    <a:pt x="655" y="641"/>
                  </a:lnTo>
                  <a:lnTo>
                    <a:pt x="657" y="636"/>
                  </a:lnTo>
                  <a:lnTo>
                    <a:pt x="658" y="632"/>
                  </a:lnTo>
                  <a:lnTo>
                    <a:pt x="660" y="626"/>
                  </a:lnTo>
                  <a:lnTo>
                    <a:pt x="662" y="621"/>
                  </a:lnTo>
                  <a:lnTo>
                    <a:pt x="663" y="617"/>
                  </a:lnTo>
                  <a:lnTo>
                    <a:pt x="664" y="611"/>
                  </a:lnTo>
                  <a:lnTo>
                    <a:pt x="665" y="605"/>
                  </a:lnTo>
                  <a:lnTo>
                    <a:pt x="666" y="600"/>
                  </a:lnTo>
                  <a:lnTo>
                    <a:pt x="667" y="596"/>
                  </a:lnTo>
                  <a:lnTo>
                    <a:pt x="668" y="590"/>
                  </a:lnTo>
                  <a:lnTo>
                    <a:pt x="669" y="580"/>
                  </a:lnTo>
                  <a:lnTo>
                    <a:pt x="670" y="575"/>
                  </a:lnTo>
                  <a:lnTo>
                    <a:pt x="670" y="570"/>
                  </a:lnTo>
                  <a:lnTo>
                    <a:pt x="670" y="566"/>
                  </a:lnTo>
                  <a:lnTo>
                    <a:pt x="671" y="561"/>
                  </a:lnTo>
                  <a:lnTo>
                    <a:pt x="671" y="557"/>
                  </a:lnTo>
                  <a:lnTo>
                    <a:pt x="671" y="552"/>
                  </a:lnTo>
                  <a:lnTo>
                    <a:pt x="671" y="548"/>
                  </a:lnTo>
                  <a:lnTo>
                    <a:pt x="670" y="543"/>
                  </a:lnTo>
                  <a:lnTo>
                    <a:pt x="670" y="540"/>
                  </a:lnTo>
                  <a:lnTo>
                    <a:pt x="670" y="535"/>
                  </a:lnTo>
                  <a:lnTo>
                    <a:pt x="670" y="531"/>
                  </a:lnTo>
                  <a:lnTo>
                    <a:pt x="669" y="527"/>
                  </a:lnTo>
                  <a:lnTo>
                    <a:pt x="669" y="523"/>
                  </a:lnTo>
                  <a:lnTo>
                    <a:pt x="668" y="519"/>
                  </a:lnTo>
                  <a:lnTo>
                    <a:pt x="667" y="516"/>
                  </a:lnTo>
                  <a:lnTo>
                    <a:pt x="667" y="511"/>
                  </a:lnTo>
                  <a:lnTo>
                    <a:pt x="666" y="507"/>
                  </a:lnTo>
                  <a:lnTo>
                    <a:pt x="665" y="504"/>
                  </a:lnTo>
                  <a:lnTo>
                    <a:pt x="664" y="497"/>
                  </a:lnTo>
                  <a:lnTo>
                    <a:pt x="663" y="493"/>
                  </a:lnTo>
                  <a:lnTo>
                    <a:pt x="662" y="490"/>
                  </a:lnTo>
                  <a:lnTo>
                    <a:pt x="661" y="486"/>
                  </a:lnTo>
                  <a:lnTo>
                    <a:pt x="660" y="482"/>
                  </a:lnTo>
                  <a:lnTo>
                    <a:pt x="659" y="480"/>
                  </a:lnTo>
                  <a:lnTo>
                    <a:pt x="658" y="476"/>
                  </a:lnTo>
                  <a:lnTo>
                    <a:pt x="657" y="473"/>
                  </a:lnTo>
                  <a:lnTo>
                    <a:pt x="656" y="469"/>
                  </a:lnTo>
                  <a:lnTo>
                    <a:pt x="655" y="466"/>
                  </a:lnTo>
                  <a:lnTo>
                    <a:pt x="653" y="463"/>
                  </a:lnTo>
                  <a:lnTo>
                    <a:pt x="652" y="461"/>
                  </a:lnTo>
                  <a:lnTo>
                    <a:pt x="651" y="458"/>
                  </a:lnTo>
                  <a:lnTo>
                    <a:pt x="651" y="455"/>
                  </a:lnTo>
                  <a:lnTo>
                    <a:pt x="649" y="452"/>
                  </a:lnTo>
                  <a:lnTo>
                    <a:pt x="648" y="449"/>
                  </a:lnTo>
                  <a:lnTo>
                    <a:pt x="646" y="446"/>
                  </a:lnTo>
                  <a:lnTo>
                    <a:pt x="644" y="444"/>
                  </a:lnTo>
                  <a:lnTo>
                    <a:pt x="643" y="442"/>
                  </a:lnTo>
                  <a:lnTo>
                    <a:pt x="639" y="437"/>
                  </a:lnTo>
                  <a:lnTo>
                    <a:pt x="637" y="435"/>
                  </a:lnTo>
                  <a:lnTo>
                    <a:pt x="634" y="433"/>
                  </a:lnTo>
                  <a:lnTo>
                    <a:pt x="632" y="431"/>
                  </a:lnTo>
                  <a:lnTo>
                    <a:pt x="631" y="429"/>
                  </a:lnTo>
                  <a:lnTo>
                    <a:pt x="629" y="427"/>
                  </a:lnTo>
                  <a:lnTo>
                    <a:pt x="627" y="426"/>
                  </a:lnTo>
                  <a:lnTo>
                    <a:pt x="624" y="424"/>
                  </a:lnTo>
                  <a:lnTo>
                    <a:pt x="622" y="424"/>
                  </a:lnTo>
                  <a:lnTo>
                    <a:pt x="619" y="422"/>
                  </a:lnTo>
                  <a:lnTo>
                    <a:pt x="616" y="421"/>
                  </a:lnTo>
                  <a:lnTo>
                    <a:pt x="613" y="420"/>
                  </a:lnTo>
                  <a:lnTo>
                    <a:pt x="611" y="418"/>
                  </a:lnTo>
                  <a:lnTo>
                    <a:pt x="609" y="418"/>
                  </a:lnTo>
                  <a:lnTo>
                    <a:pt x="606" y="416"/>
                  </a:lnTo>
                  <a:lnTo>
                    <a:pt x="602" y="415"/>
                  </a:lnTo>
                  <a:lnTo>
                    <a:pt x="599" y="415"/>
                  </a:lnTo>
                  <a:lnTo>
                    <a:pt x="596" y="414"/>
                  </a:lnTo>
                  <a:lnTo>
                    <a:pt x="594" y="413"/>
                  </a:lnTo>
                  <a:lnTo>
                    <a:pt x="587" y="411"/>
                  </a:lnTo>
                  <a:lnTo>
                    <a:pt x="584" y="411"/>
                  </a:lnTo>
                  <a:lnTo>
                    <a:pt x="581" y="410"/>
                  </a:lnTo>
                  <a:lnTo>
                    <a:pt x="577" y="410"/>
                  </a:lnTo>
                  <a:lnTo>
                    <a:pt x="574" y="409"/>
                  </a:lnTo>
                  <a:lnTo>
                    <a:pt x="571" y="408"/>
                  </a:lnTo>
                  <a:lnTo>
                    <a:pt x="567" y="408"/>
                  </a:lnTo>
                  <a:lnTo>
                    <a:pt x="564" y="407"/>
                  </a:lnTo>
                  <a:lnTo>
                    <a:pt x="560" y="407"/>
                  </a:lnTo>
                  <a:lnTo>
                    <a:pt x="556" y="406"/>
                  </a:lnTo>
                  <a:lnTo>
                    <a:pt x="553" y="406"/>
                  </a:lnTo>
                  <a:lnTo>
                    <a:pt x="549" y="406"/>
                  </a:lnTo>
                  <a:lnTo>
                    <a:pt x="545" y="406"/>
                  </a:lnTo>
                  <a:lnTo>
                    <a:pt x="541" y="405"/>
                  </a:lnTo>
                  <a:lnTo>
                    <a:pt x="536" y="405"/>
                  </a:lnTo>
                  <a:lnTo>
                    <a:pt x="533" y="405"/>
                  </a:lnTo>
                  <a:lnTo>
                    <a:pt x="529" y="405"/>
                  </a:lnTo>
                  <a:lnTo>
                    <a:pt x="525" y="405"/>
                  </a:lnTo>
                  <a:lnTo>
                    <a:pt x="520" y="405"/>
                  </a:lnTo>
                  <a:lnTo>
                    <a:pt x="512" y="405"/>
                  </a:lnTo>
                  <a:lnTo>
                    <a:pt x="508" y="405"/>
                  </a:lnTo>
                  <a:lnTo>
                    <a:pt x="503" y="405"/>
                  </a:lnTo>
                  <a:lnTo>
                    <a:pt x="498" y="404"/>
                  </a:lnTo>
                  <a:lnTo>
                    <a:pt x="494" y="404"/>
                  </a:lnTo>
                  <a:lnTo>
                    <a:pt x="489" y="404"/>
                  </a:lnTo>
                  <a:lnTo>
                    <a:pt x="484" y="404"/>
                  </a:lnTo>
                  <a:lnTo>
                    <a:pt x="479" y="404"/>
                  </a:lnTo>
                  <a:lnTo>
                    <a:pt x="476" y="404"/>
                  </a:lnTo>
                  <a:lnTo>
                    <a:pt x="471" y="404"/>
                  </a:lnTo>
                  <a:lnTo>
                    <a:pt x="466" y="404"/>
                  </a:lnTo>
                  <a:lnTo>
                    <a:pt x="461" y="404"/>
                  </a:lnTo>
                  <a:lnTo>
                    <a:pt x="457" y="404"/>
                  </a:lnTo>
                  <a:lnTo>
                    <a:pt x="452" y="404"/>
                  </a:lnTo>
                  <a:lnTo>
                    <a:pt x="447" y="404"/>
                  </a:lnTo>
                  <a:lnTo>
                    <a:pt x="442" y="404"/>
                  </a:lnTo>
                  <a:lnTo>
                    <a:pt x="438" y="404"/>
                  </a:lnTo>
                  <a:lnTo>
                    <a:pt x="434" y="403"/>
                  </a:lnTo>
                  <a:lnTo>
                    <a:pt x="429" y="403"/>
                  </a:lnTo>
                  <a:lnTo>
                    <a:pt x="421" y="403"/>
                  </a:lnTo>
                  <a:lnTo>
                    <a:pt x="417" y="403"/>
                  </a:lnTo>
                  <a:lnTo>
                    <a:pt x="412" y="403"/>
                  </a:lnTo>
                  <a:lnTo>
                    <a:pt x="408" y="402"/>
                  </a:lnTo>
                  <a:lnTo>
                    <a:pt x="403" y="402"/>
                  </a:lnTo>
                  <a:lnTo>
                    <a:pt x="400" y="402"/>
                  </a:lnTo>
                  <a:lnTo>
                    <a:pt x="396" y="402"/>
                  </a:lnTo>
                  <a:lnTo>
                    <a:pt x="392" y="402"/>
                  </a:lnTo>
                  <a:lnTo>
                    <a:pt x="388" y="401"/>
                  </a:lnTo>
                  <a:lnTo>
                    <a:pt x="384" y="401"/>
                  </a:lnTo>
                  <a:lnTo>
                    <a:pt x="381" y="401"/>
                  </a:lnTo>
                  <a:lnTo>
                    <a:pt x="377" y="401"/>
                  </a:lnTo>
                  <a:lnTo>
                    <a:pt x="373" y="400"/>
                  </a:lnTo>
                  <a:lnTo>
                    <a:pt x="369" y="400"/>
                  </a:lnTo>
                  <a:lnTo>
                    <a:pt x="365" y="399"/>
                  </a:lnTo>
                  <a:lnTo>
                    <a:pt x="362" y="399"/>
                  </a:lnTo>
                  <a:lnTo>
                    <a:pt x="359" y="399"/>
                  </a:lnTo>
                  <a:lnTo>
                    <a:pt x="355" y="398"/>
                  </a:lnTo>
                  <a:lnTo>
                    <a:pt x="350" y="397"/>
                  </a:lnTo>
                  <a:lnTo>
                    <a:pt x="343" y="397"/>
                  </a:lnTo>
                  <a:lnTo>
                    <a:pt x="340" y="396"/>
                  </a:lnTo>
                  <a:lnTo>
                    <a:pt x="335" y="395"/>
                  </a:lnTo>
                  <a:lnTo>
                    <a:pt x="331" y="395"/>
                  </a:lnTo>
                  <a:lnTo>
                    <a:pt x="327" y="394"/>
                  </a:lnTo>
                  <a:lnTo>
                    <a:pt x="324" y="393"/>
                  </a:lnTo>
                  <a:lnTo>
                    <a:pt x="320" y="392"/>
                  </a:lnTo>
                  <a:lnTo>
                    <a:pt x="315" y="392"/>
                  </a:lnTo>
                  <a:lnTo>
                    <a:pt x="312" y="391"/>
                  </a:lnTo>
                  <a:lnTo>
                    <a:pt x="307" y="390"/>
                  </a:lnTo>
                  <a:lnTo>
                    <a:pt x="304" y="389"/>
                  </a:lnTo>
                  <a:lnTo>
                    <a:pt x="300" y="388"/>
                  </a:lnTo>
                  <a:lnTo>
                    <a:pt x="296" y="387"/>
                  </a:lnTo>
                  <a:lnTo>
                    <a:pt x="292" y="386"/>
                  </a:lnTo>
                  <a:lnTo>
                    <a:pt x="288" y="385"/>
                  </a:lnTo>
                  <a:lnTo>
                    <a:pt x="285" y="385"/>
                  </a:lnTo>
                  <a:lnTo>
                    <a:pt x="282" y="383"/>
                  </a:lnTo>
                  <a:lnTo>
                    <a:pt x="279" y="382"/>
                  </a:lnTo>
                  <a:lnTo>
                    <a:pt x="275" y="381"/>
                  </a:lnTo>
                  <a:lnTo>
                    <a:pt x="268" y="378"/>
                  </a:lnTo>
                  <a:lnTo>
                    <a:pt x="266" y="376"/>
                  </a:lnTo>
                  <a:lnTo>
                    <a:pt x="263" y="375"/>
                  </a:lnTo>
                  <a:lnTo>
                    <a:pt x="260" y="373"/>
                  </a:lnTo>
                  <a:lnTo>
                    <a:pt x="257" y="371"/>
                  </a:lnTo>
                  <a:lnTo>
                    <a:pt x="254" y="369"/>
                  </a:lnTo>
                  <a:lnTo>
                    <a:pt x="252" y="367"/>
                  </a:lnTo>
                  <a:lnTo>
                    <a:pt x="249" y="366"/>
                  </a:lnTo>
                  <a:lnTo>
                    <a:pt x="248" y="364"/>
                  </a:lnTo>
                  <a:lnTo>
                    <a:pt x="246" y="362"/>
                  </a:lnTo>
                  <a:lnTo>
                    <a:pt x="243" y="360"/>
                  </a:lnTo>
                  <a:lnTo>
                    <a:pt x="242" y="358"/>
                  </a:lnTo>
                  <a:lnTo>
                    <a:pt x="240" y="355"/>
                  </a:lnTo>
                  <a:lnTo>
                    <a:pt x="238" y="353"/>
                  </a:lnTo>
                  <a:lnTo>
                    <a:pt x="236" y="350"/>
                  </a:lnTo>
                  <a:lnTo>
                    <a:pt x="234" y="348"/>
                  </a:lnTo>
                  <a:lnTo>
                    <a:pt x="232" y="346"/>
                  </a:lnTo>
                  <a:lnTo>
                    <a:pt x="231" y="344"/>
                  </a:lnTo>
                  <a:lnTo>
                    <a:pt x="230" y="341"/>
                  </a:lnTo>
                  <a:lnTo>
                    <a:pt x="227" y="335"/>
                  </a:lnTo>
                  <a:lnTo>
                    <a:pt x="226" y="332"/>
                  </a:lnTo>
                  <a:lnTo>
                    <a:pt x="224" y="329"/>
                  </a:lnTo>
                  <a:lnTo>
                    <a:pt x="223" y="327"/>
                  </a:lnTo>
                  <a:lnTo>
                    <a:pt x="222" y="324"/>
                  </a:lnTo>
                  <a:lnTo>
                    <a:pt x="221" y="320"/>
                  </a:lnTo>
                  <a:lnTo>
                    <a:pt x="220" y="317"/>
                  </a:lnTo>
                  <a:lnTo>
                    <a:pt x="219" y="314"/>
                  </a:lnTo>
                  <a:lnTo>
                    <a:pt x="218" y="310"/>
                  </a:lnTo>
                  <a:lnTo>
                    <a:pt x="217" y="308"/>
                  </a:lnTo>
                  <a:lnTo>
                    <a:pt x="216" y="305"/>
                  </a:lnTo>
                  <a:lnTo>
                    <a:pt x="215" y="301"/>
                  </a:lnTo>
                  <a:lnTo>
                    <a:pt x="214" y="297"/>
                  </a:lnTo>
                  <a:lnTo>
                    <a:pt x="213" y="294"/>
                  </a:lnTo>
                  <a:lnTo>
                    <a:pt x="212" y="290"/>
                  </a:lnTo>
                  <a:lnTo>
                    <a:pt x="212" y="287"/>
                  </a:lnTo>
                  <a:lnTo>
                    <a:pt x="211" y="284"/>
                  </a:lnTo>
                  <a:lnTo>
                    <a:pt x="211" y="280"/>
                  </a:lnTo>
                  <a:lnTo>
                    <a:pt x="210" y="276"/>
                  </a:lnTo>
                  <a:lnTo>
                    <a:pt x="210" y="269"/>
                  </a:lnTo>
                  <a:lnTo>
                    <a:pt x="209" y="265"/>
                  </a:lnTo>
                  <a:lnTo>
                    <a:pt x="208" y="261"/>
                  </a:lnTo>
                  <a:lnTo>
                    <a:pt x="208" y="257"/>
                  </a:lnTo>
                  <a:lnTo>
                    <a:pt x="208" y="253"/>
                  </a:lnTo>
                  <a:lnTo>
                    <a:pt x="207" y="250"/>
                  </a:lnTo>
                  <a:lnTo>
                    <a:pt x="207" y="246"/>
                  </a:lnTo>
                  <a:lnTo>
                    <a:pt x="207" y="242"/>
                  </a:lnTo>
                  <a:lnTo>
                    <a:pt x="206" y="238"/>
                  </a:lnTo>
                  <a:lnTo>
                    <a:pt x="206" y="234"/>
                  </a:lnTo>
                  <a:lnTo>
                    <a:pt x="205" y="231"/>
                  </a:lnTo>
                  <a:lnTo>
                    <a:pt x="205" y="227"/>
                  </a:lnTo>
                  <a:lnTo>
                    <a:pt x="205" y="223"/>
                  </a:lnTo>
                  <a:lnTo>
                    <a:pt x="205" y="218"/>
                  </a:lnTo>
                  <a:lnTo>
                    <a:pt x="205" y="215"/>
                  </a:lnTo>
                  <a:lnTo>
                    <a:pt x="205" y="211"/>
                  </a:lnTo>
                  <a:lnTo>
                    <a:pt x="205" y="207"/>
                  </a:lnTo>
                  <a:lnTo>
                    <a:pt x="205" y="203"/>
                  </a:lnTo>
                  <a:lnTo>
                    <a:pt x="205" y="199"/>
                  </a:lnTo>
                  <a:lnTo>
                    <a:pt x="205" y="192"/>
                  </a:lnTo>
                  <a:lnTo>
                    <a:pt x="205" y="188"/>
                  </a:lnTo>
                  <a:lnTo>
                    <a:pt x="205" y="184"/>
                  </a:lnTo>
                  <a:lnTo>
                    <a:pt x="205" y="180"/>
                  </a:lnTo>
                  <a:lnTo>
                    <a:pt x="206" y="176"/>
                  </a:lnTo>
                  <a:lnTo>
                    <a:pt x="206" y="173"/>
                  </a:lnTo>
                  <a:lnTo>
                    <a:pt x="207" y="169"/>
                  </a:lnTo>
                  <a:lnTo>
                    <a:pt x="207" y="165"/>
                  </a:lnTo>
                  <a:lnTo>
                    <a:pt x="207" y="161"/>
                  </a:lnTo>
                  <a:lnTo>
                    <a:pt x="208" y="157"/>
                  </a:lnTo>
                  <a:lnTo>
                    <a:pt x="208" y="154"/>
                  </a:lnTo>
                  <a:lnTo>
                    <a:pt x="208" y="150"/>
                  </a:lnTo>
                  <a:lnTo>
                    <a:pt x="209" y="146"/>
                  </a:lnTo>
                  <a:lnTo>
                    <a:pt x="209" y="143"/>
                  </a:lnTo>
                  <a:lnTo>
                    <a:pt x="210" y="139"/>
                  </a:lnTo>
                  <a:lnTo>
                    <a:pt x="210" y="135"/>
                  </a:lnTo>
                  <a:lnTo>
                    <a:pt x="210" y="133"/>
                  </a:lnTo>
                  <a:lnTo>
                    <a:pt x="210" y="129"/>
                  </a:lnTo>
                  <a:lnTo>
                    <a:pt x="211" y="125"/>
                  </a:lnTo>
                  <a:lnTo>
                    <a:pt x="211" y="119"/>
                  </a:lnTo>
                  <a:lnTo>
                    <a:pt x="212" y="115"/>
                  </a:lnTo>
                  <a:lnTo>
                    <a:pt x="212" y="113"/>
                  </a:lnTo>
                  <a:lnTo>
                    <a:pt x="212" y="109"/>
                  </a:lnTo>
                  <a:lnTo>
                    <a:pt x="213" y="106"/>
                  </a:lnTo>
                  <a:lnTo>
                    <a:pt x="213" y="103"/>
                  </a:lnTo>
                  <a:lnTo>
                    <a:pt x="214" y="99"/>
                  </a:lnTo>
                  <a:lnTo>
                    <a:pt x="214" y="96"/>
                  </a:lnTo>
                  <a:lnTo>
                    <a:pt x="214" y="94"/>
                  </a:lnTo>
                  <a:lnTo>
                    <a:pt x="214" y="90"/>
                  </a:lnTo>
                  <a:lnTo>
                    <a:pt x="215" y="87"/>
                  </a:lnTo>
                  <a:lnTo>
                    <a:pt x="215" y="84"/>
                  </a:lnTo>
                  <a:lnTo>
                    <a:pt x="216" y="81"/>
                  </a:lnTo>
                  <a:lnTo>
                    <a:pt x="216" y="79"/>
                  </a:lnTo>
                  <a:lnTo>
                    <a:pt x="216" y="76"/>
                  </a:lnTo>
                  <a:lnTo>
                    <a:pt x="216" y="74"/>
                  </a:lnTo>
                  <a:lnTo>
                    <a:pt x="216" y="71"/>
                  </a:lnTo>
                  <a:lnTo>
                    <a:pt x="216" y="68"/>
                  </a:lnTo>
                  <a:lnTo>
                    <a:pt x="217" y="65"/>
                  </a:lnTo>
                  <a:lnTo>
                    <a:pt x="217" y="60"/>
                  </a:lnTo>
                  <a:lnTo>
                    <a:pt x="217" y="57"/>
                  </a:lnTo>
                  <a:lnTo>
                    <a:pt x="217" y="55"/>
                  </a:lnTo>
                  <a:lnTo>
                    <a:pt x="217" y="53"/>
                  </a:lnTo>
                  <a:lnTo>
                    <a:pt x="217" y="50"/>
                  </a:lnTo>
                  <a:lnTo>
                    <a:pt x="217" y="48"/>
                  </a:lnTo>
                  <a:lnTo>
                    <a:pt x="217" y="46"/>
                  </a:lnTo>
                  <a:lnTo>
                    <a:pt x="217" y="44"/>
                  </a:lnTo>
                  <a:lnTo>
                    <a:pt x="217" y="41"/>
                  </a:lnTo>
                  <a:lnTo>
                    <a:pt x="217" y="39"/>
                  </a:lnTo>
                  <a:lnTo>
                    <a:pt x="217" y="38"/>
                  </a:lnTo>
                  <a:lnTo>
                    <a:pt x="217" y="36"/>
                  </a:lnTo>
                  <a:lnTo>
                    <a:pt x="217" y="34"/>
                  </a:lnTo>
                  <a:lnTo>
                    <a:pt x="217" y="32"/>
                  </a:lnTo>
                  <a:lnTo>
                    <a:pt x="217" y="30"/>
                  </a:lnTo>
                  <a:lnTo>
                    <a:pt x="217" y="29"/>
                  </a:lnTo>
                  <a:lnTo>
                    <a:pt x="217" y="27"/>
                  </a:lnTo>
                  <a:lnTo>
                    <a:pt x="217" y="26"/>
                  </a:lnTo>
                  <a:lnTo>
                    <a:pt x="217" y="24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7" y="19"/>
                  </a:lnTo>
                  <a:lnTo>
                    <a:pt x="216" y="19"/>
                  </a:lnTo>
                  <a:lnTo>
                    <a:pt x="216" y="18"/>
                  </a:lnTo>
                  <a:lnTo>
                    <a:pt x="215" y="17"/>
                  </a:lnTo>
                  <a:lnTo>
                    <a:pt x="214" y="16"/>
                  </a:lnTo>
                  <a:lnTo>
                    <a:pt x="213" y="16"/>
                  </a:lnTo>
                  <a:lnTo>
                    <a:pt x="212" y="15"/>
                  </a:lnTo>
                  <a:lnTo>
                    <a:pt x="211" y="15"/>
                  </a:lnTo>
                  <a:lnTo>
                    <a:pt x="210" y="15"/>
                  </a:lnTo>
                  <a:lnTo>
                    <a:pt x="209" y="15"/>
                  </a:lnTo>
                  <a:lnTo>
                    <a:pt x="207" y="15"/>
                  </a:lnTo>
                  <a:lnTo>
                    <a:pt x="206" y="15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5" y="14"/>
                  </a:lnTo>
                  <a:lnTo>
                    <a:pt x="193" y="14"/>
                  </a:lnTo>
                  <a:lnTo>
                    <a:pt x="191" y="14"/>
                  </a:lnTo>
                  <a:lnTo>
                    <a:pt x="189" y="13"/>
                  </a:lnTo>
                  <a:lnTo>
                    <a:pt x="186" y="13"/>
                  </a:lnTo>
                  <a:lnTo>
                    <a:pt x="183" y="13"/>
                  </a:lnTo>
                  <a:lnTo>
                    <a:pt x="180" y="12"/>
                  </a:lnTo>
                  <a:lnTo>
                    <a:pt x="176" y="12"/>
                  </a:lnTo>
                  <a:lnTo>
                    <a:pt x="173" y="12"/>
                  </a:lnTo>
                  <a:lnTo>
                    <a:pt x="171" y="12"/>
                  </a:lnTo>
                  <a:lnTo>
                    <a:pt x="168" y="12"/>
                  </a:lnTo>
                  <a:lnTo>
                    <a:pt x="164" y="11"/>
                  </a:lnTo>
                  <a:lnTo>
                    <a:pt x="160" y="11"/>
                  </a:lnTo>
                  <a:lnTo>
                    <a:pt x="157" y="11"/>
                  </a:lnTo>
                  <a:lnTo>
                    <a:pt x="153" y="10"/>
                  </a:lnTo>
                  <a:lnTo>
                    <a:pt x="151" y="10"/>
                  </a:lnTo>
                  <a:lnTo>
                    <a:pt x="144" y="10"/>
                  </a:lnTo>
                  <a:lnTo>
                    <a:pt x="140" y="9"/>
                  </a:lnTo>
                  <a:lnTo>
                    <a:pt x="136" y="9"/>
                  </a:lnTo>
                  <a:lnTo>
                    <a:pt x="133" y="9"/>
                  </a:lnTo>
                  <a:lnTo>
                    <a:pt x="130" y="9"/>
                  </a:lnTo>
                  <a:lnTo>
                    <a:pt x="126" y="8"/>
                  </a:lnTo>
                  <a:lnTo>
                    <a:pt x="123" y="8"/>
                  </a:lnTo>
                  <a:lnTo>
                    <a:pt x="119" y="8"/>
                  </a:lnTo>
                  <a:lnTo>
                    <a:pt x="115" y="7"/>
                  </a:lnTo>
                  <a:lnTo>
                    <a:pt x="113" y="7"/>
                  </a:lnTo>
                  <a:lnTo>
                    <a:pt x="109" y="7"/>
                  </a:lnTo>
                  <a:lnTo>
                    <a:pt x="105" y="7"/>
                  </a:lnTo>
                  <a:lnTo>
                    <a:pt x="102" y="6"/>
                  </a:lnTo>
                  <a:lnTo>
                    <a:pt x="98" y="6"/>
                  </a:lnTo>
                  <a:lnTo>
                    <a:pt x="95" y="6"/>
                  </a:lnTo>
                  <a:lnTo>
                    <a:pt x="92" y="5"/>
                  </a:lnTo>
                  <a:lnTo>
                    <a:pt x="88" y="5"/>
                  </a:lnTo>
                  <a:lnTo>
                    <a:pt x="84" y="5"/>
                  </a:lnTo>
                  <a:lnTo>
                    <a:pt x="81" y="5"/>
                  </a:lnTo>
                  <a:lnTo>
                    <a:pt x="75" y="4"/>
                  </a:lnTo>
                  <a:lnTo>
                    <a:pt x="71" y="4"/>
                  </a:lnTo>
                  <a:lnTo>
                    <a:pt x="67" y="4"/>
                  </a:lnTo>
                  <a:lnTo>
                    <a:pt x="64" y="3"/>
                  </a:lnTo>
                  <a:lnTo>
                    <a:pt x="60" y="3"/>
                  </a:lnTo>
                  <a:lnTo>
                    <a:pt x="57" y="3"/>
                  </a:lnTo>
                  <a:lnTo>
                    <a:pt x="54" y="2"/>
                  </a:lnTo>
                  <a:lnTo>
                    <a:pt x="51" y="2"/>
                  </a:lnTo>
                  <a:lnTo>
                    <a:pt x="47" y="2"/>
                  </a:lnTo>
                  <a:lnTo>
                    <a:pt x="44" y="2"/>
                  </a:lnTo>
                  <a:lnTo>
                    <a:pt x="41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8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1" y="15"/>
                  </a:lnTo>
                  <a:lnTo>
                    <a:pt x="1" y="19"/>
                  </a:lnTo>
                  <a:lnTo>
                    <a:pt x="0" y="25"/>
                  </a:lnTo>
                </a:path>
              </a:pathLst>
            </a:custGeom>
            <a:pattFill prst="dashUpDiag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Freeform 39" descr="Dashed horizontal"/>
            <p:cNvSpPr>
              <a:spLocks/>
            </p:cNvSpPr>
            <p:nvPr/>
          </p:nvSpPr>
          <p:spPr bwMode="auto">
            <a:xfrm>
              <a:off x="4391" y="4071"/>
              <a:ext cx="215" cy="201"/>
            </a:xfrm>
            <a:custGeom>
              <a:avLst/>
              <a:gdLst>
                <a:gd name="T0" fmla="*/ 0 w 215"/>
                <a:gd name="T1" fmla="*/ 0 h 201"/>
                <a:gd name="T2" fmla="*/ 214 w 215"/>
                <a:gd name="T3" fmla="*/ 0 h 201"/>
                <a:gd name="T4" fmla="*/ 214 w 215"/>
                <a:gd name="T5" fmla="*/ 200 h 201"/>
                <a:gd name="T6" fmla="*/ 0 w 215"/>
                <a:gd name="T7" fmla="*/ 200 h 201"/>
                <a:gd name="T8" fmla="*/ 0 w 215"/>
                <a:gd name="T9" fmla="*/ 0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201"/>
                <a:gd name="T17" fmla="*/ 215 w 215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201">
                  <a:moveTo>
                    <a:pt x="0" y="0"/>
                  </a:moveTo>
                  <a:lnTo>
                    <a:pt x="214" y="0"/>
                  </a:lnTo>
                  <a:lnTo>
                    <a:pt x="214" y="200"/>
                  </a:lnTo>
                  <a:lnTo>
                    <a:pt x="0" y="200"/>
                  </a:lnTo>
                  <a:lnTo>
                    <a:pt x="0" y="0"/>
                  </a:lnTo>
                </a:path>
              </a:pathLst>
            </a:custGeom>
            <a:pattFill prst="dashHorz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Freeform 40" descr="Dashed upward diagonal"/>
            <p:cNvSpPr>
              <a:spLocks/>
            </p:cNvSpPr>
            <p:nvPr/>
          </p:nvSpPr>
          <p:spPr bwMode="auto">
            <a:xfrm>
              <a:off x="4384" y="3827"/>
              <a:ext cx="215" cy="201"/>
            </a:xfrm>
            <a:custGeom>
              <a:avLst/>
              <a:gdLst>
                <a:gd name="T0" fmla="*/ 0 w 215"/>
                <a:gd name="T1" fmla="*/ 0 h 201"/>
                <a:gd name="T2" fmla="*/ 214 w 215"/>
                <a:gd name="T3" fmla="*/ 0 h 201"/>
                <a:gd name="T4" fmla="*/ 214 w 215"/>
                <a:gd name="T5" fmla="*/ 200 h 201"/>
                <a:gd name="T6" fmla="*/ 0 w 215"/>
                <a:gd name="T7" fmla="*/ 200 h 201"/>
                <a:gd name="T8" fmla="*/ 0 w 215"/>
                <a:gd name="T9" fmla="*/ 0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201"/>
                <a:gd name="T17" fmla="*/ 215 w 215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201">
                  <a:moveTo>
                    <a:pt x="0" y="0"/>
                  </a:moveTo>
                  <a:lnTo>
                    <a:pt x="214" y="0"/>
                  </a:lnTo>
                  <a:lnTo>
                    <a:pt x="214" y="200"/>
                  </a:lnTo>
                  <a:lnTo>
                    <a:pt x="0" y="200"/>
                  </a:lnTo>
                  <a:lnTo>
                    <a:pt x="0" y="0"/>
                  </a:lnTo>
                </a:path>
              </a:pathLst>
            </a:custGeom>
            <a:pattFill prst="dashUpDiag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Freeform 41"/>
            <p:cNvSpPr>
              <a:spLocks/>
            </p:cNvSpPr>
            <p:nvPr/>
          </p:nvSpPr>
          <p:spPr bwMode="auto">
            <a:xfrm>
              <a:off x="4377" y="3340"/>
              <a:ext cx="216" cy="201"/>
            </a:xfrm>
            <a:custGeom>
              <a:avLst/>
              <a:gdLst>
                <a:gd name="T0" fmla="*/ 0 w 216"/>
                <a:gd name="T1" fmla="*/ 0 h 201"/>
                <a:gd name="T2" fmla="*/ 215 w 216"/>
                <a:gd name="T3" fmla="*/ 0 h 201"/>
                <a:gd name="T4" fmla="*/ 215 w 216"/>
                <a:gd name="T5" fmla="*/ 200 h 201"/>
                <a:gd name="T6" fmla="*/ 0 w 216"/>
                <a:gd name="T7" fmla="*/ 200 h 201"/>
                <a:gd name="T8" fmla="*/ 0 w 216"/>
                <a:gd name="T9" fmla="*/ 0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"/>
                <a:gd name="T16" fmla="*/ 0 h 201"/>
                <a:gd name="T17" fmla="*/ 216 w 216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" h="201">
                  <a:moveTo>
                    <a:pt x="0" y="0"/>
                  </a:moveTo>
                  <a:lnTo>
                    <a:pt x="215" y="0"/>
                  </a:lnTo>
                  <a:lnTo>
                    <a:pt x="215" y="200"/>
                  </a:lnTo>
                  <a:lnTo>
                    <a:pt x="0" y="200"/>
                  </a:lnTo>
                  <a:lnTo>
                    <a:pt x="0" y="0"/>
                  </a:lnTo>
                </a:path>
              </a:pathLst>
            </a:custGeom>
            <a:solidFill>
              <a:srgbClr val="DDDDD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Freeform 42" descr="Dashed vertical"/>
            <p:cNvSpPr>
              <a:spLocks/>
            </p:cNvSpPr>
            <p:nvPr/>
          </p:nvSpPr>
          <p:spPr bwMode="auto">
            <a:xfrm>
              <a:off x="4384" y="3583"/>
              <a:ext cx="215" cy="202"/>
            </a:xfrm>
            <a:custGeom>
              <a:avLst/>
              <a:gdLst>
                <a:gd name="T0" fmla="*/ 0 w 215"/>
                <a:gd name="T1" fmla="*/ 0 h 202"/>
                <a:gd name="T2" fmla="*/ 214 w 215"/>
                <a:gd name="T3" fmla="*/ 0 h 202"/>
                <a:gd name="T4" fmla="*/ 214 w 215"/>
                <a:gd name="T5" fmla="*/ 201 h 202"/>
                <a:gd name="T6" fmla="*/ 0 w 215"/>
                <a:gd name="T7" fmla="*/ 201 h 202"/>
                <a:gd name="T8" fmla="*/ 0 w 215"/>
                <a:gd name="T9" fmla="*/ 0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202"/>
                <a:gd name="T17" fmla="*/ 215 w 215"/>
                <a:gd name="T18" fmla="*/ 202 h 2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202">
                  <a:moveTo>
                    <a:pt x="0" y="0"/>
                  </a:moveTo>
                  <a:lnTo>
                    <a:pt x="214" y="0"/>
                  </a:lnTo>
                  <a:lnTo>
                    <a:pt x="214" y="201"/>
                  </a:lnTo>
                  <a:lnTo>
                    <a:pt x="0" y="201"/>
                  </a:lnTo>
                  <a:lnTo>
                    <a:pt x="0" y="0"/>
                  </a:lnTo>
                </a:path>
              </a:pathLst>
            </a:custGeom>
            <a:pattFill prst="dashVert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Freeform 43"/>
            <p:cNvSpPr>
              <a:spLocks/>
            </p:cNvSpPr>
            <p:nvPr/>
          </p:nvSpPr>
          <p:spPr bwMode="auto">
            <a:xfrm>
              <a:off x="4377" y="3110"/>
              <a:ext cx="216" cy="202"/>
            </a:xfrm>
            <a:custGeom>
              <a:avLst/>
              <a:gdLst>
                <a:gd name="T0" fmla="*/ 0 w 216"/>
                <a:gd name="T1" fmla="*/ 0 h 202"/>
                <a:gd name="T2" fmla="*/ 215 w 216"/>
                <a:gd name="T3" fmla="*/ 0 h 202"/>
                <a:gd name="T4" fmla="*/ 215 w 216"/>
                <a:gd name="T5" fmla="*/ 201 h 202"/>
                <a:gd name="T6" fmla="*/ 0 w 216"/>
                <a:gd name="T7" fmla="*/ 201 h 202"/>
                <a:gd name="T8" fmla="*/ 0 w 216"/>
                <a:gd name="T9" fmla="*/ 0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"/>
                <a:gd name="T16" fmla="*/ 0 h 202"/>
                <a:gd name="T17" fmla="*/ 216 w 216"/>
                <a:gd name="T18" fmla="*/ 202 h 2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" h="202">
                  <a:moveTo>
                    <a:pt x="0" y="0"/>
                  </a:moveTo>
                  <a:lnTo>
                    <a:pt x="215" y="0"/>
                  </a:lnTo>
                  <a:lnTo>
                    <a:pt x="215" y="201"/>
                  </a:lnTo>
                  <a:lnTo>
                    <a:pt x="0" y="201"/>
                  </a:lnTo>
                  <a:lnTo>
                    <a:pt x="0" y="0"/>
                  </a:lnTo>
                </a:path>
              </a:pathLst>
            </a:custGeom>
            <a:solidFill>
              <a:srgbClr val="777777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Freeform 44"/>
            <p:cNvSpPr>
              <a:spLocks/>
            </p:cNvSpPr>
            <p:nvPr/>
          </p:nvSpPr>
          <p:spPr bwMode="auto">
            <a:xfrm>
              <a:off x="4384" y="2867"/>
              <a:ext cx="215" cy="201"/>
            </a:xfrm>
            <a:custGeom>
              <a:avLst/>
              <a:gdLst>
                <a:gd name="T0" fmla="*/ 0 w 215"/>
                <a:gd name="T1" fmla="*/ 0 h 201"/>
                <a:gd name="T2" fmla="*/ 214 w 215"/>
                <a:gd name="T3" fmla="*/ 0 h 201"/>
                <a:gd name="T4" fmla="*/ 214 w 215"/>
                <a:gd name="T5" fmla="*/ 200 h 201"/>
                <a:gd name="T6" fmla="*/ 0 w 215"/>
                <a:gd name="T7" fmla="*/ 200 h 201"/>
                <a:gd name="T8" fmla="*/ 0 w 215"/>
                <a:gd name="T9" fmla="*/ 0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201"/>
                <a:gd name="T17" fmla="*/ 215 w 215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201">
                  <a:moveTo>
                    <a:pt x="0" y="0"/>
                  </a:moveTo>
                  <a:lnTo>
                    <a:pt x="214" y="0"/>
                  </a:lnTo>
                  <a:lnTo>
                    <a:pt x="214" y="200"/>
                  </a:lnTo>
                  <a:lnTo>
                    <a:pt x="0" y="20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Rectangle 45"/>
            <p:cNvSpPr>
              <a:spLocks noChangeArrowheads="1"/>
            </p:cNvSpPr>
            <p:nvPr/>
          </p:nvSpPr>
          <p:spPr bwMode="auto">
            <a:xfrm>
              <a:off x="4601" y="4080"/>
              <a:ext cx="292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Xeric</a:t>
              </a:r>
            </a:p>
          </p:txBody>
        </p:sp>
        <p:sp>
          <p:nvSpPr>
            <p:cNvPr id="10287" name="Rectangle 46"/>
            <p:cNvSpPr>
              <a:spLocks noChangeArrowheads="1"/>
            </p:cNvSpPr>
            <p:nvPr/>
          </p:nvSpPr>
          <p:spPr bwMode="auto">
            <a:xfrm>
              <a:off x="4597" y="3860"/>
              <a:ext cx="23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Dry</a:t>
              </a:r>
            </a:p>
          </p:txBody>
        </p:sp>
        <p:sp>
          <p:nvSpPr>
            <p:cNvPr id="10288" name="Rectangle 47"/>
            <p:cNvSpPr>
              <a:spLocks noChangeArrowheads="1"/>
            </p:cNvSpPr>
            <p:nvPr/>
          </p:nvSpPr>
          <p:spPr bwMode="auto">
            <a:xfrm>
              <a:off x="4607" y="3622"/>
              <a:ext cx="63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Moderately dry</a:t>
              </a:r>
            </a:p>
          </p:txBody>
        </p:sp>
        <p:sp>
          <p:nvSpPr>
            <p:cNvPr id="10289" name="Rectangle 48"/>
            <p:cNvSpPr>
              <a:spLocks noChangeArrowheads="1"/>
            </p:cNvSpPr>
            <p:nvPr/>
          </p:nvSpPr>
          <p:spPr bwMode="auto">
            <a:xfrm>
              <a:off x="4590" y="3157"/>
              <a:ext cx="31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Mesic</a:t>
              </a:r>
            </a:p>
          </p:txBody>
        </p:sp>
        <p:sp>
          <p:nvSpPr>
            <p:cNvPr id="10290" name="Rectangle 49"/>
            <p:cNvSpPr>
              <a:spLocks noChangeArrowheads="1"/>
            </p:cNvSpPr>
            <p:nvPr/>
          </p:nvSpPr>
          <p:spPr bwMode="auto">
            <a:xfrm>
              <a:off x="4592" y="2929"/>
              <a:ext cx="27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Cold</a:t>
              </a:r>
            </a:p>
          </p:txBody>
        </p:sp>
        <p:sp>
          <p:nvSpPr>
            <p:cNvPr id="10291" name="Rectangle 50"/>
            <p:cNvSpPr>
              <a:spLocks noChangeArrowheads="1"/>
            </p:cNvSpPr>
            <p:nvPr/>
          </p:nvSpPr>
          <p:spPr bwMode="auto">
            <a:xfrm>
              <a:off x="4597" y="3359"/>
              <a:ext cx="65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Moderately wet</a:t>
              </a:r>
            </a:p>
          </p:txBody>
        </p:sp>
        <p:sp>
          <p:nvSpPr>
            <p:cNvPr id="10292" name="Rectangle 51"/>
            <p:cNvSpPr>
              <a:spLocks noChangeArrowheads="1"/>
            </p:cNvSpPr>
            <p:nvPr/>
          </p:nvSpPr>
          <p:spPr bwMode="auto">
            <a:xfrm>
              <a:off x="189" y="3320"/>
              <a:ext cx="65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CF, cove forest</a:t>
              </a:r>
            </a:p>
          </p:txBody>
        </p:sp>
        <p:sp>
          <p:nvSpPr>
            <p:cNvPr id="10293" name="Rectangle 52"/>
            <p:cNvSpPr>
              <a:spLocks noChangeArrowheads="1"/>
            </p:cNvSpPr>
            <p:nvPr/>
          </p:nvSpPr>
          <p:spPr bwMode="auto">
            <a:xfrm>
              <a:off x="183" y="3490"/>
              <a:ext cx="74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F, Fraser fir forest</a:t>
              </a:r>
            </a:p>
          </p:txBody>
        </p:sp>
        <p:sp>
          <p:nvSpPr>
            <p:cNvPr id="10294" name="Rectangle 53"/>
            <p:cNvSpPr>
              <a:spLocks noChangeArrowheads="1"/>
            </p:cNvSpPr>
            <p:nvPr/>
          </p:nvSpPr>
          <p:spPr bwMode="auto">
            <a:xfrm>
              <a:off x="2731" y="655"/>
              <a:ext cx="22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HB</a:t>
              </a:r>
            </a:p>
          </p:txBody>
        </p:sp>
        <p:sp>
          <p:nvSpPr>
            <p:cNvPr id="10295" name="Rectangle 54"/>
            <p:cNvSpPr>
              <a:spLocks noChangeArrowheads="1"/>
            </p:cNvSpPr>
            <p:nvPr/>
          </p:nvSpPr>
          <p:spPr bwMode="auto">
            <a:xfrm>
              <a:off x="3687" y="683"/>
              <a:ext cx="22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GB</a:t>
              </a:r>
            </a:p>
          </p:txBody>
        </p:sp>
        <p:sp>
          <p:nvSpPr>
            <p:cNvPr id="10296" name="Rectangle 55"/>
            <p:cNvSpPr>
              <a:spLocks noChangeArrowheads="1"/>
            </p:cNvSpPr>
            <p:nvPr/>
          </p:nvSpPr>
          <p:spPr bwMode="auto">
            <a:xfrm>
              <a:off x="1300" y="3332"/>
              <a:ext cx="158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OCH, chestnut oak-chestnut (dead) heath</a:t>
              </a:r>
            </a:p>
          </p:txBody>
        </p:sp>
        <p:sp>
          <p:nvSpPr>
            <p:cNvPr id="10297" name="Rectangle 56"/>
            <p:cNvSpPr>
              <a:spLocks noChangeArrowheads="1"/>
            </p:cNvSpPr>
            <p:nvPr/>
          </p:nvSpPr>
          <p:spPr bwMode="auto">
            <a:xfrm>
              <a:off x="1301" y="3527"/>
              <a:ext cx="90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OH, oak-hickory forest</a:t>
              </a:r>
            </a:p>
          </p:txBody>
        </p:sp>
        <p:sp>
          <p:nvSpPr>
            <p:cNvPr id="10298" name="Rectangle 57"/>
            <p:cNvSpPr>
              <a:spLocks noChangeArrowheads="1"/>
            </p:cNvSpPr>
            <p:nvPr/>
          </p:nvSpPr>
          <p:spPr bwMode="auto">
            <a:xfrm>
              <a:off x="1318" y="3697"/>
              <a:ext cx="952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P, pine forest and heath</a:t>
              </a:r>
            </a:p>
          </p:txBody>
        </p:sp>
        <p:sp>
          <p:nvSpPr>
            <p:cNvPr id="10299" name="Rectangle 58"/>
            <p:cNvSpPr>
              <a:spLocks noChangeArrowheads="1"/>
            </p:cNvSpPr>
            <p:nvPr/>
          </p:nvSpPr>
          <p:spPr bwMode="auto">
            <a:xfrm>
              <a:off x="1311" y="3868"/>
              <a:ext cx="13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ROC, red oak-chestnut (dead) forest</a:t>
              </a:r>
            </a:p>
          </p:txBody>
        </p:sp>
        <p:sp>
          <p:nvSpPr>
            <p:cNvPr id="10300" name="Rectangle 59"/>
            <p:cNvSpPr>
              <a:spLocks noChangeArrowheads="1"/>
            </p:cNvSpPr>
            <p:nvPr/>
          </p:nvSpPr>
          <p:spPr bwMode="auto">
            <a:xfrm>
              <a:off x="1304" y="4027"/>
              <a:ext cx="81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SF, spruce-fir forest</a:t>
              </a:r>
            </a:p>
          </p:txBody>
        </p:sp>
        <p:sp>
          <p:nvSpPr>
            <p:cNvPr id="10301" name="Line 60"/>
            <p:cNvSpPr>
              <a:spLocks noChangeShapeType="1"/>
            </p:cNvSpPr>
            <p:nvPr/>
          </p:nvSpPr>
          <p:spPr bwMode="auto">
            <a:xfrm flipH="1">
              <a:off x="2749" y="796"/>
              <a:ext cx="57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Line 61"/>
            <p:cNvSpPr>
              <a:spLocks noChangeShapeType="1"/>
            </p:cNvSpPr>
            <p:nvPr/>
          </p:nvSpPr>
          <p:spPr bwMode="auto">
            <a:xfrm>
              <a:off x="3831" y="812"/>
              <a:ext cx="3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Rectangle 62"/>
            <p:cNvSpPr>
              <a:spLocks noChangeArrowheads="1"/>
            </p:cNvSpPr>
            <p:nvPr/>
          </p:nvSpPr>
          <p:spPr bwMode="auto">
            <a:xfrm>
              <a:off x="1311" y="3135"/>
              <a:ext cx="157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OCF, chestnut oak-chestnut (dead) forest</a:t>
              </a:r>
            </a:p>
          </p:txBody>
        </p:sp>
        <p:sp>
          <p:nvSpPr>
            <p:cNvPr id="10304" name="Rectangle 63"/>
            <p:cNvSpPr>
              <a:spLocks noChangeArrowheads="1"/>
            </p:cNvSpPr>
            <p:nvPr/>
          </p:nvSpPr>
          <p:spPr bwMode="auto">
            <a:xfrm>
              <a:off x="173" y="3667"/>
              <a:ext cx="67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GB, grassy bald</a:t>
              </a:r>
            </a:p>
          </p:txBody>
        </p:sp>
        <p:sp>
          <p:nvSpPr>
            <p:cNvPr id="10305" name="Freeform 64" descr="Dashed upward diagonal"/>
            <p:cNvSpPr>
              <a:spLocks/>
            </p:cNvSpPr>
            <p:nvPr/>
          </p:nvSpPr>
          <p:spPr bwMode="auto">
            <a:xfrm>
              <a:off x="2571" y="758"/>
              <a:ext cx="277" cy="197"/>
            </a:xfrm>
            <a:custGeom>
              <a:avLst/>
              <a:gdLst>
                <a:gd name="T0" fmla="*/ 0 w 277"/>
                <a:gd name="T1" fmla="*/ 15 h 197"/>
                <a:gd name="T2" fmla="*/ 3 w 277"/>
                <a:gd name="T3" fmla="*/ 26 h 197"/>
                <a:gd name="T4" fmla="*/ 8 w 277"/>
                <a:gd name="T5" fmla="*/ 40 h 197"/>
                <a:gd name="T6" fmla="*/ 16 w 277"/>
                <a:gd name="T7" fmla="*/ 57 h 197"/>
                <a:gd name="T8" fmla="*/ 28 w 277"/>
                <a:gd name="T9" fmla="*/ 76 h 197"/>
                <a:gd name="T10" fmla="*/ 39 w 277"/>
                <a:gd name="T11" fmla="*/ 90 h 197"/>
                <a:gd name="T12" fmla="*/ 53 w 277"/>
                <a:gd name="T13" fmla="*/ 103 h 197"/>
                <a:gd name="T14" fmla="*/ 67 w 277"/>
                <a:gd name="T15" fmla="*/ 115 h 197"/>
                <a:gd name="T16" fmla="*/ 81 w 277"/>
                <a:gd name="T17" fmla="*/ 126 h 197"/>
                <a:gd name="T18" fmla="*/ 100 w 277"/>
                <a:gd name="T19" fmla="*/ 138 h 197"/>
                <a:gd name="T20" fmla="*/ 116 w 277"/>
                <a:gd name="T21" fmla="*/ 148 h 197"/>
                <a:gd name="T22" fmla="*/ 130 w 277"/>
                <a:gd name="T23" fmla="*/ 156 h 197"/>
                <a:gd name="T24" fmla="*/ 144 w 277"/>
                <a:gd name="T25" fmla="*/ 164 h 197"/>
                <a:gd name="T26" fmla="*/ 157 w 277"/>
                <a:gd name="T27" fmla="*/ 171 h 197"/>
                <a:gd name="T28" fmla="*/ 173 w 277"/>
                <a:gd name="T29" fmla="*/ 178 h 197"/>
                <a:gd name="T30" fmla="*/ 183 w 277"/>
                <a:gd name="T31" fmla="*/ 183 h 197"/>
                <a:gd name="T32" fmla="*/ 194 w 277"/>
                <a:gd name="T33" fmla="*/ 186 h 197"/>
                <a:gd name="T34" fmla="*/ 203 w 277"/>
                <a:gd name="T35" fmla="*/ 190 h 197"/>
                <a:gd name="T36" fmla="*/ 213 w 277"/>
                <a:gd name="T37" fmla="*/ 192 h 197"/>
                <a:gd name="T38" fmla="*/ 223 w 277"/>
                <a:gd name="T39" fmla="*/ 194 h 197"/>
                <a:gd name="T40" fmla="*/ 231 w 277"/>
                <a:gd name="T41" fmla="*/ 195 h 197"/>
                <a:gd name="T42" fmla="*/ 238 w 277"/>
                <a:gd name="T43" fmla="*/ 196 h 197"/>
                <a:gd name="T44" fmla="*/ 246 w 277"/>
                <a:gd name="T45" fmla="*/ 196 h 197"/>
                <a:gd name="T46" fmla="*/ 254 w 277"/>
                <a:gd name="T47" fmla="*/ 196 h 197"/>
                <a:gd name="T48" fmla="*/ 259 w 277"/>
                <a:gd name="T49" fmla="*/ 195 h 197"/>
                <a:gd name="T50" fmla="*/ 264 w 277"/>
                <a:gd name="T51" fmla="*/ 194 h 197"/>
                <a:gd name="T52" fmla="*/ 268 w 277"/>
                <a:gd name="T53" fmla="*/ 192 h 197"/>
                <a:gd name="T54" fmla="*/ 271 w 277"/>
                <a:gd name="T55" fmla="*/ 190 h 197"/>
                <a:gd name="T56" fmla="*/ 274 w 277"/>
                <a:gd name="T57" fmla="*/ 188 h 197"/>
                <a:gd name="T58" fmla="*/ 275 w 277"/>
                <a:gd name="T59" fmla="*/ 186 h 197"/>
                <a:gd name="T60" fmla="*/ 276 w 277"/>
                <a:gd name="T61" fmla="*/ 184 h 197"/>
                <a:gd name="T62" fmla="*/ 274 w 277"/>
                <a:gd name="T63" fmla="*/ 181 h 197"/>
                <a:gd name="T64" fmla="*/ 272 w 277"/>
                <a:gd name="T65" fmla="*/ 178 h 197"/>
                <a:gd name="T66" fmla="*/ 266 w 277"/>
                <a:gd name="T67" fmla="*/ 173 h 197"/>
                <a:gd name="T68" fmla="*/ 259 w 277"/>
                <a:gd name="T69" fmla="*/ 167 h 197"/>
                <a:gd name="T70" fmla="*/ 252 w 277"/>
                <a:gd name="T71" fmla="*/ 160 h 197"/>
                <a:gd name="T72" fmla="*/ 241 w 277"/>
                <a:gd name="T73" fmla="*/ 154 h 197"/>
                <a:gd name="T74" fmla="*/ 231 w 277"/>
                <a:gd name="T75" fmla="*/ 145 h 197"/>
                <a:gd name="T76" fmla="*/ 216 w 277"/>
                <a:gd name="T77" fmla="*/ 135 h 197"/>
                <a:gd name="T78" fmla="*/ 203 w 277"/>
                <a:gd name="T79" fmla="*/ 125 h 197"/>
                <a:gd name="T80" fmla="*/ 190 w 277"/>
                <a:gd name="T81" fmla="*/ 116 h 197"/>
                <a:gd name="T82" fmla="*/ 176 w 277"/>
                <a:gd name="T83" fmla="*/ 106 h 197"/>
                <a:gd name="T84" fmla="*/ 158 w 277"/>
                <a:gd name="T85" fmla="*/ 95 h 197"/>
                <a:gd name="T86" fmla="*/ 145 w 277"/>
                <a:gd name="T87" fmla="*/ 85 h 197"/>
                <a:gd name="T88" fmla="*/ 131 w 277"/>
                <a:gd name="T89" fmla="*/ 76 h 197"/>
                <a:gd name="T90" fmla="*/ 118 w 277"/>
                <a:gd name="T91" fmla="*/ 66 h 197"/>
                <a:gd name="T92" fmla="*/ 104 w 277"/>
                <a:gd name="T93" fmla="*/ 58 h 197"/>
                <a:gd name="T94" fmla="*/ 87 w 277"/>
                <a:gd name="T95" fmla="*/ 46 h 197"/>
                <a:gd name="T96" fmla="*/ 73 w 277"/>
                <a:gd name="T97" fmla="*/ 38 h 197"/>
                <a:gd name="T98" fmla="*/ 59 w 277"/>
                <a:gd name="T99" fmla="*/ 29 h 197"/>
                <a:gd name="T100" fmla="*/ 46 w 277"/>
                <a:gd name="T101" fmla="*/ 20 h 197"/>
                <a:gd name="T102" fmla="*/ 35 w 277"/>
                <a:gd name="T103" fmla="*/ 14 h 197"/>
                <a:gd name="T104" fmla="*/ 22 w 277"/>
                <a:gd name="T105" fmla="*/ 6 h 197"/>
                <a:gd name="T106" fmla="*/ 14 w 277"/>
                <a:gd name="T107" fmla="*/ 1 h 197"/>
                <a:gd name="T108" fmla="*/ 7 w 277"/>
                <a:gd name="T109" fmla="*/ 0 h 197"/>
                <a:gd name="T110" fmla="*/ 2 w 277"/>
                <a:gd name="T111" fmla="*/ 0 h 197"/>
                <a:gd name="T112" fmla="*/ 0 w 277"/>
                <a:gd name="T113" fmla="*/ 4 h 1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7"/>
                <a:gd name="T172" fmla="*/ 0 h 197"/>
                <a:gd name="T173" fmla="*/ 277 w 277"/>
                <a:gd name="T174" fmla="*/ 197 h 1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7" h="197">
                  <a:moveTo>
                    <a:pt x="0" y="7"/>
                  </a:moveTo>
                  <a:lnTo>
                    <a:pt x="0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0"/>
                  </a:lnTo>
                  <a:lnTo>
                    <a:pt x="2" y="23"/>
                  </a:lnTo>
                  <a:lnTo>
                    <a:pt x="3" y="26"/>
                  </a:lnTo>
                  <a:lnTo>
                    <a:pt x="4" y="30"/>
                  </a:lnTo>
                  <a:lnTo>
                    <a:pt x="6" y="34"/>
                  </a:lnTo>
                  <a:lnTo>
                    <a:pt x="7" y="38"/>
                  </a:lnTo>
                  <a:lnTo>
                    <a:pt x="8" y="40"/>
                  </a:lnTo>
                  <a:lnTo>
                    <a:pt x="10" y="44"/>
                  </a:lnTo>
                  <a:lnTo>
                    <a:pt x="12" y="49"/>
                  </a:lnTo>
                  <a:lnTo>
                    <a:pt x="14" y="52"/>
                  </a:lnTo>
                  <a:lnTo>
                    <a:pt x="16" y="57"/>
                  </a:lnTo>
                  <a:lnTo>
                    <a:pt x="18" y="59"/>
                  </a:lnTo>
                  <a:lnTo>
                    <a:pt x="20" y="64"/>
                  </a:lnTo>
                  <a:lnTo>
                    <a:pt x="22" y="68"/>
                  </a:lnTo>
                  <a:lnTo>
                    <a:pt x="28" y="76"/>
                  </a:lnTo>
                  <a:lnTo>
                    <a:pt x="30" y="79"/>
                  </a:lnTo>
                  <a:lnTo>
                    <a:pt x="33" y="82"/>
                  </a:lnTo>
                  <a:lnTo>
                    <a:pt x="37" y="86"/>
                  </a:lnTo>
                  <a:lnTo>
                    <a:pt x="39" y="90"/>
                  </a:lnTo>
                  <a:lnTo>
                    <a:pt x="42" y="93"/>
                  </a:lnTo>
                  <a:lnTo>
                    <a:pt x="46" y="97"/>
                  </a:lnTo>
                  <a:lnTo>
                    <a:pt x="49" y="99"/>
                  </a:lnTo>
                  <a:lnTo>
                    <a:pt x="53" y="103"/>
                  </a:lnTo>
                  <a:lnTo>
                    <a:pt x="56" y="106"/>
                  </a:lnTo>
                  <a:lnTo>
                    <a:pt x="59" y="109"/>
                  </a:lnTo>
                  <a:lnTo>
                    <a:pt x="63" y="112"/>
                  </a:lnTo>
                  <a:lnTo>
                    <a:pt x="67" y="115"/>
                  </a:lnTo>
                  <a:lnTo>
                    <a:pt x="70" y="117"/>
                  </a:lnTo>
                  <a:lnTo>
                    <a:pt x="74" y="120"/>
                  </a:lnTo>
                  <a:lnTo>
                    <a:pt x="78" y="123"/>
                  </a:lnTo>
                  <a:lnTo>
                    <a:pt x="81" y="126"/>
                  </a:lnTo>
                  <a:lnTo>
                    <a:pt x="85" y="129"/>
                  </a:lnTo>
                  <a:lnTo>
                    <a:pt x="89" y="131"/>
                  </a:lnTo>
                  <a:lnTo>
                    <a:pt x="97" y="137"/>
                  </a:lnTo>
                  <a:lnTo>
                    <a:pt x="100" y="138"/>
                  </a:lnTo>
                  <a:lnTo>
                    <a:pt x="104" y="141"/>
                  </a:lnTo>
                  <a:lnTo>
                    <a:pt x="108" y="143"/>
                  </a:lnTo>
                  <a:lnTo>
                    <a:pt x="112" y="146"/>
                  </a:lnTo>
                  <a:lnTo>
                    <a:pt x="116" y="148"/>
                  </a:lnTo>
                  <a:lnTo>
                    <a:pt x="119" y="150"/>
                  </a:lnTo>
                  <a:lnTo>
                    <a:pt x="123" y="153"/>
                  </a:lnTo>
                  <a:lnTo>
                    <a:pt x="126" y="155"/>
                  </a:lnTo>
                  <a:lnTo>
                    <a:pt x="130" y="156"/>
                  </a:lnTo>
                  <a:lnTo>
                    <a:pt x="134" y="158"/>
                  </a:lnTo>
                  <a:lnTo>
                    <a:pt x="137" y="160"/>
                  </a:lnTo>
                  <a:lnTo>
                    <a:pt x="140" y="162"/>
                  </a:lnTo>
                  <a:lnTo>
                    <a:pt x="144" y="164"/>
                  </a:lnTo>
                  <a:lnTo>
                    <a:pt x="147" y="166"/>
                  </a:lnTo>
                  <a:lnTo>
                    <a:pt x="151" y="168"/>
                  </a:lnTo>
                  <a:lnTo>
                    <a:pt x="154" y="170"/>
                  </a:lnTo>
                  <a:lnTo>
                    <a:pt x="157" y="171"/>
                  </a:lnTo>
                  <a:lnTo>
                    <a:pt x="160" y="173"/>
                  </a:lnTo>
                  <a:lnTo>
                    <a:pt x="166" y="176"/>
                  </a:lnTo>
                  <a:lnTo>
                    <a:pt x="170" y="176"/>
                  </a:lnTo>
                  <a:lnTo>
                    <a:pt x="173" y="178"/>
                  </a:lnTo>
                  <a:lnTo>
                    <a:pt x="176" y="179"/>
                  </a:lnTo>
                  <a:lnTo>
                    <a:pt x="177" y="180"/>
                  </a:lnTo>
                  <a:lnTo>
                    <a:pt x="181" y="181"/>
                  </a:lnTo>
                  <a:lnTo>
                    <a:pt x="183" y="183"/>
                  </a:lnTo>
                  <a:lnTo>
                    <a:pt x="186" y="184"/>
                  </a:lnTo>
                  <a:lnTo>
                    <a:pt x="189" y="185"/>
                  </a:lnTo>
                  <a:lnTo>
                    <a:pt x="191" y="186"/>
                  </a:lnTo>
                  <a:lnTo>
                    <a:pt x="194" y="186"/>
                  </a:lnTo>
                  <a:lnTo>
                    <a:pt x="197" y="188"/>
                  </a:lnTo>
                  <a:lnTo>
                    <a:pt x="198" y="188"/>
                  </a:lnTo>
                  <a:lnTo>
                    <a:pt x="201" y="189"/>
                  </a:lnTo>
                  <a:lnTo>
                    <a:pt x="203" y="190"/>
                  </a:lnTo>
                  <a:lnTo>
                    <a:pt x="205" y="190"/>
                  </a:lnTo>
                  <a:lnTo>
                    <a:pt x="208" y="191"/>
                  </a:lnTo>
                  <a:lnTo>
                    <a:pt x="210" y="191"/>
                  </a:lnTo>
                  <a:lnTo>
                    <a:pt x="213" y="192"/>
                  </a:lnTo>
                  <a:lnTo>
                    <a:pt x="216" y="193"/>
                  </a:lnTo>
                  <a:lnTo>
                    <a:pt x="219" y="193"/>
                  </a:lnTo>
                  <a:lnTo>
                    <a:pt x="221" y="194"/>
                  </a:lnTo>
                  <a:lnTo>
                    <a:pt x="223" y="194"/>
                  </a:lnTo>
                  <a:lnTo>
                    <a:pt x="225" y="195"/>
                  </a:lnTo>
                  <a:lnTo>
                    <a:pt x="227" y="195"/>
                  </a:lnTo>
                  <a:lnTo>
                    <a:pt x="229" y="195"/>
                  </a:lnTo>
                  <a:lnTo>
                    <a:pt x="231" y="195"/>
                  </a:lnTo>
                  <a:lnTo>
                    <a:pt x="234" y="196"/>
                  </a:lnTo>
                  <a:lnTo>
                    <a:pt x="236" y="196"/>
                  </a:lnTo>
                  <a:lnTo>
                    <a:pt x="237" y="196"/>
                  </a:lnTo>
                  <a:lnTo>
                    <a:pt x="238" y="196"/>
                  </a:lnTo>
                  <a:lnTo>
                    <a:pt x="240" y="196"/>
                  </a:lnTo>
                  <a:lnTo>
                    <a:pt x="242" y="196"/>
                  </a:lnTo>
                  <a:lnTo>
                    <a:pt x="244" y="196"/>
                  </a:lnTo>
                  <a:lnTo>
                    <a:pt x="246" y="196"/>
                  </a:lnTo>
                  <a:lnTo>
                    <a:pt x="248" y="196"/>
                  </a:lnTo>
                  <a:lnTo>
                    <a:pt x="249" y="196"/>
                  </a:lnTo>
                  <a:lnTo>
                    <a:pt x="251" y="196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6" y="195"/>
                  </a:lnTo>
                  <a:lnTo>
                    <a:pt x="258" y="195"/>
                  </a:lnTo>
                  <a:lnTo>
                    <a:pt x="259" y="195"/>
                  </a:lnTo>
                  <a:lnTo>
                    <a:pt x="260" y="195"/>
                  </a:lnTo>
                  <a:lnTo>
                    <a:pt x="261" y="194"/>
                  </a:lnTo>
                  <a:lnTo>
                    <a:pt x="263" y="194"/>
                  </a:lnTo>
                  <a:lnTo>
                    <a:pt x="264" y="194"/>
                  </a:lnTo>
                  <a:lnTo>
                    <a:pt x="265" y="193"/>
                  </a:lnTo>
                  <a:lnTo>
                    <a:pt x="266" y="193"/>
                  </a:lnTo>
                  <a:lnTo>
                    <a:pt x="267" y="193"/>
                  </a:lnTo>
                  <a:lnTo>
                    <a:pt x="268" y="192"/>
                  </a:lnTo>
                  <a:lnTo>
                    <a:pt x="269" y="192"/>
                  </a:lnTo>
                  <a:lnTo>
                    <a:pt x="269" y="191"/>
                  </a:lnTo>
                  <a:lnTo>
                    <a:pt x="270" y="191"/>
                  </a:lnTo>
                  <a:lnTo>
                    <a:pt x="271" y="190"/>
                  </a:lnTo>
                  <a:lnTo>
                    <a:pt x="272" y="190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4" y="188"/>
                  </a:lnTo>
                  <a:lnTo>
                    <a:pt x="275" y="187"/>
                  </a:lnTo>
                  <a:lnTo>
                    <a:pt x="275" y="186"/>
                  </a:lnTo>
                  <a:lnTo>
                    <a:pt x="276" y="186"/>
                  </a:lnTo>
                  <a:lnTo>
                    <a:pt x="276" y="185"/>
                  </a:lnTo>
                  <a:lnTo>
                    <a:pt x="276" y="184"/>
                  </a:lnTo>
                  <a:lnTo>
                    <a:pt x="275" y="183"/>
                  </a:lnTo>
                  <a:lnTo>
                    <a:pt x="275" y="182"/>
                  </a:lnTo>
                  <a:lnTo>
                    <a:pt x="274" y="181"/>
                  </a:lnTo>
                  <a:lnTo>
                    <a:pt x="273" y="180"/>
                  </a:lnTo>
                  <a:lnTo>
                    <a:pt x="273" y="179"/>
                  </a:lnTo>
                  <a:lnTo>
                    <a:pt x="272" y="178"/>
                  </a:lnTo>
                  <a:lnTo>
                    <a:pt x="271" y="177"/>
                  </a:lnTo>
                  <a:lnTo>
                    <a:pt x="269" y="175"/>
                  </a:lnTo>
                  <a:lnTo>
                    <a:pt x="267" y="174"/>
                  </a:lnTo>
                  <a:lnTo>
                    <a:pt x="266" y="173"/>
                  </a:lnTo>
                  <a:lnTo>
                    <a:pt x="264" y="172"/>
                  </a:lnTo>
                  <a:lnTo>
                    <a:pt x="263" y="170"/>
                  </a:lnTo>
                  <a:lnTo>
                    <a:pt x="261" y="169"/>
                  </a:lnTo>
                  <a:lnTo>
                    <a:pt x="259" y="167"/>
                  </a:lnTo>
                  <a:lnTo>
                    <a:pt x="257" y="165"/>
                  </a:lnTo>
                  <a:lnTo>
                    <a:pt x="256" y="164"/>
                  </a:lnTo>
                  <a:lnTo>
                    <a:pt x="254" y="162"/>
                  </a:lnTo>
                  <a:lnTo>
                    <a:pt x="252" y="160"/>
                  </a:lnTo>
                  <a:lnTo>
                    <a:pt x="249" y="159"/>
                  </a:lnTo>
                  <a:lnTo>
                    <a:pt x="247" y="157"/>
                  </a:lnTo>
                  <a:lnTo>
                    <a:pt x="244" y="156"/>
                  </a:lnTo>
                  <a:lnTo>
                    <a:pt x="241" y="154"/>
                  </a:lnTo>
                  <a:lnTo>
                    <a:pt x="238" y="152"/>
                  </a:lnTo>
                  <a:lnTo>
                    <a:pt x="236" y="149"/>
                  </a:lnTo>
                  <a:lnTo>
                    <a:pt x="234" y="148"/>
                  </a:lnTo>
                  <a:lnTo>
                    <a:pt x="231" y="145"/>
                  </a:lnTo>
                  <a:lnTo>
                    <a:pt x="225" y="141"/>
                  </a:lnTo>
                  <a:lnTo>
                    <a:pt x="222" y="138"/>
                  </a:lnTo>
                  <a:lnTo>
                    <a:pt x="219" y="137"/>
                  </a:lnTo>
                  <a:lnTo>
                    <a:pt x="216" y="135"/>
                  </a:lnTo>
                  <a:lnTo>
                    <a:pt x="213" y="132"/>
                  </a:lnTo>
                  <a:lnTo>
                    <a:pt x="210" y="130"/>
                  </a:lnTo>
                  <a:lnTo>
                    <a:pt x="206" y="128"/>
                  </a:lnTo>
                  <a:lnTo>
                    <a:pt x="203" y="125"/>
                  </a:lnTo>
                  <a:lnTo>
                    <a:pt x="199" y="123"/>
                  </a:lnTo>
                  <a:lnTo>
                    <a:pt x="197" y="120"/>
                  </a:lnTo>
                  <a:lnTo>
                    <a:pt x="193" y="118"/>
                  </a:lnTo>
                  <a:lnTo>
                    <a:pt x="190" y="116"/>
                  </a:lnTo>
                  <a:lnTo>
                    <a:pt x="186" y="114"/>
                  </a:lnTo>
                  <a:lnTo>
                    <a:pt x="182" y="111"/>
                  </a:lnTo>
                  <a:lnTo>
                    <a:pt x="179" y="109"/>
                  </a:lnTo>
                  <a:lnTo>
                    <a:pt x="176" y="106"/>
                  </a:lnTo>
                  <a:lnTo>
                    <a:pt x="173" y="104"/>
                  </a:lnTo>
                  <a:lnTo>
                    <a:pt x="169" y="101"/>
                  </a:lnTo>
                  <a:lnTo>
                    <a:pt x="165" y="99"/>
                  </a:lnTo>
                  <a:lnTo>
                    <a:pt x="158" y="95"/>
                  </a:lnTo>
                  <a:lnTo>
                    <a:pt x="156" y="92"/>
                  </a:lnTo>
                  <a:lnTo>
                    <a:pt x="152" y="90"/>
                  </a:lnTo>
                  <a:lnTo>
                    <a:pt x="148" y="87"/>
                  </a:lnTo>
                  <a:lnTo>
                    <a:pt x="145" y="85"/>
                  </a:lnTo>
                  <a:lnTo>
                    <a:pt x="141" y="82"/>
                  </a:lnTo>
                  <a:lnTo>
                    <a:pt x="138" y="80"/>
                  </a:lnTo>
                  <a:lnTo>
                    <a:pt x="135" y="78"/>
                  </a:lnTo>
                  <a:lnTo>
                    <a:pt x="131" y="76"/>
                  </a:lnTo>
                  <a:lnTo>
                    <a:pt x="128" y="74"/>
                  </a:lnTo>
                  <a:lnTo>
                    <a:pt x="124" y="71"/>
                  </a:lnTo>
                  <a:lnTo>
                    <a:pt x="121" y="69"/>
                  </a:lnTo>
                  <a:lnTo>
                    <a:pt x="118" y="66"/>
                  </a:lnTo>
                  <a:lnTo>
                    <a:pt x="114" y="64"/>
                  </a:lnTo>
                  <a:lnTo>
                    <a:pt x="111" y="62"/>
                  </a:lnTo>
                  <a:lnTo>
                    <a:pt x="107" y="59"/>
                  </a:lnTo>
                  <a:lnTo>
                    <a:pt x="104" y="58"/>
                  </a:lnTo>
                  <a:lnTo>
                    <a:pt x="100" y="55"/>
                  </a:lnTo>
                  <a:lnTo>
                    <a:pt x="98" y="53"/>
                  </a:lnTo>
                  <a:lnTo>
                    <a:pt x="90" y="49"/>
                  </a:lnTo>
                  <a:lnTo>
                    <a:pt x="87" y="46"/>
                  </a:lnTo>
                  <a:lnTo>
                    <a:pt x="83" y="44"/>
                  </a:lnTo>
                  <a:lnTo>
                    <a:pt x="79" y="41"/>
                  </a:lnTo>
                  <a:lnTo>
                    <a:pt x="77" y="39"/>
                  </a:lnTo>
                  <a:lnTo>
                    <a:pt x="73" y="38"/>
                  </a:lnTo>
                  <a:lnTo>
                    <a:pt x="70" y="35"/>
                  </a:lnTo>
                  <a:lnTo>
                    <a:pt x="66" y="33"/>
                  </a:lnTo>
                  <a:lnTo>
                    <a:pt x="62" y="31"/>
                  </a:lnTo>
                  <a:lnTo>
                    <a:pt x="59" y="29"/>
                  </a:lnTo>
                  <a:lnTo>
                    <a:pt x="56" y="26"/>
                  </a:lnTo>
                  <a:lnTo>
                    <a:pt x="53" y="24"/>
                  </a:lnTo>
                  <a:lnTo>
                    <a:pt x="50" y="22"/>
                  </a:lnTo>
                  <a:lnTo>
                    <a:pt x="46" y="20"/>
                  </a:lnTo>
                  <a:lnTo>
                    <a:pt x="43" y="19"/>
                  </a:lnTo>
                  <a:lnTo>
                    <a:pt x="40" y="17"/>
                  </a:lnTo>
                  <a:lnTo>
                    <a:pt x="38" y="15"/>
                  </a:lnTo>
                  <a:lnTo>
                    <a:pt x="35" y="14"/>
                  </a:lnTo>
                  <a:lnTo>
                    <a:pt x="32" y="12"/>
                  </a:lnTo>
                  <a:lnTo>
                    <a:pt x="27" y="9"/>
                  </a:lnTo>
                  <a:lnTo>
                    <a:pt x="24" y="7"/>
                  </a:lnTo>
                  <a:lnTo>
                    <a:pt x="22" y="6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6" y="2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</a:path>
              </a:pathLst>
            </a:custGeom>
            <a:pattFill prst="dashUpDiag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Freeform 65" descr="Dashed horizontal"/>
            <p:cNvSpPr>
              <a:spLocks/>
            </p:cNvSpPr>
            <p:nvPr/>
          </p:nvSpPr>
          <p:spPr bwMode="auto">
            <a:xfrm>
              <a:off x="3697" y="927"/>
              <a:ext cx="249" cy="63"/>
            </a:xfrm>
            <a:custGeom>
              <a:avLst/>
              <a:gdLst>
                <a:gd name="T0" fmla="*/ 15 w 249"/>
                <a:gd name="T1" fmla="*/ 40 h 63"/>
                <a:gd name="T2" fmla="*/ 24 w 249"/>
                <a:gd name="T3" fmla="*/ 43 h 63"/>
                <a:gd name="T4" fmla="*/ 36 w 249"/>
                <a:gd name="T5" fmla="*/ 48 h 63"/>
                <a:gd name="T6" fmla="*/ 50 w 249"/>
                <a:gd name="T7" fmla="*/ 53 h 63"/>
                <a:gd name="T8" fmla="*/ 68 w 249"/>
                <a:gd name="T9" fmla="*/ 57 h 63"/>
                <a:gd name="T10" fmla="*/ 84 w 249"/>
                <a:gd name="T11" fmla="*/ 60 h 63"/>
                <a:gd name="T12" fmla="*/ 100 w 249"/>
                <a:gd name="T13" fmla="*/ 62 h 63"/>
                <a:gd name="T14" fmla="*/ 116 w 249"/>
                <a:gd name="T15" fmla="*/ 62 h 63"/>
                <a:gd name="T16" fmla="*/ 132 w 249"/>
                <a:gd name="T17" fmla="*/ 62 h 63"/>
                <a:gd name="T18" fmla="*/ 150 w 249"/>
                <a:gd name="T19" fmla="*/ 61 h 63"/>
                <a:gd name="T20" fmla="*/ 164 w 249"/>
                <a:gd name="T21" fmla="*/ 60 h 63"/>
                <a:gd name="T22" fmla="*/ 175 w 249"/>
                <a:gd name="T23" fmla="*/ 59 h 63"/>
                <a:gd name="T24" fmla="*/ 187 w 249"/>
                <a:gd name="T25" fmla="*/ 57 h 63"/>
                <a:gd name="T26" fmla="*/ 196 w 249"/>
                <a:gd name="T27" fmla="*/ 54 h 63"/>
                <a:gd name="T28" fmla="*/ 208 w 249"/>
                <a:gd name="T29" fmla="*/ 51 h 63"/>
                <a:gd name="T30" fmla="*/ 216 w 249"/>
                <a:gd name="T31" fmla="*/ 49 h 63"/>
                <a:gd name="T32" fmla="*/ 223 w 249"/>
                <a:gd name="T33" fmla="*/ 46 h 63"/>
                <a:gd name="T34" fmla="*/ 228 w 249"/>
                <a:gd name="T35" fmla="*/ 43 h 63"/>
                <a:gd name="T36" fmla="*/ 234 w 249"/>
                <a:gd name="T37" fmla="*/ 41 h 63"/>
                <a:gd name="T38" fmla="*/ 240 w 249"/>
                <a:gd name="T39" fmla="*/ 37 h 63"/>
                <a:gd name="T40" fmla="*/ 243 w 249"/>
                <a:gd name="T41" fmla="*/ 34 h 63"/>
                <a:gd name="T42" fmla="*/ 246 w 249"/>
                <a:gd name="T43" fmla="*/ 31 h 63"/>
                <a:gd name="T44" fmla="*/ 247 w 249"/>
                <a:gd name="T45" fmla="*/ 29 h 63"/>
                <a:gd name="T46" fmla="*/ 248 w 249"/>
                <a:gd name="T47" fmla="*/ 26 h 63"/>
                <a:gd name="T48" fmla="*/ 246 w 249"/>
                <a:gd name="T49" fmla="*/ 23 h 63"/>
                <a:gd name="T50" fmla="*/ 244 w 249"/>
                <a:gd name="T51" fmla="*/ 21 h 63"/>
                <a:gd name="T52" fmla="*/ 240 w 249"/>
                <a:gd name="T53" fmla="*/ 19 h 63"/>
                <a:gd name="T54" fmla="*/ 234 w 249"/>
                <a:gd name="T55" fmla="*/ 17 h 63"/>
                <a:gd name="T56" fmla="*/ 227 w 249"/>
                <a:gd name="T57" fmla="*/ 14 h 63"/>
                <a:gd name="T58" fmla="*/ 220 w 249"/>
                <a:gd name="T59" fmla="*/ 12 h 63"/>
                <a:gd name="T60" fmla="*/ 211 w 249"/>
                <a:gd name="T61" fmla="*/ 9 h 63"/>
                <a:gd name="T62" fmla="*/ 203 w 249"/>
                <a:gd name="T63" fmla="*/ 7 h 63"/>
                <a:gd name="T64" fmla="*/ 193 w 249"/>
                <a:gd name="T65" fmla="*/ 4 h 63"/>
                <a:gd name="T66" fmla="*/ 182 w 249"/>
                <a:gd name="T67" fmla="*/ 2 h 63"/>
                <a:gd name="T68" fmla="*/ 173 w 249"/>
                <a:gd name="T69" fmla="*/ 1 h 63"/>
                <a:gd name="T70" fmla="*/ 165 w 249"/>
                <a:gd name="T71" fmla="*/ 0 h 63"/>
                <a:gd name="T72" fmla="*/ 156 w 249"/>
                <a:gd name="T73" fmla="*/ 0 h 63"/>
                <a:gd name="T74" fmla="*/ 148 w 249"/>
                <a:gd name="T75" fmla="*/ 0 h 63"/>
                <a:gd name="T76" fmla="*/ 137 w 249"/>
                <a:gd name="T77" fmla="*/ 0 h 63"/>
                <a:gd name="T78" fmla="*/ 130 w 249"/>
                <a:gd name="T79" fmla="*/ 1 h 63"/>
                <a:gd name="T80" fmla="*/ 121 w 249"/>
                <a:gd name="T81" fmla="*/ 2 h 63"/>
                <a:gd name="T82" fmla="*/ 113 w 249"/>
                <a:gd name="T83" fmla="*/ 4 h 63"/>
                <a:gd name="T84" fmla="*/ 102 w 249"/>
                <a:gd name="T85" fmla="*/ 5 h 63"/>
                <a:gd name="T86" fmla="*/ 93 w 249"/>
                <a:gd name="T87" fmla="*/ 7 h 63"/>
                <a:gd name="T88" fmla="*/ 83 w 249"/>
                <a:gd name="T89" fmla="*/ 9 h 63"/>
                <a:gd name="T90" fmla="*/ 74 w 249"/>
                <a:gd name="T91" fmla="*/ 10 h 63"/>
                <a:gd name="T92" fmla="*/ 64 w 249"/>
                <a:gd name="T93" fmla="*/ 12 h 63"/>
                <a:gd name="T94" fmla="*/ 52 w 249"/>
                <a:gd name="T95" fmla="*/ 14 h 63"/>
                <a:gd name="T96" fmla="*/ 43 w 249"/>
                <a:gd name="T97" fmla="*/ 16 h 63"/>
                <a:gd name="T98" fmla="*/ 35 w 249"/>
                <a:gd name="T99" fmla="*/ 18 h 63"/>
                <a:gd name="T100" fmla="*/ 27 w 249"/>
                <a:gd name="T101" fmla="*/ 20 h 63"/>
                <a:gd name="T102" fmla="*/ 20 w 249"/>
                <a:gd name="T103" fmla="*/ 21 h 63"/>
                <a:gd name="T104" fmla="*/ 15 w 249"/>
                <a:gd name="T105" fmla="*/ 23 h 63"/>
                <a:gd name="T106" fmla="*/ 10 w 249"/>
                <a:gd name="T107" fmla="*/ 24 h 63"/>
                <a:gd name="T108" fmla="*/ 7 w 249"/>
                <a:gd name="T109" fmla="*/ 25 h 63"/>
                <a:gd name="T110" fmla="*/ 4 w 249"/>
                <a:gd name="T111" fmla="*/ 26 h 63"/>
                <a:gd name="T112" fmla="*/ 2 w 249"/>
                <a:gd name="T113" fmla="*/ 27 h 63"/>
                <a:gd name="T114" fmla="*/ 0 w 249"/>
                <a:gd name="T115" fmla="*/ 28 h 63"/>
                <a:gd name="T116" fmla="*/ 0 w 249"/>
                <a:gd name="T117" fmla="*/ 30 h 63"/>
                <a:gd name="T118" fmla="*/ 1 w 249"/>
                <a:gd name="T119" fmla="*/ 31 h 63"/>
                <a:gd name="T120" fmla="*/ 3 w 249"/>
                <a:gd name="T121" fmla="*/ 34 h 6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9"/>
                <a:gd name="T184" fmla="*/ 0 h 63"/>
                <a:gd name="T185" fmla="*/ 249 w 249"/>
                <a:gd name="T186" fmla="*/ 63 h 6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9" h="63">
                  <a:moveTo>
                    <a:pt x="9" y="37"/>
                  </a:moveTo>
                  <a:lnTo>
                    <a:pt x="10" y="38"/>
                  </a:lnTo>
                  <a:lnTo>
                    <a:pt x="13" y="39"/>
                  </a:lnTo>
                  <a:lnTo>
                    <a:pt x="15" y="40"/>
                  </a:lnTo>
                  <a:lnTo>
                    <a:pt x="17" y="41"/>
                  </a:lnTo>
                  <a:lnTo>
                    <a:pt x="19" y="41"/>
                  </a:lnTo>
                  <a:lnTo>
                    <a:pt x="21" y="42"/>
                  </a:lnTo>
                  <a:lnTo>
                    <a:pt x="24" y="43"/>
                  </a:lnTo>
                  <a:lnTo>
                    <a:pt x="27" y="44"/>
                  </a:lnTo>
                  <a:lnTo>
                    <a:pt x="30" y="46"/>
                  </a:lnTo>
                  <a:lnTo>
                    <a:pt x="33" y="47"/>
                  </a:lnTo>
                  <a:lnTo>
                    <a:pt x="36" y="48"/>
                  </a:lnTo>
                  <a:lnTo>
                    <a:pt x="39" y="49"/>
                  </a:lnTo>
                  <a:lnTo>
                    <a:pt x="42" y="50"/>
                  </a:lnTo>
                  <a:lnTo>
                    <a:pt x="46" y="52"/>
                  </a:lnTo>
                  <a:lnTo>
                    <a:pt x="50" y="53"/>
                  </a:lnTo>
                  <a:lnTo>
                    <a:pt x="53" y="54"/>
                  </a:lnTo>
                  <a:lnTo>
                    <a:pt x="57" y="55"/>
                  </a:lnTo>
                  <a:lnTo>
                    <a:pt x="60" y="56"/>
                  </a:lnTo>
                  <a:lnTo>
                    <a:pt x="68" y="57"/>
                  </a:lnTo>
                  <a:lnTo>
                    <a:pt x="72" y="58"/>
                  </a:lnTo>
                  <a:lnTo>
                    <a:pt x="76" y="59"/>
                  </a:lnTo>
                  <a:lnTo>
                    <a:pt x="80" y="60"/>
                  </a:lnTo>
                  <a:lnTo>
                    <a:pt x="84" y="60"/>
                  </a:lnTo>
                  <a:lnTo>
                    <a:pt x="88" y="61"/>
                  </a:lnTo>
                  <a:lnTo>
                    <a:pt x="92" y="61"/>
                  </a:lnTo>
                  <a:lnTo>
                    <a:pt x="96" y="61"/>
                  </a:lnTo>
                  <a:lnTo>
                    <a:pt x="100" y="62"/>
                  </a:lnTo>
                  <a:lnTo>
                    <a:pt x="104" y="62"/>
                  </a:lnTo>
                  <a:lnTo>
                    <a:pt x="108" y="62"/>
                  </a:lnTo>
                  <a:lnTo>
                    <a:pt x="113" y="62"/>
                  </a:lnTo>
                  <a:lnTo>
                    <a:pt x="116" y="62"/>
                  </a:lnTo>
                  <a:lnTo>
                    <a:pt x="120" y="62"/>
                  </a:lnTo>
                  <a:lnTo>
                    <a:pt x="124" y="62"/>
                  </a:lnTo>
                  <a:lnTo>
                    <a:pt x="128" y="62"/>
                  </a:lnTo>
                  <a:lnTo>
                    <a:pt x="132" y="62"/>
                  </a:lnTo>
                  <a:lnTo>
                    <a:pt x="135" y="62"/>
                  </a:lnTo>
                  <a:lnTo>
                    <a:pt x="139" y="62"/>
                  </a:lnTo>
                  <a:lnTo>
                    <a:pt x="147" y="61"/>
                  </a:lnTo>
                  <a:lnTo>
                    <a:pt x="150" y="61"/>
                  </a:lnTo>
                  <a:lnTo>
                    <a:pt x="153" y="61"/>
                  </a:lnTo>
                  <a:lnTo>
                    <a:pt x="157" y="61"/>
                  </a:lnTo>
                  <a:lnTo>
                    <a:pt x="160" y="60"/>
                  </a:lnTo>
                  <a:lnTo>
                    <a:pt x="164" y="60"/>
                  </a:lnTo>
                  <a:lnTo>
                    <a:pt x="167" y="60"/>
                  </a:lnTo>
                  <a:lnTo>
                    <a:pt x="170" y="59"/>
                  </a:lnTo>
                  <a:lnTo>
                    <a:pt x="172" y="59"/>
                  </a:lnTo>
                  <a:lnTo>
                    <a:pt x="175" y="59"/>
                  </a:lnTo>
                  <a:lnTo>
                    <a:pt x="178" y="58"/>
                  </a:lnTo>
                  <a:lnTo>
                    <a:pt x="181" y="57"/>
                  </a:lnTo>
                  <a:lnTo>
                    <a:pt x="184" y="57"/>
                  </a:lnTo>
                  <a:lnTo>
                    <a:pt x="187" y="57"/>
                  </a:lnTo>
                  <a:lnTo>
                    <a:pt x="190" y="56"/>
                  </a:lnTo>
                  <a:lnTo>
                    <a:pt x="191" y="56"/>
                  </a:lnTo>
                  <a:lnTo>
                    <a:pt x="194" y="55"/>
                  </a:lnTo>
                  <a:lnTo>
                    <a:pt x="196" y="54"/>
                  </a:lnTo>
                  <a:lnTo>
                    <a:pt x="199" y="54"/>
                  </a:lnTo>
                  <a:lnTo>
                    <a:pt x="204" y="53"/>
                  </a:lnTo>
                  <a:lnTo>
                    <a:pt x="206" y="52"/>
                  </a:lnTo>
                  <a:lnTo>
                    <a:pt x="208" y="51"/>
                  </a:lnTo>
                  <a:lnTo>
                    <a:pt x="209" y="51"/>
                  </a:lnTo>
                  <a:lnTo>
                    <a:pt x="211" y="50"/>
                  </a:lnTo>
                  <a:lnTo>
                    <a:pt x="213" y="49"/>
                  </a:lnTo>
                  <a:lnTo>
                    <a:pt x="216" y="49"/>
                  </a:lnTo>
                  <a:lnTo>
                    <a:pt x="218" y="48"/>
                  </a:lnTo>
                  <a:lnTo>
                    <a:pt x="219" y="47"/>
                  </a:lnTo>
                  <a:lnTo>
                    <a:pt x="221" y="47"/>
                  </a:lnTo>
                  <a:lnTo>
                    <a:pt x="223" y="46"/>
                  </a:lnTo>
                  <a:lnTo>
                    <a:pt x="225" y="45"/>
                  </a:lnTo>
                  <a:lnTo>
                    <a:pt x="226" y="44"/>
                  </a:lnTo>
                  <a:lnTo>
                    <a:pt x="228" y="44"/>
                  </a:lnTo>
                  <a:lnTo>
                    <a:pt x="228" y="43"/>
                  </a:lnTo>
                  <a:lnTo>
                    <a:pt x="230" y="42"/>
                  </a:lnTo>
                  <a:lnTo>
                    <a:pt x="231" y="41"/>
                  </a:lnTo>
                  <a:lnTo>
                    <a:pt x="232" y="41"/>
                  </a:lnTo>
                  <a:lnTo>
                    <a:pt x="234" y="41"/>
                  </a:lnTo>
                  <a:lnTo>
                    <a:pt x="236" y="39"/>
                  </a:lnTo>
                  <a:lnTo>
                    <a:pt x="237" y="39"/>
                  </a:lnTo>
                  <a:lnTo>
                    <a:pt x="239" y="38"/>
                  </a:lnTo>
                  <a:lnTo>
                    <a:pt x="240" y="37"/>
                  </a:lnTo>
                  <a:lnTo>
                    <a:pt x="241" y="36"/>
                  </a:lnTo>
                  <a:lnTo>
                    <a:pt x="242" y="36"/>
                  </a:lnTo>
                  <a:lnTo>
                    <a:pt x="242" y="35"/>
                  </a:lnTo>
                  <a:lnTo>
                    <a:pt x="243" y="34"/>
                  </a:lnTo>
                  <a:lnTo>
                    <a:pt x="244" y="34"/>
                  </a:lnTo>
                  <a:lnTo>
                    <a:pt x="245" y="33"/>
                  </a:lnTo>
                  <a:lnTo>
                    <a:pt x="246" y="32"/>
                  </a:lnTo>
                  <a:lnTo>
                    <a:pt x="246" y="31"/>
                  </a:lnTo>
                  <a:lnTo>
                    <a:pt x="247" y="31"/>
                  </a:lnTo>
                  <a:lnTo>
                    <a:pt x="247" y="30"/>
                  </a:lnTo>
                  <a:lnTo>
                    <a:pt x="247" y="29"/>
                  </a:lnTo>
                  <a:lnTo>
                    <a:pt x="248" y="28"/>
                  </a:lnTo>
                  <a:lnTo>
                    <a:pt x="248" y="27"/>
                  </a:lnTo>
                  <a:lnTo>
                    <a:pt x="248" y="26"/>
                  </a:lnTo>
                  <a:lnTo>
                    <a:pt x="247" y="25"/>
                  </a:lnTo>
                  <a:lnTo>
                    <a:pt x="247" y="24"/>
                  </a:lnTo>
                  <a:lnTo>
                    <a:pt x="246" y="23"/>
                  </a:lnTo>
                  <a:lnTo>
                    <a:pt x="245" y="22"/>
                  </a:lnTo>
                  <a:lnTo>
                    <a:pt x="244" y="21"/>
                  </a:lnTo>
                  <a:lnTo>
                    <a:pt x="243" y="20"/>
                  </a:lnTo>
                  <a:lnTo>
                    <a:pt x="242" y="20"/>
                  </a:lnTo>
                  <a:lnTo>
                    <a:pt x="241" y="20"/>
                  </a:lnTo>
                  <a:lnTo>
                    <a:pt x="240" y="19"/>
                  </a:lnTo>
                  <a:lnTo>
                    <a:pt x="239" y="19"/>
                  </a:lnTo>
                  <a:lnTo>
                    <a:pt x="237" y="18"/>
                  </a:lnTo>
                  <a:lnTo>
                    <a:pt x="236" y="18"/>
                  </a:lnTo>
                  <a:lnTo>
                    <a:pt x="234" y="17"/>
                  </a:lnTo>
                  <a:lnTo>
                    <a:pt x="233" y="17"/>
                  </a:lnTo>
                  <a:lnTo>
                    <a:pt x="232" y="16"/>
                  </a:lnTo>
                  <a:lnTo>
                    <a:pt x="228" y="15"/>
                  </a:lnTo>
                  <a:lnTo>
                    <a:pt x="227" y="14"/>
                  </a:lnTo>
                  <a:lnTo>
                    <a:pt x="225" y="14"/>
                  </a:lnTo>
                  <a:lnTo>
                    <a:pt x="223" y="13"/>
                  </a:lnTo>
                  <a:lnTo>
                    <a:pt x="221" y="12"/>
                  </a:lnTo>
                  <a:lnTo>
                    <a:pt x="220" y="12"/>
                  </a:lnTo>
                  <a:lnTo>
                    <a:pt x="217" y="11"/>
                  </a:lnTo>
                  <a:lnTo>
                    <a:pt x="215" y="10"/>
                  </a:lnTo>
                  <a:lnTo>
                    <a:pt x="213" y="10"/>
                  </a:lnTo>
                  <a:lnTo>
                    <a:pt x="211" y="9"/>
                  </a:lnTo>
                  <a:lnTo>
                    <a:pt x="209" y="9"/>
                  </a:lnTo>
                  <a:lnTo>
                    <a:pt x="207" y="8"/>
                  </a:lnTo>
                  <a:lnTo>
                    <a:pt x="205" y="7"/>
                  </a:lnTo>
                  <a:lnTo>
                    <a:pt x="203" y="7"/>
                  </a:lnTo>
                  <a:lnTo>
                    <a:pt x="200" y="6"/>
                  </a:lnTo>
                  <a:lnTo>
                    <a:pt x="198" y="5"/>
                  </a:lnTo>
                  <a:lnTo>
                    <a:pt x="195" y="5"/>
                  </a:lnTo>
                  <a:lnTo>
                    <a:pt x="193" y="4"/>
                  </a:lnTo>
                  <a:lnTo>
                    <a:pt x="191" y="4"/>
                  </a:lnTo>
                  <a:lnTo>
                    <a:pt x="187" y="3"/>
                  </a:lnTo>
                  <a:lnTo>
                    <a:pt x="184" y="2"/>
                  </a:lnTo>
                  <a:lnTo>
                    <a:pt x="182" y="2"/>
                  </a:lnTo>
                  <a:lnTo>
                    <a:pt x="180" y="2"/>
                  </a:lnTo>
                  <a:lnTo>
                    <a:pt x="178" y="1"/>
                  </a:lnTo>
                  <a:lnTo>
                    <a:pt x="175" y="1"/>
                  </a:lnTo>
                  <a:lnTo>
                    <a:pt x="173" y="1"/>
                  </a:lnTo>
                  <a:lnTo>
                    <a:pt x="171" y="0"/>
                  </a:lnTo>
                  <a:lnTo>
                    <a:pt x="169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2" y="0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6" y="0"/>
                  </a:lnTo>
                  <a:lnTo>
                    <a:pt x="153" y="0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7" y="0"/>
                  </a:lnTo>
                  <a:lnTo>
                    <a:pt x="135" y="0"/>
                  </a:lnTo>
                  <a:lnTo>
                    <a:pt x="133" y="0"/>
                  </a:lnTo>
                  <a:lnTo>
                    <a:pt x="132" y="0"/>
                  </a:lnTo>
                  <a:lnTo>
                    <a:pt x="130" y="1"/>
                  </a:lnTo>
                  <a:lnTo>
                    <a:pt x="128" y="1"/>
                  </a:lnTo>
                  <a:lnTo>
                    <a:pt x="125" y="1"/>
                  </a:lnTo>
                  <a:lnTo>
                    <a:pt x="123" y="2"/>
                  </a:lnTo>
                  <a:lnTo>
                    <a:pt x="121" y="2"/>
                  </a:lnTo>
                  <a:lnTo>
                    <a:pt x="119" y="2"/>
                  </a:lnTo>
                  <a:lnTo>
                    <a:pt x="117" y="3"/>
                  </a:lnTo>
                  <a:lnTo>
                    <a:pt x="115" y="3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4"/>
                  </a:lnTo>
                  <a:lnTo>
                    <a:pt x="106" y="5"/>
                  </a:lnTo>
                  <a:lnTo>
                    <a:pt x="102" y="5"/>
                  </a:lnTo>
                  <a:lnTo>
                    <a:pt x="99" y="6"/>
                  </a:lnTo>
                  <a:lnTo>
                    <a:pt x="97" y="6"/>
                  </a:lnTo>
                  <a:lnTo>
                    <a:pt x="95" y="7"/>
                  </a:lnTo>
                  <a:lnTo>
                    <a:pt x="93" y="7"/>
                  </a:lnTo>
                  <a:lnTo>
                    <a:pt x="90" y="7"/>
                  </a:lnTo>
                  <a:lnTo>
                    <a:pt x="88" y="8"/>
                  </a:lnTo>
                  <a:lnTo>
                    <a:pt x="85" y="8"/>
                  </a:lnTo>
                  <a:lnTo>
                    <a:pt x="83" y="9"/>
                  </a:lnTo>
                  <a:lnTo>
                    <a:pt x="80" y="9"/>
                  </a:lnTo>
                  <a:lnTo>
                    <a:pt x="78" y="9"/>
                  </a:lnTo>
                  <a:lnTo>
                    <a:pt x="76" y="10"/>
                  </a:lnTo>
                  <a:lnTo>
                    <a:pt x="74" y="10"/>
                  </a:lnTo>
                  <a:lnTo>
                    <a:pt x="71" y="10"/>
                  </a:lnTo>
                  <a:lnTo>
                    <a:pt x="69" y="11"/>
                  </a:lnTo>
                  <a:lnTo>
                    <a:pt x="66" y="11"/>
                  </a:lnTo>
                  <a:lnTo>
                    <a:pt x="64" y="12"/>
                  </a:lnTo>
                  <a:lnTo>
                    <a:pt x="61" y="12"/>
                  </a:lnTo>
                  <a:lnTo>
                    <a:pt x="59" y="13"/>
                  </a:lnTo>
                  <a:lnTo>
                    <a:pt x="55" y="14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7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41" y="16"/>
                  </a:lnTo>
                  <a:lnTo>
                    <a:pt x="38" y="17"/>
                  </a:lnTo>
                  <a:lnTo>
                    <a:pt x="37" y="17"/>
                  </a:lnTo>
                  <a:lnTo>
                    <a:pt x="35" y="18"/>
                  </a:lnTo>
                  <a:lnTo>
                    <a:pt x="33" y="19"/>
                  </a:lnTo>
                  <a:lnTo>
                    <a:pt x="31" y="19"/>
                  </a:lnTo>
                  <a:lnTo>
                    <a:pt x="29" y="19"/>
                  </a:lnTo>
                  <a:lnTo>
                    <a:pt x="27" y="20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0" y="21"/>
                  </a:lnTo>
                  <a:lnTo>
                    <a:pt x="19" y="21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5" y="23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6" y="26"/>
                  </a:lnTo>
                  <a:lnTo>
                    <a:pt x="5" y="26"/>
                  </a:lnTo>
                  <a:lnTo>
                    <a:pt x="4" y="26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2" y="33"/>
                  </a:lnTo>
                  <a:lnTo>
                    <a:pt x="3" y="34"/>
                  </a:lnTo>
                  <a:lnTo>
                    <a:pt x="4" y="34"/>
                  </a:lnTo>
                  <a:lnTo>
                    <a:pt x="6" y="35"/>
                  </a:lnTo>
                  <a:lnTo>
                    <a:pt x="9" y="37"/>
                  </a:lnTo>
                </a:path>
              </a:pathLst>
            </a:custGeom>
            <a:pattFill prst="dashHorz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Rectangle 66"/>
            <p:cNvSpPr>
              <a:spLocks noChangeArrowheads="1"/>
            </p:cNvSpPr>
            <p:nvPr/>
          </p:nvSpPr>
          <p:spPr bwMode="auto">
            <a:xfrm>
              <a:off x="193" y="4025"/>
              <a:ext cx="635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HB, heath bald</a:t>
              </a:r>
            </a:p>
          </p:txBody>
        </p:sp>
        <p:sp>
          <p:nvSpPr>
            <p:cNvPr id="10308" name="Rectangle 67"/>
            <p:cNvSpPr>
              <a:spLocks noChangeArrowheads="1"/>
            </p:cNvSpPr>
            <p:nvPr/>
          </p:nvSpPr>
          <p:spPr bwMode="auto">
            <a:xfrm>
              <a:off x="185" y="3841"/>
              <a:ext cx="73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H, hemlock forest</a:t>
              </a:r>
            </a:p>
          </p:txBody>
        </p:sp>
        <p:sp>
          <p:nvSpPr>
            <p:cNvPr id="10309" name="Freeform 68" descr="Dashed upward diagonal"/>
            <p:cNvSpPr>
              <a:spLocks/>
            </p:cNvSpPr>
            <p:nvPr/>
          </p:nvSpPr>
          <p:spPr bwMode="auto">
            <a:xfrm>
              <a:off x="4548" y="1863"/>
              <a:ext cx="980" cy="815"/>
            </a:xfrm>
            <a:custGeom>
              <a:avLst/>
              <a:gdLst>
                <a:gd name="T0" fmla="*/ 9 w 980"/>
                <a:gd name="T1" fmla="*/ 38 h 815"/>
                <a:gd name="T2" fmla="*/ 23 w 980"/>
                <a:gd name="T3" fmla="*/ 72 h 815"/>
                <a:gd name="T4" fmla="*/ 48 w 980"/>
                <a:gd name="T5" fmla="*/ 120 h 815"/>
                <a:gd name="T6" fmla="*/ 75 w 980"/>
                <a:gd name="T7" fmla="*/ 164 h 815"/>
                <a:gd name="T8" fmla="*/ 109 w 980"/>
                <a:gd name="T9" fmla="*/ 210 h 815"/>
                <a:gd name="T10" fmla="*/ 152 w 980"/>
                <a:gd name="T11" fmla="*/ 261 h 815"/>
                <a:gd name="T12" fmla="*/ 194 w 980"/>
                <a:gd name="T13" fmla="*/ 306 h 815"/>
                <a:gd name="T14" fmla="*/ 240 w 980"/>
                <a:gd name="T15" fmla="*/ 348 h 815"/>
                <a:gd name="T16" fmla="*/ 298 w 980"/>
                <a:gd name="T17" fmla="*/ 395 h 815"/>
                <a:gd name="T18" fmla="*/ 349 w 980"/>
                <a:gd name="T19" fmla="*/ 434 h 815"/>
                <a:gd name="T20" fmla="*/ 405 w 980"/>
                <a:gd name="T21" fmla="*/ 475 h 815"/>
                <a:gd name="T22" fmla="*/ 447 w 980"/>
                <a:gd name="T23" fmla="*/ 506 h 815"/>
                <a:gd name="T24" fmla="*/ 487 w 980"/>
                <a:gd name="T25" fmla="*/ 534 h 815"/>
                <a:gd name="T26" fmla="*/ 537 w 980"/>
                <a:gd name="T27" fmla="*/ 564 h 815"/>
                <a:gd name="T28" fmla="*/ 586 w 980"/>
                <a:gd name="T29" fmla="*/ 589 h 815"/>
                <a:gd name="T30" fmla="*/ 636 w 980"/>
                <a:gd name="T31" fmla="*/ 613 h 815"/>
                <a:gd name="T32" fmla="*/ 682 w 980"/>
                <a:gd name="T33" fmla="*/ 638 h 815"/>
                <a:gd name="T34" fmla="*/ 714 w 980"/>
                <a:gd name="T35" fmla="*/ 658 h 815"/>
                <a:gd name="T36" fmla="*/ 741 w 980"/>
                <a:gd name="T37" fmla="*/ 677 h 815"/>
                <a:gd name="T38" fmla="*/ 774 w 980"/>
                <a:gd name="T39" fmla="*/ 698 h 815"/>
                <a:gd name="T40" fmla="*/ 804 w 980"/>
                <a:gd name="T41" fmla="*/ 717 h 815"/>
                <a:gd name="T42" fmla="*/ 832 w 980"/>
                <a:gd name="T43" fmla="*/ 737 h 815"/>
                <a:gd name="T44" fmla="*/ 850 w 980"/>
                <a:gd name="T45" fmla="*/ 754 h 815"/>
                <a:gd name="T46" fmla="*/ 866 w 980"/>
                <a:gd name="T47" fmla="*/ 767 h 815"/>
                <a:gd name="T48" fmla="*/ 883 w 980"/>
                <a:gd name="T49" fmla="*/ 782 h 815"/>
                <a:gd name="T50" fmla="*/ 899 w 980"/>
                <a:gd name="T51" fmla="*/ 794 h 815"/>
                <a:gd name="T52" fmla="*/ 914 w 980"/>
                <a:gd name="T53" fmla="*/ 805 h 815"/>
                <a:gd name="T54" fmla="*/ 929 w 980"/>
                <a:gd name="T55" fmla="*/ 812 h 815"/>
                <a:gd name="T56" fmla="*/ 940 w 980"/>
                <a:gd name="T57" fmla="*/ 814 h 815"/>
                <a:gd name="T58" fmla="*/ 953 w 980"/>
                <a:gd name="T59" fmla="*/ 812 h 815"/>
                <a:gd name="T60" fmla="*/ 966 w 980"/>
                <a:gd name="T61" fmla="*/ 807 h 815"/>
                <a:gd name="T62" fmla="*/ 976 w 980"/>
                <a:gd name="T63" fmla="*/ 800 h 815"/>
                <a:gd name="T64" fmla="*/ 978 w 980"/>
                <a:gd name="T65" fmla="*/ 790 h 815"/>
                <a:gd name="T66" fmla="*/ 966 w 980"/>
                <a:gd name="T67" fmla="*/ 777 h 815"/>
                <a:gd name="T68" fmla="*/ 943 w 980"/>
                <a:gd name="T69" fmla="*/ 759 h 815"/>
                <a:gd name="T70" fmla="*/ 904 w 980"/>
                <a:gd name="T71" fmla="*/ 733 h 815"/>
                <a:gd name="T72" fmla="*/ 862 w 980"/>
                <a:gd name="T73" fmla="*/ 700 h 815"/>
                <a:gd name="T74" fmla="*/ 814 w 980"/>
                <a:gd name="T75" fmla="*/ 660 h 815"/>
                <a:gd name="T76" fmla="*/ 756 w 980"/>
                <a:gd name="T77" fmla="*/ 607 h 815"/>
                <a:gd name="T78" fmla="*/ 706 w 980"/>
                <a:gd name="T79" fmla="*/ 556 h 815"/>
                <a:gd name="T80" fmla="*/ 647 w 980"/>
                <a:gd name="T81" fmla="*/ 497 h 815"/>
                <a:gd name="T82" fmla="*/ 597 w 980"/>
                <a:gd name="T83" fmla="*/ 446 h 815"/>
                <a:gd name="T84" fmla="*/ 547 w 980"/>
                <a:gd name="T85" fmla="*/ 397 h 815"/>
                <a:gd name="T86" fmla="*/ 491 w 980"/>
                <a:gd name="T87" fmla="*/ 342 h 815"/>
                <a:gd name="T88" fmla="*/ 443 w 980"/>
                <a:gd name="T89" fmla="*/ 294 h 815"/>
                <a:gd name="T90" fmla="*/ 395 w 980"/>
                <a:gd name="T91" fmla="*/ 248 h 815"/>
                <a:gd name="T92" fmla="*/ 345 w 980"/>
                <a:gd name="T93" fmla="*/ 198 h 815"/>
                <a:gd name="T94" fmla="*/ 302 w 980"/>
                <a:gd name="T95" fmla="*/ 156 h 815"/>
                <a:gd name="T96" fmla="*/ 259 w 980"/>
                <a:gd name="T97" fmla="*/ 113 h 815"/>
                <a:gd name="T98" fmla="*/ 223 w 980"/>
                <a:gd name="T99" fmla="*/ 77 h 815"/>
                <a:gd name="T100" fmla="*/ 192 w 980"/>
                <a:gd name="T101" fmla="*/ 46 h 815"/>
                <a:gd name="T102" fmla="*/ 168 w 980"/>
                <a:gd name="T103" fmla="*/ 20 h 815"/>
                <a:gd name="T104" fmla="*/ 153 w 980"/>
                <a:gd name="T105" fmla="*/ 9 h 815"/>
                <a:gd name="T106" fmla="*/ 137 w 980"/>
                <a:gd name="T107" fmla="*/ 4 h 815"/>
                <a:gd name="T108" fmla="*/ 106 w 980"/>
                <a:gd name="T109" fmla="*/ 1 h 815"/>
                <a:gd name="T110" fmla="*/ 69 w 980"/>
                <a:gd name="T111" fmla="*/ 1 h 815"/>
                <a:gd name="T112" fmla="*/ 33 w 980"/>
                <a:gd name="T113" fmla="*/ 0 h 815"/>
                <a:gd name="T114" fmla="*/ 7 w 980"/>
                <a:gd name="T115" fmla="*/ 0 h 815"/>
                <a:gd name="T116" fmla="*/ 0 w 980"/>
                <a:gd name="T117" fmla="*/ 3 h 81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80"/>
                <a:gd name="T178" fmla="*/ 0 h 815"/>
                <a:gd name="T179" fmla="*/ 980 w 980"/>
                <a:gd name="T180" fmla="*/ 815 h 81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80" h="815">
                  <a:moveTo>
                    <a:pt x="1" y="16"/>
                  </a:moveTo>
                  <a:lnTo>
                    <a:pt x="2" y="19"/>
                  </a:lnTo>
                  <a:lnTo>
                    <a:pt x="3" y="22"/>
                  </a:lnTo>
                  <a:lnTo>
                    <a:pt x="4" y="26"/>
                  </a:lnTo>
                  <a:lnTo>
                    <a:pt x="6" y="29"/>
                  </a:lnTo>
                  <a:lnTo>
                    <a:pt x="7" y="34"/>
                  </a:lnTo>
                  <a:lnTo>
                    <a:pt x="9" y="38"/>
                  </a:lnTo>
                  <a:lnTo>
                    <a:pt x="11" y="41"/>
                  </a:lnTo>
                  <a:lnTo>
                    <a:pt x="13" y="46"/>
                  </a:lnTo>
                  <a:lnTo>
                    <a:pt x="15" y="51"/>
                  </a:lnTo>
                  <a:lnTo>
                    <a:pt x="17" y="56"/>
                  </a:lnTo>
                  <a:lnTo>
                    <a:pt x="18" y="61"/>
                  </a:lnTo>
                  <a:lnTo>
                    <a:pt x="20" y="67"/>
                  </a:lnTo>
                  <a:lnTo>
                    <a:pt x="23" y="72"/>
                  </a:lnTo>
                  <a:lnTo>
                    <a:pt x="26" y="77"/>
                  </a:lnTo>
                  <a:lnTo>
                    <a:pt x="29" y="83"/>
                  </a:lnTo>
                  <a:lnTo>
                    <a:pt x="32" y="90"/>
                  </a:lnTo>
                  <a:lnTo>
                    <a:pt x="35" y="96"/>
                  </a:lnTo>
                  <a:lnTo>
                    <a:pt x="37" y="101"/>
                  </a:lnTo>
                  <a:lnTo>
                    <a:pt x="44" y="114"/>
                  </a:lnTo>
                  <a:lnTo>
                    <a:pt x="48" y="120"/>
                  </a:lnTo>
                  <a:lnTo>
                    <a:pt x="52" y="126"/>
                  </a:lnTo>
                  <a:lnTo>
                    <a:pt x="56" y="133"/>
                  </a:lnTo>
                  <a:lnTo>
                    <a:pt x="59" y="138"/>
                  </a:lnTo>
                  <a:lnTo>
                    <a:pt x="63" y="145"/>
                  </a:lnTo>
                  <a:lnTo>
                    <a:pt x="67" y="152"/>
                  </a:lnTo>
                  <a:lnTo>
                    <a:pt x="72" y="158"/>
                  </a:lnTo>
                  <a:lnTo>
                    <a:pt x="75" y="164"/>
                  </a:lnTo>
                  <a:lnTo>
                    <a:pt x="80" y="171"/>
                  </a:lnTo>
                  <a:lnTo>
                    <a:pt x="85" y="177"/>
                  </a:lnTo>
                  <a:lnTo>
                    <a:pt x="90" y="184"/>
                  </a:lnTo>
                  <a:lnTo>
                    <a:pt x="94" y="191"/>
                  </a:lnTo>
                  <a:lnTo>
                    <a:pt x="99" y="196"/>
                  </a:lnTo>
                  <a:lnTo>
                    <a:pt x="104" y="203"/>
                  </a:lnTo>
                  <a:lnTo>
                    <a:pt x="109" y="210"/>
                  </a:lnTo>
                  <a:lnTo>
                    <a:pt x="114" y="216"/>
                  </a:lnTo>
                  <a:lnTo>
                    <a:pt x="119" y="223"/>
                  </a:lnTo>
                  <a:lnTo>
                    <a:pt x="125" y="229"/>
                  </a:lnTo>
                  <a:lnTo>
                    <a:pt x="135" y="242"/>
                  </a:lnTo>
                  <a:lnTo>
                    <a:pt x="141" y="249"/>
                  </a:lnTo>
                  <a:lnTo>
                    <a:pt x="147" y="255"/>
                  </a:lnTo>
                  <a:lnTo>
                    <a:pt x="152" y="261"/>
                  </a:lnTo>
                  <a:lnTo>
                    <a:pt x="158" y="268"/>
                  </a:lnTo>
                  <a:lnTo>
                    <a:pt x="164" y="273"/>
                  </a:lnTo>
                  <a:lnTo>
                    <a:pt x="169" y="280"/>
                  </a:lnTo>
                  <a:lnTo>
                    <a:pt x="176" y="287"/>
                  </a:lnTo>
                  <a:lnTo>
                    <a:pt x="182" y="292"/>
                  </a:lnTo>
                  <a:lnTo>
                    <a:pt x="188" y="299"/>
                  </a:lnTo>
                  <a:lnTo>
                    <a:pt x="194" y="306"/>
                  </a:lnTo>
                  <a:lnTo>
                    <a:pt x="200" y="311"/>
                  </a:lnTo>
                  <a:lnTo>
                    <a:pt x="207" y="317"/>
                  </a:lnTo>
                  <a:lnTo>
                    <a:pt x="213" y="324"/>
                  </a:lnTo>
                  <a:lnTo>
                    <a:pt x="220" y="329"/>
                  </a:lnTo>
                  <a:lnTo>
                    <a:pt x="226" y="336"/>
                  </a:lnTo>
                  <a:lnTo>
                    <a:pt x="233" y="342"/>
                  </a:lnTo>
                  <a:lnTo>
                    <a:pt x="240" y="348"/>
                  </a:lnTo>
                  <a:lnTo>
                    <a:pt x="246" y="354"/>
                  </a:lnTo>
                  <a:lnTo>
                    <a:pt x="261" y="366"/>
                  </a:lnTo>
                  <a:lnTo>
                    <a:pt x="268" y="371"/>
                  </a:lnTo>
                  <a:lnTo>
                    <a:pt x="275" y="377"/>
                  </a:lnTo>
                  <a:lnTo>
                    <a:pt x="282" y="384"/>
                  </a:lnTo>
                  <a:lnTo>
                    <a:pt x="290" y="389"/>
                  </a:lnTo>
                  <a:lnTo>
                    <a:pt x="298" y="395"/>
                  </a:lnTo>
                  <a:lnTo>
                    <a:pt x="304" y="401"/>
                  </a:lnTo>
                  <a:lnTo>
                    <a:pt x="312" y="407"/>
                  </a:lnTo>
                  <a:lnTo>
                    <a:pt x="320" y="412"/>
                  </a:lnTo>
                  <a:lnTo>
                    <a:pt x="327" y="418"/>
                  </a:lnTo>
                  <a:lnTo>
                    <a:pt x="335" y="424"/>
                  </a:lnTo>
                  <a:lnTo>
                    <a:pt x="342" y="429"/>
                  </a:lnTo>
                  <a:lnTo>
                    <a:pt x="349" y="434"/>
                  </a:lnTo>
                  <a:lnTo>
                    <a:pt x="357" y="440"/>
                  </a:lnTo>
                  <a:lnTo>
                    <a:pt x="364" y="445"/>
                  </a:lnTo>
                  <a:lnTo>
                    <a:pt x="371" y="450"/>
                  </a:lnTo>
                  <a:lnTo>
                    <a:pt x="378" y="456"/>
                  </a:lnTo>
                  <a:lnTo>
                    <a:pt x="385" y="461"/>
                  </a:lnTo>
                  <a:lnTo>
                    <a:pt x="392" y="465"/>
                  </a:lnTo>
                  <a:lnTo>
                    <a:pt x="405" y="475"/>
                  </a:lnTo>
                  <a:lnTo>
                    <a:pt x="412" y="480"/>
                  </a:lnTo>
                  <a:lnTo>
                    <a:pt x="417" y="484"/>
                  </a:lnTo>
                  <a:lnTo>
                    <a:pt x="424" y="489"/>
                  </a:lnTo>
                  <a:lnTo>
                    <a:pt x="430" y="494"/>
                  </a:lnTo>
                  <a:lnTo>
                    <a:pt x="435" y="498"/>
                  </a:lnTo>
                  <a:lnTo>
                    <a:pt x="441" y="503"/>
                  </a:lnTo>
                  <a:lnTo>
                    <a:pt x="447" y="506"/>
                  </a:lnTo>
                  <a:lnTo>
                    <a:pt x="452" y="510"/>
                  </a:lnTo>
                  <a:lnTo>
                    <a:pt x="458" y="515"/>
                  </a:lnTo>
                  <a:lnTo>
                    <a:pt x="464" y="519"/>
                  </a:lnTo>
                  <a:lnTo>
                    <a:pt x="470" y="523"/>
                  </a:lnTo>
                  <a:lnTo>
                    <a:pt x="475" y="526"/>
                  </a:lnTo>
                  <a:lnTo>
                    <a:pt x="481" y="531"/>
                  </a:lnTo>
                  <a:lnTo>
                    <a:pt x="487" y="534"/>
                  </a:lnTo>
                  <a:lnTo>
                    <a:pt x="492" y="539"/>
                  </a:lnTo>
                  <a:lnTo>
                    <a:pt x="498" y="542"/>
                  </a:lnTo>
                  <a:lnTo>
                    <a:pt x="505" y="545"/>
                  </a:lnTo>
                  <a:lnTo>
                    <a:pt x="510" y="549"/>
                  </a:lnTo>
                  <a:lnTo>
                    <a:pt x="523" y="557"/>
                  </a:lnTo>
                  <a:lnTo>
                    <a:pt x="529" y="561"/>
                  </a:lnTo>
                  <a:lnTo>
                    <a:pt x="537" y="564"/>
                  </a:lnTo>
                  <a:lnTo>
                    <a:pt x="544" y="568"/>
                  </a:lnTo>
                  <a:lnTo>
                    <a:pt x="550" y="572"/>
                  </a:lnTo>
                  <a:lnTo>
                    <a:pt x="558" y="575"/>
                  </a:lnTo>
                  <a:lnTo>
                    <a:pt x="564" y="579"/>
                  </a:lnTo>
                  <a:lnTo>
                    <a:pt x="572" y="582"/>
                  </a:lnTo>
                  <a:lnTo>
                    <a:pt x="580" y="586"/>
                  </a:lnTo>
                  <a:lnTo>
                    <a:pt x="586" y="589"/>
                  </a:lnTo>
                  <a:lnTo>
                    <a:pt x="594" y="593"/>
                  </a:lnTo>
                  <a:lnTo>
                    <a:pt x="601" y="597"/>
                  </a:lnTo>
                  <a:lnTo>
                    <a:pt x="608" y="600"/>
                  </a:lnTo>
                  <a:lnTo>
                    <a:pt x="615" y="603"/>
                  </a:lnTo>
                  <a:lnTo>
                    <a:pt x="622" y="606"/>
                  </a:lnTo>
                  <a:lnTo>
                    <a:pt x="629" y="610"/>
                  </a:lnTo>
                  <a:lnTo>
                    <a:pt x="636" y="613"/>
                  </a:lnTo>
                  <a:lnTo>
                    <a:pt x="642" y="617"/>
                  </a:lnTo>
                  <a:lnTo>
                    <a:pt x="649" y="620"/>
                  </a:lnTo>
                  <a:lnTo>
                    <a:pt x="661" y="626"/>
                  </a:lnTo>
                  <a:lnTo>
                    <a:pt x="666" y="629"/>
                  </a:lnTo>
                  <a:lnTo>
                    <a:pt x="672" y="632"/>
                  </a:lnTo>
                  <a:lnTo>
                    <a:pt x="677" y="635"/>
                  </a:lnTo>
                  <a:lnTo>
                    <a:pt x="682" y="638"/>
                  </a:lnTo>
                  <a:lnTo>
                    <a:pt x="687" y="641"/>
                  </a:lnTo>
                  <a:lnTo>
                    <a:pt x="692" y="643"/>
                  </a:lnTo>
                  <a:lnTo>
                    <a:pt x="696" y="646"/>
                  </a:lnTo>
                  <a:lnTo>
                    <a:pt x="701" y="649"/>
                  </a:lnTo>
                  <a:lnTo>
                    <a:pt x="705" y="653"/>
                  </a:lnTo>
                  <a:lnTo>
                    <a:pt x="710" y="655"/>
                  </a:lnTo>
                  <a:lnTo>
                    <a:pt x="714" y="658"/>
                  </a:lnTo>
                  <a:lnTo>
                    <a:pt x="717" y="660"/>
                  </a:lnTo>
                  <a:lnTo>
                    <a:pt x="721" y="663"/>
                  </a:lnTo>
                  <a:lnTo>
                    <a:pt x="726" y="666"/>
                  </a:lnTo>
                  <a:lnTo>
                    <a:pt x="729" y="668"/>
                  </a:lnTo>
                  <a:lnTo>
                    <a:pt x="734" y="672"/>
                  </a:lnTo>
                  <a:lnTo>
                    <a:pt x="737" y="674"/>
                  </a:lnTo>
                  <a:lnTo>
                    <a:pt x="741" y="677"/>
                  </a:lnTo>
                  <a:lnTo>
                    <a:pt x="749" y="682"/>
                  </a:lnTo>
                  <a:lnTo>
                    <a:pt x="753" y="685"/>
                  </a:lnTo>
                  <a:lnTo>
                    <a:pt x="757" y="688"/>
                  </a:lnTo>
                  <a:lnTo>
                    <a:pt x="761" y="691"/>
                  </a:lnTo>
                  <a:lnTo>
                    <a:pt x="766" y="694"/>
                  </a:lnTo>
                  <a:lnTo>
                    <a:pt x="770" y="696"/>
                  </a:lnTo>
                  <a:lnTo>
                    <a:pt x="774" y="698"/>
                  </a:lnTo>
                  <a:lnTo>
                    <a:pt x="778" y="701"/>
                  </a:lnTo>
                  <a:lnTo>
                    <a:pt x="783" y="704"/>
                  </a:lnTo>
                  <a:lnTo>
                    <a:pt x="787" y="707"/>
                  </a:lnTo>
                  <a:lnTo>
                    <a:pt x="791" y="710"/>
                  </a:lnTo>
                  <a:lnTo>
                    <a:pt x="795" y="713"/>
                  </a:lnTo>
                  <a:lnTo>
                    <a:pt x="799" y="715"/>
                  </a:lnTo>
                  <a:lnTo>
                    <a:pt x="804" y="717"/>
                  </a:lnTo>
                  <a:lnTo>
                    <a:pt x="808" y="720"/>
                  </a:lnTo>
                  <a:lnTo>
                    <a:pt x="811" y="723"/>
                  </a:lnTo>
                  <a:lnTo>
                    <a:pt x="815" y="726"/>
                  </a:lnTo>
                  <a:lnTo>
                    <a:pt x="819" y="728"/>
                  </a:lnTo>
                  <a:lnTo>
                    <a:pt x="822" y="731"/>
                  </a:lnTo>
                  <a:lnTo>
                    <a:pt x="829" y="736"/>
                  </a:lnTo>
                  <a:lnTo>
                    <a:pt x="832" y="737"/>
                  </a:lnTo>
                  <a:lnTo>
                    <a:pt x="835" y="740"/>
                  </a:lnTo>
                  <a:lnTo>
                    <a:pt x="838" y="742"/>
                  </a:lnTo>
                  <a:lnTo>
                    <a:pt x="841" y="745"/>
                  </a:lnTo>
                  <a:lnTo>
                    <a:pt x="844" y="747"/>
                  </a:lnTo>
                  <a:lnTo>
                    <a:pt x="846" y="749"/>
                  </a:lnTo>
                  <a:lnTo>
                    <a:pt x="848" y="751"/>
                  </a:lnTo>
                  <a:lnTo>
                    <a:pt x="850" y="754"/>
                  </a:lnTo>
                  <a:lnTo>
                    <a:pt x="853" y="755"/>
                  </a:lnTo>
                  <a:lnTo>
                    <a:pt x="855" y="757"/>
                  </a:lnTo>
                  <a:lnTo>
                    <a:pt x="857" y="759"/>
                  </a:lnTo>
                  <a:lnTo>
                    <a:pt x="859" y="761"/>
                  </a:lnTo>
                  <a:lnTo>
                    <a:pt x="862" y="763"/>
                  </a:lnTo>
                  <a:lnTo>
                    <a:pt x="864" y="765"/>
                  </a:lnTo>
                  <a:lnTo>
                    <a:pt x="866" y="767"/>
                  </a:lnTo>
                  <a:lnTo>
                    <a:pt x="867" y="769"/>
                  </a:lnTo>
                  <a:lnTo>
                    <a:pt x="869" y="771"/>
                  </a:lnTo>
                  <a:lnTo>
                    <a:pt x="871" y="773"/>
                  </a:lnTo>
                  <a:lnTo>
                    <a:pt x="876" y="776"/>
                  </a:lnTo>
                  <a:lnTo>
                    <a:pt x="878" y="778"/>
                  </a:lnTo>
                  <a:lnTo>
                    <a:pt x="880" y="780"/>
                  </a:lnTo>
                  <a:lnTo>
                    <a:pt x="883" y="782"/>
                  </a:lnTo>
                  <a:lnTo>
                    <a:pt x="884" y="784"/>
                  </a:lnTo>
                  <a:lnTo>
                    <a:pt x="887" y="786"/>
                  </a:lnTo>
                  <a:lnTo>
                    <a:pt x="889" y="788"/>
                  </a:lnTo>
                  <a:lnTo>
                    <a:pt x="891" y="790"/>
                  </a:lnTo>
                  <a:lnTo>
                    <a:pt x="894" y="792"/>
                  </a:lnTo>
                  <a:lnTo>
                    <a:pt x="896" y="794"/>
                  </a:lnTo>
                  <a:lnTo>
                    <a:pt x="899" y="794"/>
                  </a:lnTo>
                  <a:lnTo>
                    <a:pt x="901" y="796"/>
                  </a:lnTo>
                  <a:lnTo>
                    <a:pt x="903" y="798"/>
                  </a:lnTo>
                  <a:lnTo>
                    <a:pt x="905" y="799"/>
                  </a:lnTo>
                  <a:lnTo>
                    <a:pt x="907" y="801"/>
                  </a:lnTo>
                  <a:lnTo>
                    <a:pt x="910" y="803"/>
                  </a:lnTo>
                  <a:lnTo>
                    <a:pt x="912" y="804"/>
                  </a:lnTo>
                  <a:lnTo>
                    <a:pt x="914" y="805"/>
                  </a:lnTo>
                  <a:lnTo>
                    <a:pt x="917" y="806"/>
                  </a:lnTo>
                  <a:lnTo>
                    <a:pt x="920" y="809"/>
                  </a:lnTo>
                  <a:lnTo>
                    <a:pt x="922" y="809"/>
                  </a:lnTo>
                  <a:lnTo>
                    <a:pt x="923" y="810"/>
                  </a:lnTo>
                  <a:lnTo>
                    <a:pt x="925" y="811"/>
                  </a:lnTo>
                  <a:lnTo>
                    <a:pt x="927" y="812"/>
                  </a:lnTo>
                  <a:lnTo>
                    <a:pt x="929" y="812"/>
                  </a:lnTo>
                  <a:lnTo>
                    <a:pt x="931" y="813"/>
                  </a:lnTo>
                  <a:lnTo>
                    <a:pt x="932" y="813"/>
                  </a:lnTo>
                  <a:lnTo>
                    <a:pt x="934" y="814"/>
                  </a:lnTo>
                  <a:lnTo>
                    <a:pt x="935" y="814"/>
                  </a:lnTo>
                  <a:lnTo>
                    <a:pt x="937" y="814"/>
                  </a:lnTo>
                  <a:lnTo>
                    <a:pt x="939" y="814"/>
                  </a:lnTo>
                  <a:lnTo>
                    <a:pt x="940" y="814"/>
                  </a:lnTo>
                  <a:lnTo>
                    <a:pt x="941" y="814"/>
                  </a:lnTo>
                  <a:lnTo>
                    <a:pt x="942" y="814"/>
                  </a:lnTo>
                  <a:lnTo>
                    <a:pt x="944" y="814"/>
                  </a:lnTo>
                  <a:lnTo>
                    <a:pt x="946" y="813"/>
                  </a:lnTo>
                  <a:lnTo>
                    <a:pt x="947" y="813"/>
                  </a:lnTo>
                  <a:lnTo>
                    <a:pt x="949" y="813"/>
                  </a:lnTo>
                  <a:lnTo>
                    <a:pt x="953" y="812"/>
                  </a:lnTo>
                  <a:lnTo>
                    <a:pt x="955" y="811"/>
                  </a:lnTo>
                  <a:lnTo>
                    <a:pt x="957" y="811"/>
                  </a:lnTo>
                  <a:lnTo>
                    <a:pt x="958" y="810"/>
                  </a:lnTo>
                  <a:lnTo>
                    <a:pt x="960" y="809"/>
                  </a:lnTo>
                  <a:lnTo>
                    <a:pt x="962" y="809"/>
                  </a:lnTo>
                  <a:lnTo>
                    <a:pt x="964" y="808"/>
                  </a:lnTo>
                  <a:lnTo>
                    <a:pt x="966" y="807"/>
                  </a:lnTo>
                  <a:lnTo>
                    <a:pt x="968" y="806"/>
                  </a:lnTo>
                  <a:lnTo>
                    <a:pt x="969" y="805"/>
                  </a:lnTo>
                  <a:lnTo>
                    <a:pt x="971" y="804"/>
                  </a:lnTo>
                  <a:lnTo>
                    <a:pt x="973" y="803"/>
                  </a:lnTo>
                  <a:lnTo>
                    <a:pt x="974" y="802"/>
                  </a:lnTo>
                  <a:lnTo>
                    <a:pt x="975" y="801"/>
                  </a:lnTo>
                  <a:lnTo>
                    <a:pt x="976" y="800"/>
                  </a:lnTo>
                  <a:lnTo>
                    <a:pt x="978" y="799"/>
                  </a:lnTo>
                  <a:lnTo>
                    <a:pt x="978" y="798"/>
                  </a:lnTo>
                  <a:lnTo>
                    <a:pt x="979" y="796"/>
                  </a:lnTo>
                  <a:lnTo>
                    <a:pt x="979" y="795"/>
                  </a:lnTo>
                  <a:lnTo>
                    <a:pt x="979" y="793"/>
                  </a:lnTo>
                  <a:lnTo>
                    <a:pt x="979" y="791"/>
                  </a:lnTo>
                  <a:lnTo>
                    <a:pt x="978" y="790"/>
                  </a:lnTo>
                  <a:lnTo>
                    <a:pt x="977" y="788"/>
                  </a:lnTo>
                  <a:lnTo>
                    <a:pt x="976" y="787"/>
                  </a:lnTo>
                  <a:lnTo>
                    <a:pt x="975" y="785"/>
                  </a:lnTo>
                  <a:lnTo>
                    <a:pt x="973" y="783"/>
                  </a:lnTo>
                  <a:lnTo>
                    <a:pt x="971" y="781"/>
                  </a:lnTo>
                  <a:lnTo>
                    <a:pt x="969" y="779"/>
                  </a:lnTo>
                  <a:lnTo>
                    <a:pt x="966" y="777"/>
                  </a:lnTo>
                  <a:lnTo>
                    <a:pt x="964" y="775"/>
                  </a:lnTo>
                  <a:lnTo>
                    <a:pt x="961" y="773"/>
                  </a:lnTo>
                  <a:lnTo>
                    <a:pt x="958" y="771"/>
                  </a:lnTo>
                  <a:lnTo>
                    <a:pt x="955" y="768"/>
                  </a:lnTo>
                  <a:lnTo>
                    <a:pt x="951" y="765"/>
                  </a:lnTo>
                  <a:lnTo>
                    <a:pt x="947" y="763"/>
                  </a:lnTo>
                  <a:lnTo>
                    <a:pt x="943" y="759"/>
                  </a:lnTo>
                  <a:lnTo>
                    <a:pt x="940" y="756"/>
                  </a:lnTo>
                  <a:lnTo>
                    <a:pt x="935" y="754"/>
                  </a:lnTo>
                  <a:lnTo>
                    <a:pt x="926" y="747"/>
                  </a:lnTo>
                  <a:lnTo>
                    <a:pt x="921" y="743"/>
                  </a:lnTo>
                  <a:lnTo>
                    <a:pt x="916" y="740"/>
                  </a:lnTo>
                  <a:lnTo>
                    <a:pt x="910" y="736"/>
                  </a:lnTo>
                  <a:lnTo>
                    <a:pt x="904" y="733"/>
                  </a:lnTo>
                  <a:lnTo>
                    <a:pt x="899" y="728"/>
                  </a:lnTo>
                  <a:lnTo>
                    <a:pt x="893" y="724"/>
                  </a:lnTo>
                  <a:lnTo>
                    <a:pt x="887" y="719"/>
                  </a:lnTo>
                  <a:lnTo>
                    <a:pt x="881" y="715"/>
                  </a:lnTo>
                  <a:lnTo>
                    <a:pt x="875" y="710"/>
                  </a:lnTo>
                  <a:lnTo>
                    <a:pt x="868" y="705"/>
                  </a:lnTo>
                  <a:lnTo>
                    <a:pt x="862" y="700"/>
                  </a:lnTo>
                  <a:lnTo>
                    <a:pt x="855" y="695"/>
                  </a:lnTo>
                  <a:lnTo>
                    <a:pt x="848" y="690"/>
                  </a:lnTo>
                  <a:lnTo>
                    <a:pt x="842" y="684"/>
                  </a:lnTo>
                  <a:lnTo>
                    <a:pt x="835" y="678"/>
                  </a:lnTo>
                  <a:lnTo>
                    <a:pt x="828" y="673"/>
                  </a:lnTo>
                  <a:lnTo>
                    <a:pt x="821" y="667"/>
                  </a:lnTo>
                  <a:lnTo>
                    <a:pt x="814" y="660"/>
                  </a:lnTo>
                  <a:lnTo>
                    <a:pt x="799" y="648"/>
                  </a:lnTo>
                  <a:lnTo>
                    <a:pt x="792" y="641"/>
                  </a:lnTo>
                  <a:lnTo>
                    <a:pt x="785" y="635"/>
                  </a:lnTo>
                  <a:lnTo>
                    <a:pt x="778" y="628"/>
                  </a:lnTo>
                  <a:lnTo>
                    <a:pt x="771" y="621"/>
                  </a:lnTo>
                  <a:lnTo>
                    <a:pt x="764" y="615"/>
                  </a:lnTo>
                  <a:lnTo>
                    <a:pt x="756" y="607"/>
                  </a:lnTo>
                  <a:lnTo>
                    <a:pt x="750" y="600"/>
                  </a:lnTo>
                  <a:lnTo>
                    <a:pt x="742" y="593"/>
                  </a:lnTo>
                  <a:lnTo>
                    <a:pt x="734" y="585"/>
                  </a:lnTo>
                  <a:lnTo>
                    <a:pt x="727" y="579"/>
                  </a:lnTo>
                  <a:lnTo>
                    <a:pt x="720" y="571"/>
                  </a:lnTo>
                  <a:lnTo>
                    <a:pt x="713" y="563"/>
                  </a:lnTo>
                  <a:lnTo>
                    <a:pt x="706" y="556"/>
                  </a:lnTo>
                  <a:lnTo>
                    <a:pt x="698" y="548"/>
                  </a:lnTo>
                  <a:lnTo>
                    <a:pt x="691" y="541"/>
                  </a:lnTo>
                  <a:lnTo>
                    <a:pt x="684" y="534"/>
                  </a:lnTo>
                  <a:lnTo>
                    <a:pt x="677" y="526"/>
                  </a:lnTo>
                  <a:lnTo>
                    <a:pt x="669" y="519"/>
                  </a:lnTo>
                  <a:lnTo>
                    <a:pt x="655" y="503"/>
                  </a:lnTo>
                  <a:lnTo>
                    <a:pt x="647" y="497"/>
                  </a:lnTo>
                  <a:lnTo>
                    <a:pt x="640" y="489"/>
                  </a:lnTo>
                  <a:lnTo>
                    <a:pt x="633" y="482"/>
                  </a:lnTo>
                  <a:lnTo>
                    <a:pt x="626" y="475"/>
                  </a:lnTo>
                  <a:lnTo>
                    <a:pt x="619" y="467"/>
                  </a:lnTo>
                  <a:lnTo>
                    <a:pt x="611" y="461"/>
                  </a:lnTo>
                  <a:lnTo>
                    <a:pt x="604" y="453"/>
                  </a:lnTo>
                  <a:lnTo>
                    <a:pt x="597" y="446"/>
                  </a:lnTo>
                  <a:lnTo>
                    <a:pt x="590" y="439"/>
                  </a:lnTo>
                  <a:lnTo>
                    <a:pt x="583" y="432"/>
                  </a:lnTo>
                  <a:lnTo>
                    <a:pt x="576" y="426"/>
                  </a:lnTo>
                  <a:lnTo>
                    <a:pt x="568" y="418"/>
                  </a:lnTo>
                  <a:lnTo>
                    <a:pt x="562" y="411"/>
                  </a:lnTo>
                  <a:lnTo>
                    <a:pt x="554" y="405"/>
                  </a:lnTo>
                  <a:lnTo>
                    <a:pt x="547" y="397"/>
                  </a:lnTo>
                  <a:lnTo>
                    <a:pt x="540" y="390"/>
                  </a:lnTo>
                  <a:lnTo>
                    <a:pt x="533" y="384"/>
                  </a:lnTo>
                  <a:lnTo>
                    <a:pt x="526" y="376"/>
                  </a:lnTo>
                  <a:lnTo>
                    <a:pt x="512" y="363"/>
                  </a:lnTo>
                  <a:lnTo>
                    <a:pt x="505" y="356"/>
                  </a:lnTo>
                  <a:lnTo>
                    <a:pt x="498" y="348"/>
                  </a:lnTo>
                  <a:lnTo>
                    <a:pt x="491" y="342"/>
                  </a:lnTo>
                  <a:lnTo>
                    <a:pt x="484" y="335"/>
                  </a:lnTo>
                  <a:lnTo>
                    <a:pt x="477" y="329"/>
                  </a:lnTo>
                  <a:lnTo>
                    <a:pt x="470" y="322"/>
                  </a:lnTo>
                  <a:lnTo>
                    <a:pt x="463" y="314"/>
                  </a:lnTo>
                  <a:lnTo>
                    <a:pt x="456" y="308"/>
                  </a:lnTo>
                  <a:lnTo>
                    <a:pt x="450" y="301"/>
                  </a:lnTo>
                  <a:lnTo>
                    <a:pt x="443" y="294"/>
                  </a:lnTo>
                  <a:lnTo>
                    <a:pt x="435" y="288"/>
                  </a:lnTo>
                  <a:lnTo>
                    <a:pt x="430" y="281"/>
                  </a:lnTo>
                  <a:lnTo>
                    <a:pt x="423" y="274"/>
                  </a:lnTo>
                  <a:lnTo>
                    <a:pt x="415" y="268"/>
                  </a:lnTo>
                  <a:lnTo>
                    <a:pt x="409" y="261"/>
                  </a:lnTo>
                  <a:lnTo>
                    <a:pt x="402" y="254"/>
                  </a:lnTo>
                  <a:lnTo>
                    <a:pt x="395" y="248"/>
                  </a:lnTo>
                  <a:lnTo>
                    <a:pt x="389" y="241"/>
                  </a:lnTo>
                  <a:lnTo>
                    <a:pt x="376" y="229"/>
                  </a:lnTo>
                  <a:lnTo>
                    <a:pt x="370" y="222"/>
                  </a:lnTo>
                  <a:lnTo>
                    <a:pt x="363" y="216"/>
                  </a:lnTo>
                  <a:lnTo>
                    <a:pt x="357" y="210"/>
                  </a:lnTo>
                  <a:lnTo>
                    <a:pt x="351" y="204"/>
                  </a:lnTo>
                  <a:lnTo>
                    <a:pt x="345" y="198"/>
                  </a:lnTo>
                  <a:lnTo>
                    <a:pt x="338" y="192"/>
                  </a:lnTo>
                  <a:lnTo>
                    <a:pt x="333" y="186"/>
                  </a:lnTo>
                  <a:lnTo>
                    <a:pt x="327" y="180"/>
                  </a:lnTo>
                  <a:lnTo>
                    <a:pt x="320" y="174"/>
                  </a:lnTo>
                  <a:lnTo>
                    <a:pt x="315" y="168"/>
                  </a:lnTo>
                  <a:lnTo>
                    <a:pt x="309" y="163"/>
                  </a:lnTo>
                  <a:lnTo>
                    <a:pt x="302" y="156"/>
                  </a:lnTo>
                  <a:lnTo>
                    <a:pt x="298" y="152"/>
                  </a:lnTo>
                  <a:lnTo>
                    <a:pt x="292" y="146"/>
                  </a:lnTo>
                  <a:lnTo>
                    <a:pt x="286" y="140"/>
                  </a:lnTo>
                  <a:lnTo>
                    <a:pt x="281" y="135"/>
                  </a:lnTo>
                  <a:lnTo>
                    <a:pt x="275" y="129"/>
                  </a:lnTo>
                  <a:lnTo>
                    <a:pt x="269" y="123"/>
                  </a:lnTo>
                  <a:lnTo>
                    <a:pt x="259" y="113"/>
                  </a:lnTo>
                  <a:lnTo>
                    <a:pt x="253" y="107"/>
                  </a:lnTo>
                  <a:lnTo>
                    <a:pt x="248" y="102"/>
                  </a:lnTo>
                  <a:lnTo>
                    <a:pt x="243" y="97"/>
                  </a:lnTo>
                  <a:lnTo>
                    <a:pt x="238" y="92"/>
                  </a:lnTo>
                  <a:lnTo>
                    <a:pt x="232" y="87"/>
                  </a:lnTo>
                  <a:lnTo>
                    <a:pt x="227" y="81"/>
                  </a:lnTo>
                  <a:lnTo>
                    <a:pt x="223" y="77"/>
                  </a:lnTo>
                  <a:lnTo>
                    <a:pt x="218" y="72"/>
                  </a:lnTo>
                  <a:lnTo>
                    <a:pt x="213" y="67"/>
                  </a:lnTo>
                  <a:lnTo>
                    <a:pt x="209" y="62"/>
                  </a:lnTo>
                  <a:lnTo>
                    <a:pt x="205" y="58"/>
                  </a:lnTo>
                  <a:lnTo>
                    <a:pt x="201" y="54"/>
                  </a:lnTo>
                  <a:lnTo>
                    <a:pt x="197" y="50"/>
                  </a:lnTo>
                  <a:lnTo>
                    <a:pt x="192" y="46"/>
                  </a:lnTo>
                  <a:lnTo>
                    <a:pt x="189" y="41"/>
                  </a:lnTo>
                  <a:lnTo>
                    <a:pt x="186" y="38"/>
                  </a:lnTo>
                  <a:lnTo>
                    <a:pt x="182" y="35"/>
                  </a:lnTo>
                  <a:lnTo>
                    <a:pt x="179" y="32"/>
                  </a:lnTo>
                  <a:lnTo>
                    <a:pt x="173" y="26"/>
                  </a:lnTo>
                  <a:lnTo>
                    <a:pt x="170" y="23"/>
                  </a:lnTo>
                  <a:lnTo>
                    <a:pt x="168" y="20"/>
                  </a:lnTo>
                  <a:lnTo>
                    <a:pt x="166" y="19"/>
                  </a:lnTo>
                  <a:lnTo>
                    <a:pt x="164" y="17"/>
                  </a:lnTo>
                  <a:lnTo>
                    <a:pt x="161" y="15"/>
                  </a:lnTo>
                  <a:lnTo>
                    <a:pt x="159" y="13"/>
                  </a:lnTo>
                  <a:lnTo>
                    <a:pt x="157" y="11"/>
                  </a:lnTo>
                  <a:lnTo>
                    <a:pt x="155" y="10"/>
                  </a:lnTo>
                  <a:lnTo>
                    <a:pt x="153" y="9"/>
                  </a:lnTo>
                  <a:lnTo>
                    <a:pt x="151" y="8"/>
                  </a:lnTo>
                  <a:lnTo>
                    <a:pt x="149" y="7"/>
                  </a:lnTo>
                  <a:lnTo>
                    <a:pt x="147" y="6"/>
                  </a:lnTo>
                  <a:lnTo>
                    <a:pt x="145" y="5"/>
                  </a:lnTo>
                  <a:lnTo>
                    <a:pt x="143" y="5"/>
                  </a:lnTo>
                  <a:lnTo>
                    <a:pt x="140" y="4"/>
                  </a:lnTo>
                  <a:lnTo>
                    <a:pt x="137" y="4"/>
                  </a:lnTo>
                  <a:lnTo>
                    <a:pt x="134" y="3"/>
                  </a:lnTo>
                  <a:lnTo>
                    <a:pt x="131" y="3"/>
                  </a:lnTo>
                  <a:lnTo>
                    <a:pt x="124" y="2"/>
                  </a:lnTo>
                  <a:lnTo>
                    <a:pt x="120" y="2"/>
                  </a:lnTo>
                  <a:lnTo>
                    <a:pt x="115" y="2"/>
                  </a:lnTo>
                  <a:lnTo>
                    <a:pt x="111" y="1"/>
                  </a:lnTo>
                  <a:lnTo>
                    <a:pt x="106" y="1"/>
                  </a:lnTo>
                  <a:lnTo>
                    <a:pt x="101" y="1"/>
                  </a:lnTo>
                  <a:lnTo>
                    <a:pt x="95" y="1"/>
                  </a:lnTo>
                  <a:lnTo>
                    <a:pt x="90" y="1"/>
                  </a:lnTo>
                  <a:lnTo>
                    <a:pt x="85" y="1"/>
                  </a:lnTo>
                  <a:lnTo>
                    <a:pt x="79" y="1"/>
                  </a:lnTo>
                  <a:lnTo>
                    <a:pt x="74" y="1"/>
                  </a:lnTo>
                  <a:lnTo>
                    <a:pt x="69" y="1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6"/>
                  </a:lnTo>
                </a:path>
              </a:pathLst>
            </a:custGeom>
            <a:pattFill prst="dashUpDiag">
              <a:fgClr>
                <a:schemeClr val="tx1"/>
              </a:fgClr>
              <a:bgClr>
                <a:srgbClr val="FFFFFF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Rectangle 70"/>
            <p:cNvSpPr>
              <a:spLocks noChangeArrowheads="1"/>
            </p:cNvSpPr>
            <p:nvPr/>
          </p:nvSpPr>
          <p:spPr bwMode="auto">
            <a:xfrm>
              <a:off x="3823" y="2350"/>
              <a:ext cx="288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OCH</a:t>
              </a:r>
            </a:p>
          </p:txBody>
        </p:sp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 rot="2475000">
              <a:off x="4696" y="2034"/>
              <a:ext cx="236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45720" tIns="44450" rIns="45720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OCH</a:t>
              </a:r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2514" y="1501"/>
              <a:ext cx="16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3183" y="1651"/>
              <a:ext cx="16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10314" name="Rectangle 74"/>
            <p:cNvSpPr>
              <a:spLocks noChangeArrowheads="1"/>
            </p:cNvSpPr>
            <p:nvPr/>
          </p:nvSpPr>
          <p:spPr bwMode="auto">
            <a:xfrm>
              <a:off x="3808" y="1442"/>
              <a:ext cx="16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3017" y="2345"/>
              <a:ext cx="23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OH</a:t>
              </a:r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347" y="2497"/>
              <a:ext cx="23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>
                  <a:solidFill>
                    <a:srgbClr val="000000"/>
                  </a:solidFill>
                </a:rPr>
                <a:t>OH</a:t>
              </a:r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1884" y="1082"/>
              <a:ext cx="212" cy="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87312" tIns="44450" rIns="87312" bIns="44450">
              <a:spAutoFit/>
            </a:bodyPr>
            <a:lstStyle/>
            <a:p>
              <a:pPr defTabSz="825500"/>
              <a:r>
                <a:rPr lang="en-US" sz="1000"/>
                <a:t>SF</a:t>
              </a:r>
            </a:p>
          </p:txBody>
        </p:sp>
        <p:sp>
          <p:nvSpPr>
            <p:cNvPr id="10318" name="Text Box 78"/>
            <p:cNvSpPr txBox="1">
              <a:spLocks noChangeArrowheads="1"/>
            </p:cNvSpPr>
            <p:nvPr/>
          </p:nvSpPr>
          <p:spPr bwMode="auto">
            <a:xfrm>
              <a:off x="1291" y="452"/>
              <a:ext cx="699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1981 m (6500 ft)</a:t>
              </a:r>
            </a:p>
          </p:txBody>
        </p:sp>
        <p:sp>
          <p:nvSpPr>
            <p:cNvPr id="10319" name="Text Box 79"/>
            <p:cNvSpPr txBox="1">
              <a:spLocks noChangeArrowheads="1"/>
            </p:cNvSpPr>
            <p:nvPr/>
          </p:nvSpPr>
          <p:spPr bwMode="auto">
            <a:xfrm>
              <a:off x="3928" y="781"/>
              <a:ext cx="699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1676 m (5500 ft)</a:t>
              </a:r>
            </a:p>
          </p:txBody>
        </p:sp>
      </p:grpSp>
      <p:sp>
        <p:nvSpPr>
          <p:cNvPr id="10243" name="Text Box 80"/>
          <p:cNvSpPr txBox="1">
            <a:spLocks noChangeArrowheads="1"/>
          </p:cNvSpPr>
          <p:nvPr/>
        </p:nvSpPr>
        <p:spPr bwMode="auto">
          <a:xfrm>
            <a:off x="228600" y="6477000"/>
            <a:ext cx="822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Figure 20.9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654800" y="6611938"/>
            <a:ext cx="2489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cs typeface="Arial" charset="0"/>
              </a:rPr>
              <a:t>Ecological Climatology © 2008 G. Bonan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1078</Words>
  <Application>Microsoft Office PowerPoint</Application>
  <PresentationFormat>On-screen Show (4:3)</PresentationFormat>
  <Paragraphs>673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Bonan</dc:creator>
  <cp:lastModifiedBy>bonan</cp:lastModifiedBy>
  <cp:revision>42</cp:revision>
  <cp:lastPrinted>1601-01-01T00:00:00Z</cp:lastPrinted>
  <dcterms:created xsi:type="dcterms:W3CDTF">1601-01-01T00:00:00Z</dcterms:created>
  <dcterms:modified xsi:type="dcterms:W3CDTF">2013-01-02T17:04:14Z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